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3AA84-9F8F-4E5B-A36F-EA52550C1D9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340E40A-1737-4B4C-8454-6269B745216F}">
      <dgm:prSet custT="1"/>
      <dgm:spPr>
        <a:solidFill>
          <a:srgbClr val="FFFF00"/>
        </a:solidFill>
        <a:ln>
          <a:noFill/>
        </a:ln>
      </dgm:spPr>
      <dgm:t>
        <a:bodyPr/>
        <a:lstStyle/>
        <a:p>
          <a:pPr rtl="0"/>
          <a:r>
            <a:rPr lang="en-US" sz="2400" b="1" dirty="0" smtClean="0">
              <a:solidFill>
                <a:schemeClr val="accent6">
                  <a:lumMod val="50000"/>
                </a:schemeClr>
              </a:solidFill>
            </a:rPr>
            <a:t>Main </a:t>
          </a:r>
          <a:r>
            <a:rPr lang="en-US" sz="2000" b="1" dirty="0" smtClean="0">
              <a:solidFill>
                <a:schemeClr val="accent6">
                  <a:lumMod val="50000"/>
                </a:schemeClr>
              </a:solidFill>
            </a:rPr>
            <a:t>class</a:t>
          </a:r>
          <a:endParaRPr lang="zh-TW" sz="2000" dirty="0">
            <a:solidFill>
              <a:schemeClr val="accent6">
                <a:lumMod val="50000"/>
              </a:schemeClr>
            </a:solidFill>
          </a:endParaRPr>
        </a:p>
      </dgm:t>
    </dgm:pt>
    <dgm:pt modelId="{ACAE45A9-D9D1-4361-ADC6-CCA3A67E354D}" type="parTrans" cxnId="{0FC8A711-578E-47E7-9A44-1761CA59797B}">
      <dgm:prSet/>
      <dgm:spPr/>
      <dgm:t>
        <a:bodyPr/>
        <a:lstStyle/>
        <a:p>
          <a:endParaRPr lang="zh-TW" altLang="en-US"/>
        </a:p>
      </dgm:t>
    </dgm:pt>
    <dgm:pt modelId="{E266D312-89A8-4501-B4FB-128C1F76DC57}" type="sibTrans" cxnId="{0FC8A711-578E-47E7-9A44-1761CA59797B}">
      <dgm:prSet/>
      <dgm:spPr/>
      <dgm:t>
        <a:bodyPr/>
        <a:lstStyle/>
        <a:p>
          <a:endParaRPr lang="zh-TW" altLang="en-US"/>
        </a:p>
      </dgm:t>
    </dgm:pt>
    <dgm:pt modelId="{865375F9-49E0-4378-969F-49618778914E}">
      <dgm:prSet custT="1"/>
      <dgm:spPr>
        <a:solidFill>
          <a:srgbClr val="E42A56">
            <a:alpha val="90000"/>
          </a:srgbClr>
        </a:solidFill>
      </dgm:spPr>
      <dgm:t>
        <a:bodyPr/>
        <a:lstStyle/>
        <a:p>
          <a:r>
            <a:rPr lang="en-US" altLang="zh-TW" sz="1800" b="1" dirty="0" err="1" smtClean="0">
              <a:solidFill>
                <a:schemeClr val="bg1"/>
              </a:solidFill>
            </a:rPr>
            <a:t>Call_function</a:t>
          </a:r>
          <a:r>
            <a:rPr lang="en-US" altLang="zh-TW" sz="1800" b="1" dirty="0" smtClean="0">
              <a:solidFill>
                <a:schemeClr val="bg1"/>
              </a:solidFill>
            </a:rPr>
            <a:t>()</a:t>
          </a:r>
          <a:endParaRPr lang="zh-TW" altLang="en-US" sz="1800" b="1" dirty="0">
            <a:solidFill>
              <a:schemeClr val="bg1"/>
            </a:solidFill>
          </a:endParaRPr>
        </a:p>
      </dgm:t>
    </dgm:pt>
    <dgm:pt modelId="{A5E069AB-0AC0-4E48-91C6-7D35963559C4}" type="sibTrans" cxnId="{52AF25C4-2F36-44CF-9643-D2B35FF3FAB4}">
      <dgm:prSet/>
      <dgm:spPr/>
      <dgm:t>
        <a:bodyPr/>
        <a:lstStyle/>
        <a:p>
          <a:endParaRPr lang="zh-TW" altLang="en-US"/>
        </a:p>
      </dgm:t>
    </dgm:pt>
    <dgm:pt modelId="{09CD8993-452F-478B-AB4A-5920FB9D20AA}" type="parTrans" cxnId="{52AF25C4-2F36-44CF-9643-D2B35FF3FAB4}">
      <dgm:prSet/>
      <dgm:spPr/>
      <dgm:t>
        <a:bodyPr/>
        <a:lstStyle/>
        <a:p>
          <a:endParaRPr lang="zh-TW" altLang="en-US"/>
        </a:p>
      </dgm:t>
    </dgm:pt>
    <dgm:pt modelId="{30DCB1D6-853D-4ECC-8D69-BACCFDD9A77A}">
      <dgm:prSet custT="1"/>
      <dgm:spPr>
        <a:solidFill>
          <a:srgbClr val="E42A56">
            <a:alpha val="90000"/>
          </a:srgbClr>
        </a:solidFill>
      </dgm:spPr>
      <dgm:t>
        <a:bodyPr/>
        <a:lstStyle/>
        <a:p>
          <a:r>
            <a:rPr lang="en-US" altLang="zh-TW" sz="1800" b="1" dirty="0" smtClean="0">
              <a:solidFill>
                <a:schemeClr val="bg1"/>
              </a:solidFill>
            </a:rPr>
            <a:t>Threadwork()</a:t>
          </a:r>
          <a:endParaRPr lang="zh-TW" altLang="en-US" sz="1800" b="1" dirty="0">
            <a:solidFill>
              <a:schemeClr val="bg1"/>
            </a:solidFill>
          </a:endParaRPr>
        </a:p>
      </dgm:t>
    </dgm:pt>
    <dgm:pt modelId="{25DDDF20-D9E9-4238-A1A8-BD0CBF876401}" type="sibTrans" cxnId="{6F686A65-7A48-4AA9-B8F6-890D6CC7292F}">
      <dgm:prSet/>
      <dgm:spPr/>
      <dgm:t>
        <a:bodyPr/>
        <a:lstStyle/>
        <a:p>
          <a:endParaRPr lang="zh-TW" altLang="en-US"/>
        </a:p>
      </dgm:t>
    </dgm:pt>
    <dgm:pt modelId="{639AE8FC-95C2-4F38-A8FE-98FD1C5D5F64}" type="parTrans" cxnId="{6F686A65-7A48-4AA9-B8F6-890D6CC7292F}">
      <dgm:prSet/>
      <dgm:spPr/>
      <dgm:t>
        <a:bodyPr/>
        <a:lstStyle/>
        <a:p>
          <a:endParaRPr lang="zh-TW" altLang="en-US"/>
        </a:p>
      </dgm:t>
    </dgm:pt>
    <dgm:pt modelId="{A51CF84E-BDD6-447E-961E-CD67407EDA57}">
      <dgm:prSet custT="1"/>
      <dgm:spPr>
        <a:solidFill>
          <a:srgbClr val="E42A56">
            <a:alpha val="90000"/>
          </a:srgbClr>
        </a:solidFill>
      </dgm:spPr>
      <dgm:t>
        <a:bodyPr/>
        <a:lstStyle/>
        <a:p>
          <a:r>
            <a:rPr lang="en-US" altLang="zh-TW" sz="1800" b="1" dirty="0" smtClean="0">
              <a:solidFill>
                <a:schemeClr val="bg1"/>
              </a:solidFill>
            </a:rPr>
            <a:t>TCP socket</a:t>
          </a:r>
          <a:endParaRPr lang="zh-TW" altLang="en-US" sz="1800" b="1" dirty="0">
            <a:solidFill>
              <a:schemeClr val="bg1"/>
            </a:solidFill>
          </a:endParaRPr>
        </a:p>
      </dgm:t>
    </dgm:pt>
    <dgm:pt modelId="{BF1DC49C-12A7-4415-8DCC-41172EFA70AD}" type="sibTrans" cxnId="{DB5D2E4F-0C93-445C-A181-EAC589D84346}">
      <dgm:prSet/>
      <dgm:spPr/>
      <dgm:t>
        <a:bodyPr/>
        <a:lstStyle/>
        <a:p>
          <a:endParaRPr lang="zh-TW" altLang="en-US"/>
        </a:p>
      </dgm:t>
    </dgm:pt>
    <dgm:pt modelId="{36938A4B-ABD7-4359-A6D6-7C6620945D5A}" type="parTrans" cxnId="{DB5D2E4F-0C93-445C-A181-EAC589D84346}">
      <dgm:prSet/>
      <dgm:spPr/>
      <dgm:t>
        <a:bodyPr/>
        <a:lstStyle/>
        <a:p>
          <a:endParaRPr lang="zh-TW" altLang="en-US"/>
        </a:p>
      </dgm:t>
    </dgm:pt>
    <dgm:pt modelId="{E4E25359-AE1E-491A-AF57-205157AF8F37}" type="pres">
      <dgm:prSet presAssocID="{4553AA84-9F8F-4E5B-A36F-EA52550C1D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095C490-98C4-4893-890F-F5EB69A115C0}" type="pres">
      <dgm:prSet presAssocID="{D340E40A-1737-4B4C-8454-6269B745216F}" presName="composite" presStyleCnt="0"/>
      <dgm:spPr/>
    </dgm:pt>
    <dgm:pt modelId="{00F36411-C4AC-4D6E-9B2D-2996462FB40D}" type="pres">
      <dgm:prSet presAssocID="{D340E40A-1737-4B4C-8454-6269B745216F}" presName="parTx" presStyleLbl="alignNode1" presStyleIdx="0" presStyleCnt="1" custLinFactNeighborX="-98" custLinFactNeighborY="41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808675-89E8-4E4B-BC6D-5D412AD7BCA0}" type="pres">
      <dgm:prSet presAssocID="{D340E40A-1737-4B4C-8454-6269B745216F}" presName="desTx" presStyleLbl="alignAccFollowNode1" presStyleIdx="0" presStyleCnt="1" custScaleX="100098" custScaleY="100000" custLinFactNeighborX="-98" custLinFactNeighborY="134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FC8A711-578E-47E7-9A44-1761CA59797B}" srcId="{4553AA84-9F8F-4E5B-A36F-EA52550C1D96}" destId="{D340E40A-1737-4B4C-8454-6269B745216F}" srcOrd="0" destOrd="0" parTransId="{ACAE45A9-D9D1-4361-ADC6-CCA3A67E354D}" sibTransId="{E266D312-89A8-4501-B4FB-128C1F76DC57}"/>
    <dgm:cxn modelId="{71D3608C-960E-4263-9AC4-E6E0E0E7DCFE}" type="presOf" srcId="{D340E40A-1737-4B4C-8454-6269B745216F}" destId="{00F36411-C4AC-4D6E-9B2D-2996462FB40D}" srcOrd="0" destOrd="0" presId="urn:microsoft.com/office/officeart/2005/8/layout/hList1"/>
    <dgm:cxn modelId="{9ABAACA0-5658-44E1-9A38-1CCCEFBC6306}" type="presOf" srcId="{865375F9-49E0-4378-969F-49618778914E}" destId="{3F808675-89E8-4E4B-BC6D-5D412AD7BCA0}" srcOrd="0" destOrd="2" presId="urn:microsoft.com/office/officeart/2005/8/layout/hList1"/>
    <dgm:cxn modelId="{DB5D2E4F-0C93-445C-A181-EAC589D84346}" srcId="{D340E40A-1737-4B4C-8454-6269B745216F}" destId="{A51CF84E-BDD6-447E-961E-CD67407EDA57}" srcOrd="0" destOrd="0" parTransId="{36938A4B-ABD7-4359-A6D6-7C6620945D5A}" sibTransId="{BF1DC49C-12A7-4415-8DCC-41172EFA70AD}"/>
    <dgm:cxn modelId="{6F686A65-7A48-4AA9-B8F6-890D6CC7292F}" srcId="{D340E40A-1737-4B4C-8454-6269B745216F}" destId="{30DCB1D6-853D-4ECC-8D69-BACCFDD9A77A}" srcOrd="1" destOrd="0" parTransId="{639AE8FC-95C2-4F38-A8FE-98FD1C5D5F64}" sibTransId="{25DDDF20-D9E9-4238-A1A8-BD0CBF876401}"/>
    <dgm:cxn modelId="{FBE7200A-1484-441B-A7DE-6D71094FE550}" type="presOf" srcId="{A51CF84E-BDD6-447E-961E-CD67407EDA57}" destId="{3F808675-89E8-4E4B-BC6D-5D412AD7BCA0}" srcOrd="0" destOrd="0" presId="urn:microsoft.com/office/officeart/2005/8/layout/hList1"/>
    <dgm:cxn modelId="{52AF25C4-2F36-44CF-9643-D2B35FF3FAB4}" srcId="{D340E40A-1737-4B4C-8454-6269B745216F}" destId="{865375F9-49E0-4378-969F-49618778914E}" srcOrd="2" destOrd="0" parTransId="{09CD8993-452F-478B-AB4A-5920FB9D20AA}" sibTransId="{A5E069AB-0AC0-4E48-91C6-7D35963559C4}"/>
    <dgm:cxn modelId="{2299CE9E-B6DC-41E4-9FBC-C8F8DD29FC02}" type="presOf" srcId="{30DCB1D6-853D-4ECC-8D69-BACCFDD9A77A}" destId="{3F808675-89E8-4E4B-BC6D-5D412AD7BCA0}" srcOrd="0" destOrd="1" presId="urn:microsoft.com/office/officeart/2005/8/layout/hList1"/>
    <dgm:cxn modelId="{D926A3AE-F28C-4397-96DC-02D406C388A7}" type="presOf" srcId="{4553AA84-9F8F-4E5B-A36F-EA52550C1D96}" destId="{E4E25359-AE1E-491A-AF57-205157AF8F37}" srcOrd="0" destOrd="0" presId="urn:microsoft.com/office/officeart/2005/8/layout/hList1"/>
    <dgm:cxn modelId="{14460ECA-4C67-416E-B3BE-2E9BED8E2ACB}" type="presParOf" srcId="{E4E25359-AE1E-491A-AF57-205157AF8F37}" destId="{8095C490-98C4-4893-890F-F5EB69A115C0}" srcOrd="0" destOrd="0" presId="urn:microsoft.com/office/officeart/2005/8/layout/hList1"/>
    <dgm:cxn modelId="{C42C93AF-60DB-43CA-BC5A-5672EF1DF5AD}" type="presParOf" srcId="{8095C490-98C4-4893-890F-F5EB69A115C0}" destId="{00F36411-C4AC-4D6E-9B2D-2996462FB40D}" srcOrd="0" destOrd="0" presId="urn:microsoft.com/office/officeart/2005/8/layout/hList1"/>
    <dgm:cxn modelId="{06FBB7C3-B3F9-4CC7-B188-05F6F3911E90}" type="presParOf" srcId="{8095C490-98C4-4893-890F-F5EB69A115C0}" destId="{3F808675-89E8-4E4B-BC6D-5D412AD7BC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773A27-AB1E-4683-A3B6-436CE183B8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0258F14-B599-434A-A151-EF09BC28D2FB}">
      <dgm:prSet custT="1"/>
      <dgm:spPr>
        <a:solidFill>
          <a:srgbClr val="92D050"/>
        </a:solidFill>
        <a:ln>
          <a:noFill/>
        </a:ln>
      </dgm:spPr>
      <dgm:t>
        <a:bodyPr/>
        <a:lstStyle/>
        <a:p>
          <a:pPr rtl="0"/>
          <a:r>
            <a:rPr lang="en-US" sz="2000" b="1" dirty="0" smtClean="0">
              <a:solidFill>
                <a:schemeClr val="accent5">
                  <a:lumMod val="50000"/>
                </a:schemeClr>
              </a:solidFill>
            </a:rPr>
            <a:t>Config.ini</a:t>
          </a:r>
          <a:endParaRPr lang="zh-TW" sz="2000" dirty="0">
            <a:solidFill>
              <a:schemeClr val="accent5">
                <a:lumMod val="50000"/>
              </a:schemeClr>
            </a:solidFill>
          </a:endParaRPr>
        </a:p>
      </dgm:t>
    </dgm:pt>
    <dgm:pt modelId="{2853CBA5-205D-4A4F-9158-920936446EE6}" type="parTrans" cxnId="{4E120BE2-51D4-4366-B71C-805441DF21E4}">
      <dgm:prSet/>
      <dgm:spPr/>
      <dgm:t>
        <a:bodyPr/>
        <a:lstStyle/>
        <a:p>
          <a:endParaRPr lang="zh-TW" altLang="en-US"/>
        </a:p>
      </dgm:t>
    </dgm:pt>
    <dgm:pt modelId="{A02AEC97-BF7F-4AA6-8689-056DDE05846B}" type="sibTrans" cxnId="{4E120BE2-51D4-4366-B71C-805441DF21E4}">
      <dgm:prSet/>
      <dgm:spPr/>
      <dgm:t>
        <a:bodyPr/>
        <a:lstStyle/>
        <a:p>
          <a:endParaRPr lang="zh-TW" altLang="en-US"/>
        </a:p>
      </dgm:t>
    </dgm:pt>
    <dgm:pt modelId="{62875A86-CC6F-4BC0-83DA-0F087F301E26}">
      <dgm:prSet custT="1"/>
      <dgm:spPr>
        <a:solidFill>
          <a:srgbClr val="F89B4E">
            <a:alpha val="90000"/>
          </a:srgbClr>
        </a:solidFill>
      </dgm:spPr>
      <dgm:t>
        <a:bodyPr/>
        <a:lstStyle/>
        <a:p>
          <a:r>
            <a:rPr lang="en-US" altLang="zh-TW" sz="1800" b="1" dirty="0" smtClean="0">
              <a:solidFill>
                <a:schemeClr val="bg1"/>
              </a:solidFill>
            </a:rPr>
            <a:t>Host</a:t>
          </a:r>
          <a:endParaRPr lang="zh-TW" altLang="en-US" sz="1800" b="1" dirty="0">
            <a:solidFill>
              <a:schemeClr val="bg1"/>
            </a:solidFill>
          </a:endParaRPr>
        </a:p>
      </dgm:t>
    </dgm:pt>
    <dgm:pt modelId="{A588434B-118C-4CC0-B20F-2A06EA6816A8}" type="parTrans" cxnId="{0F349E57-95D2-46B3-A387-2DCD97ED4BCD}">
      <dgm:prSet/>
      <dgm:spPr/>
      <dgm:t>
        <a:bodyPr/>
        <a:lstStyle/>
        <a:p>
          <a:endParaRPr lang="zh-TW" altLang="en-US"/>
        </a:p>
      </dgm:t>
    </dgm:pt>
    <dgm:pt modelId="{43930BC9-D043-49EC-8B63-D3B6DE1F58B2}" type="sibTrans" cxnId="{0F349E57-95D2-46B3-A387-2DCD97ED4BCD}">
      <dgm:prSet/>
      <dgm:spPr/>
      <dgm:t>
        <a:bodyPr/>
        <a:lstStyle/>
        <a:p>
          <a:endParaRPr lang="zh-TW" altLang="en-US"/>
        </a:p>
      </dgm:t>
    </dgm:pt>
    <dgm:pt modelId="{EF4418E1-DB27-491A-AF40-1D8C167ACBFC}">
      <dgm:prSet custT="1"/>
      <dgm:spPr>
        <a:solidFill>
          <a:srgbClr val="F89B4E">
            <a:alpha val="90000"/>
          </a:srgbClr>
        </a:solidFill>
      </dgm:spPr>
      <dgm:t>
        <a:bodyPr/>
        <a:lstStyle/>
        <a:p>
          <a:r>
            <a:rPr lang="en-US" altLang="zh-TW" sz="1800" b="1" dirty="0" smtClean="0">
              <a:solidFill>
                <a:schemeClr val="bg1"/>
              </a:solidFill>
            </a:rPr>
            <a:t>Port</a:t>
          </a:r>
          <a:endParaRPr lang="zh-TW" altLang="en-US" sz="1800" b="1" dirty="0">
            <a:solidFill>
              <a:schemeClr val="bg1"/>
            </a:solidFill>
          </a:endParaRPr>
        </a:p>
      </dgm:t>
    </dgm:pt>
    <dgm:pt modelId="{95341236-CE57-41A1-BB9D-57416DD049A2}" type="parTrans" cxnId="{348D0D60-8DBE-4603-8676-F5BC23ECE2CA}">
      <dgm:prSet/>
      <dgm:spPr/>
      <dgm:t>
        <a:bodyPr/>
        <a:lstStyle/>
        <a:p>
          <a:endParaRPr lang="zh-TW" altLang="en-US"/>
        </a:p>
      </dgm:t>
    </dgm:pt>
    <dgm:pt modelId="{56A1A8C4-A22D-413C-8631-E3F328116FC5}" type="sibTrans" cxnId="{348D0D60-8DBE-4603-8676-F5BC23ECE2CA}">
      <dgm:prSet/>
      <dgm:spPr/>
      <dgm:t>
        <a:bodyPr/>
        <a:lstStyle/>
        <a:p>
          <a:endParaRPr lang="zh-TW" altLang="en-US"/>
        </a:p>
      </dgm:t>
    </dgm:pt>
    <dgm:pt modelId="{C3F8BC3F-B693-461A-B662-CC2984B6706E}">
      <dgm:prSet custT="1"/>
      <dgm:spPr>
        <a:solidFill>
          <a:srgbClr val="F89B4E">
            <a:alpha val="90000"/>
          </a:srgbClr>
        </a:solidFill>
      </dgm:spPr>
      <dgm:t>
        <a:bodyPr/>
        <a:lstStyle/>
        <a:p>
          <a:r>
            <a:rPr lang="en-US" altLang="zh-TW" sz="1800" b="1" dirty="0" smtClean="0">
              <a:solidFill>
                <a:schemeClr val="bg1"/>
              </a:solidFill>
            </a:rPr>
            <a:t>request</a:t>
          </a:r>
          <a:endParaRPr lang="zh-TW" altLang="en-US" sz="1800" b="1" dirty="0">
            <a:solidFill>
              <a:schemeClr val="bg1"/>
            </a:solidFill>
          </a:endParaRPr>
        </a:p>
      </dgm:t>
    </dgm:pt>
    <dgm:pt modelId="{6A0CF0D7-34D3-42A2-95C5-FA30966611C1}" type="parTrans" cxnId="{4EC026CB-C0D9-4A3A-8BC3-DAD59AE33B29}">
      <dgm:prSet/>
      <dgm:spPr/>
      <dgm:t>
        <a:bodyPr/>
        <a:lstStyle/>
        <a:p>
          <a:endParaRPr lang="zh-TW" altLang="en-US"/>
        </a:p>
      </dgm:t>
    </dgm:pt>
    <dgm:pt modelId="{3B204B89-193A-4919-9B09-4351DD3BB416}" type="sibTrans" cxnId="{4EC026CB-C0D9-4A3A-8BC3-DAD59AE33B29}">
      <dgm:prSet/>
      <dgm:spPr/>
      <dgm:t>
        <a:bodyPr/>
        <a:lstStyle/>
        <a:p>
          <a:endParaRPr lang="zh-TW" altLang="en-US"/>
        </a:p>
      </dgm:t>
    </dgm:pt>
    <dgm:pt modelId="{E9B44A0F-AD8B-4369-B182-570C89E28060}" type="pres">
      <dgm:prSet presAssocID="{FD773A27-AB1E-4683-A3B6-436CE183B8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A8E0591-FECF-43C7-B4E8-A852942C5E8C}" type="pres">
      <dgm:prSet presAssocID="{C0258F14-B599-434A-A151-EF09BC28D2FB}" presName="composite" presStyleCnt="0"/>
      <dgm:spPr/>
    </dgm:pt>
    <dgm:pt modelId="{E7898B06-62D1-419E-B056-BA1F242D4DDE}" type="pres">
      <dgm:prSet presAssocID="{C0258F14-B599-434A-A151-EF09BC28D2FB}" presName="parTx" presStyleLbl="alignNode1" presStyleIdx="0" presStyleCnt="1" custLinFactNeighborX="-5937" custLinFactNeighborY="-416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19E311A-B2C1-41A9-ACF2-4772E80E557B}" type="pres">
      <dgm:prSet presAssocID="{C0258F14-B599-434A-A151-EF09BC28D2F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AEC4E90-4CF1-4B07-A349-0661257A3448}" type="presOf" srcId="{C0258F14-B599-434A-A151-EF09BC28D2FB}" destId="{E7898B06-62D1-419E-B056-BA1F242D4DDE}" srcOrd="0" destOrd="0" presId="urn:microsoft.com/office/officeart/2005/8/layout/hList1"/>
    <dgm:cxn modelId="{87EE2E19-5C2A-4E64-B1A9-BC3F560BCF2C}" type="presOf" srcId="{C3F8BC3F-B693-461A-B662-CC2984B6706E}" destId="{D19E311A-B2C1-41A9-ACF2-4772E80E557B}" srcOrd="0" destOrd="2" presId="urn:microsoft.com/office/officeart/2005/8/layout/hList1"/>
    <dgm:cxn modelId="{4E120BE2-51D4-4366-B71C-805441DF21E4}" srcId="{FD773A27-AB1E-4683-A3B6-436CE183B8AE}" destId="{C0258F14-B599-434A-A151-EF09BC28D2FB}" srcOrd="0" destOrd="0" parTransId="{2853CBA5-205D-4A4F-9158-920936446EE6}" sibTransId="{A02AEC97-BF7F-4AA6-8689-056DDE05846B}"/>
    <dgm:cxn modelId="{348D0D60-8DBE-4603-8676-F5BC23ECE2CA}" srcId="{C0258F14-B599-434A-A151-EF09BC28D2FB}" destId="{EF4418E1-DB27-491A-AF40-1D8C167ACBFC}" srcOrd="1" destOrd="0" parTransId="{95341236-CE57-41A1-BB9D-57416DD049A2}" sibTransId="{56A1A8C4-A22D-413C-8631-E3F328116FC5}"/>
    <dgm:cxn modelId="{CBE2A3CB-62B0-49EA-8C14-02301CC7EE4C}" type="presOf" srcId="{FD773A27-AB1E-4683-A3B6-436CE183B8AE}" destId="{E9B44A0F-AD8B-4369-B182-570C89E28060}" srcOrd="0" destOrd="0" presId="urn:microsoft.com/office/officeart/2005/8/layout/hList1"/>
    <dgm:cxn modelId="{36F05D13-EB57-4C66-B511-45EFC043FA30}" type="presOf" srcId="{62875A86-CC6F-4BC0-83DA-0F087F301E26}" destId="{D19E311A-B2C1-41A9-ACF2-4772E80E557B}" srcOrd="0" destOrd="0" presId="urn:microsoft.com/office/officeart/2005/8/layout/hList1"/>
    <dgm:cxn modelId="{4EC026CB-C0D9-4A3A-8BC3-DAD59AE33B29}" srcId="{C0258F14-B599-434A-A151-EF09BC28D2FB}" destId="{C3F8BC3F-B693-461A-B662-CC2984B6706E}" srcOrd="2" destOrd="0" parTransId="{6A0CF0D7-34D3-42A2-95C5-FA30966611C1}" sibTransId="{3B204B89-193A-4919-9B09-4351DD3BB416}"/>
    <dgm:cxn modelId="{3144C62E-E0F2-4821-896F-D9505230D28A}" type="presOf" srcId="{EF4418E1-DB27-491A-AF40-1D8C167ACBFC}" destId="{D19E311A-B2C1-41A9-ACF2-4772E80E557B}" srcOrd="0" destOrd="1" presId="urn:microsoft.com/office/officeart/2005/8/layout/hList1"/>
    <dgm:cxn modelId="{0F349E57-95D2-46B3-A387-2DCD97ED4BCD}" srcId="{C0258F14-B599-434A-A151-EF09BC28D2FB}" destId="{62875A86-CC6F-4BC0-83DA-0F087F301E26}" srcOrd="0" destOrd="0" parTransId="{A588434B-118C-4CC0-B20F-2A06EA6816A8}" sibTransId="{43930BC9-D043-49EC-8B63-D3B6DE1F58B2}"/>
    <dgm:cxn modelId="{7E5AA78B-CAC4-454D-BF3E-00FC19548F17}" type="presParOf" srcId="{E9B44A0F-AD8B-4369-B182-570C89E28060}" destId="{9A8E0591-FECF-43C7-B4E8-A852942C5E8C}" srcOrd="0" destOrd="0" presId="urn:microsoft.com/office/officeart/2005/8/layout/hList1"/>
    <dgm:cxn modelId="{9D650CD2-F50F-44BA-8EC2-14BA6DBC16B0}" type="presParOf" srcId="{9A8E0591-FECF-43C7-B4E8-A852942C5E8C}" destId="{E7898B06-62D1-419E-B056-BA1F242D4DDE}" srcOrd="0" destOrd="0" presId="urn:microsoft.com/office/officeart/2005/8/layout/hList1"/>
    <dgm:cxn modelId="{8C1927C9-5076-4A87-A91C-C07F77E5497C}" type="presParOf" srcId="{9A8E0591-FECF-43C7-B4E8-A852942C5E8C}" destId="{D19E311A-B2C1-41A9-ACF2-4772E80E55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F0D605-5CDF-44F6-A171-60612711019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79FBF5B-2035-4B99-92A5-6A31626F1F9E}">
      <dgm:prSet custT="1"/>
      <dgm:spPr>
        <a:solidFill>
          <a:srgbClr val="92D050"/>
        </a:solidFill>
        <a:ln>
          <a:noFill/>
        </a:ln>
      </dgm:spPr>
      <dgm:t>
        <a:bodyPr/>
        <a:lstStyle/>
        <a:p>
          <a:pPr rtl="0"/>
          <a:r>
            <a:rPr lang="en-US" sz="2000" b="1" dirty="0" smtClean="0">
              <a:solidFill>
                <a:schemeClr val="accent5">
                  <a:lumMod val="50000"/>
                </a:schemeClr>
              </a:solidFill>
            </a:rPr>
            <a:t>Class</a:t>
          </a:r>
          <a:endParaRPr lang="zh-TW" sz="2000" dirty="0">
            <a:solidFill>
              <a:schemeClr val="accent5">
                <a:lumMod val="50000"/>
              </a:schemeClr>
            </a:solidFill>
          </a:endParaRPr>
        </a:p>
      </dgm:t>
    </dgm:pt>
    <dgm:pt modelId="{BDF44AAC-0F22-45EE-8FCD-232C02A9F2AB}" type="parTrans" cxnId="{D524313D-BB3B-4066-8162-21995029D7A6}">
      <dgm:prSet/>
      <dgm:spPr/>
      <dgm:t>
        <a:bodyPr/>
        <a:lstStyle/>
        <a:p>
          <a:endParaRPr lang="zh-TW" altLang="en-US"/>
        </a:p>
      </dgm:t>
    </dgm:pt>
    <dgm:pt modelId="{4676EDB7-7430-4AF0-AB88-B13CFF6E4717}" type="sibTrans" cxnId="{D524313D-BB3B-4066-8162-21995029D7A6}">
      <dgm:prSet/>
      <dgm:spPr/>
      <dgm:t>
        <a:bodyPr/>
        <a:lstStyle/>
        <a:p>
          <a:endParaRPr lang="zh-TW" altLang="en-US"/>
        </a:p>
      </dgm:t>
    </dgm:pt>
    <dgm:pt modelId="{4CD22036-B3A9-45A5-9772-F2985FD3B17D}">
      <dgm:prSet custT="1"/>
      <dgm:spPr>
        <a:solidFill>
          <a:srgbClr val="F89B4E">
            <a:alpha val="90000"/>
          </a:srgbClr>
        </a:solidFill>
      </dgm:spPr>
      <dgm:t>
        <a:bodyPr/>
        <a:lstStyle/>
        <a:p>
          <a:r>
            <a:rPr lang="en-US" altLang="zh-TW" sz="1800" b="1" dirty="0" smtClean="0">
              <a:solidFill>
                <a:schemeClr val="bg1"/>
              </a:solidFill>
            </a:rPr>
            <a:t>TCP socket connection</a:t>
          </a:r>
          <a:endParaRPr lang="zh-TW" altLang="en-US" sz="1800" b="1" dirty="0">
            <a:solidFill>
              <a:schemeClr val="bg1"/>
            </a:solidFill>
          </a:endParaRPr>
        </a:p>
      </dgm:t>
    </dgm:pt>
    <dgm:pt modelId="{D40426EB-F555-4352-9432-EF15FEA5CDDB}" type="parTrans" cxnId="{7703BEE5-1061-4F0E-8805-DCE1A636C10C}">
      <dgm:prSet/>
      <dgm:spPr/>
      <dgm:t>
        <a:bodyPr/>
        <a:lstStyle/>
        <a:p>
          <a:endParaRPr lang="zh-TW" altLang="en-US"/>
        </a:p>
      </dgm:t>
    </dgm:pt>
    <dgm:pt modelId="{94719259-1BAF-4B23-B7D7-552DF4E958E4}" type="sibTrans" cxnId="{7703BEE5-1061-4F0E-8805-DCE1A636C10C}">
      <dgm:prSet/>
      <dgm:spPr/>
      <dgm:t>
        <a:bodyPr/>
        <a:lstStyle/>
        <a:p>
          <a:endParaRPr lang="zh-TW" altLang="en-US"/>
        </a:p>
      </dgm:t>
    </dgm:pt>
    <dgm:pt modelId="{DCE27A9D-82FA-43FE-886F-F170B550E415}">
      <dgm:prSet custT="1"/>
      <dgm:spPr>
        <a:solidFill>
          <a:srgbClr val="F89B4E">
            <a:alpha val="90000"/>
          </a:srgbClr>
        </a:solidFill>
      </dgm:spPr>
      <dgm:t>
        <a:bodyPr/>
        <a:lstStyle/>
        <a:p>
          <a:r>
            <a:rPr lang="en-US" altLang="zh-TW" sz="1800" b="1" dirty="0" smtClean="0">
              <a:solidFill>
                <a:schemeClr val="bg1"/>
              </a:solidFill>
            </a:rPr>
            <a:t>Send request</a:t>
          </a:r>
          <a:endParaRPr lang="zh-TW" altLang="en-US" sz="1800" b="1" dirty="0">
            <a:solidFill>
              <a:schemeClr val="bg1"/>
            </a:solidFill>
          </a:endParaRPr>
        </a:p>
      </dgm:t>
    </dgm:pt>
    <dgm:pt modelId="{AED47556-A626-43E3-B9F5-3FB43666B50B}" type="parTrans" cxnId="{85313DFE-0F8A-41D7-933D-EE156D0BEAAF}">
      <dgm:prSet/>
      <dgm:spPr/>
      <dgm:t>
        <a:bodyPr/>
        <a:lstStyle/>
        <a:p>
          <a:endParaRPr lang="zh-TW" altLang="en-US"/>
        </a:p>
      </dgm:t>
    </dgm:pt>
    <dgm:pt modelId="{371267AB-D932-4FCA-B203-C49305EDB96E}" type="sibTrans" cxnId="{85313DFE-0F8A-41D7-933D-EE156D0BEAAF}">
      <dgm:prSet/>
      <dgm:spPr/>
      <dgm:t>
        <a:bodyPr/>
        <a:lstStyle/>
        <a:p>
          <a:endParaRPr lang="zh-TW" altLang="en-US"/>
        </a:p>
      </dgm:t>
    </dgm:pt>
    <dgm:pt modelId="{23C5693F-B3F5-4198-9601-2972F51D4866}">
      <dgm:prSet custT="1"/>
      <dgm:spPr>
        <a:solidFill>
          <a:srgbClr val="F89B4E">
            <a:alpha val="90000"/>
          </a:srgbClr>
        </a:solidFill>
      </dgm:spPr>
      <dgm:t>
        <a:bodyPr/>
        <a:lstStyle/>
        <a:p>
          <a:r>
            <a:rPr lang="en-US" altLang="zh-TW" sz="1800" b="1" dirty="0" smtClean="0">
              <a:solidFill>
                <a:schemeClr val="bg1"/>
              </a:solidFill>
            </a:rPr>
            <a:t>Get response</a:t>
          </a:r>
          <a:endParaRPr lang="zh-TW" altLang="en-US" sz="1800" b="1" dirty="0">
            <a:solidFill>
              <a:schemeClr val="bg1"/>
            </a:solidFill>
          </a:endParaRPr>
        </a:p>
      </dgm:t>
    </dgm:pt>
    <dgm:pt modelId="{5DFDEE84-6835-495A-BEC3-D5D1812CE5DD}" type="parTrans" cxnId="{2499B724-938F-45BF-8090-5F4E0F9A4027}">
      <dgm:prSet/>
      <dgm:spPr/>
      <dgm:t>
        <a:bodyPr/>
        <a:lstStyle/>
        <a:p>
          <a:endParaRPr lang="zh-TW" altLang="en-US"/>
        </a:p>
      </dgm:t>
    </dgm:pt>
    <dgm:pt modelId="{02EF0891-0DBC-46C2-B0DE-4606A15141EF}" type="sibTrans" cxnId="{2499B724-938F-45BF-8090-5F4E0F9A4027}">
      <dgm:prSet/>
      <dgm:spPr/>
      <dgm:t>
        <a:bodyPr/>
        <a:lstStyle/>
        <a:p>
          <a:endParaRPr lang="zh-TW" altLang="en-US"/>
        </a:p>
      </dgm:t>
    </dgm:pt>
    <dgm:pt modelId="{A5A5289E-4EB3-40F3-844F-70D6AEADCE2E}">
      <dgm:prSet custT="1"/>
      <dgm:spPr>
        <a:solidFill>
          <a:srgbClr val="F89B4E">
            <a:alpha val="90000"/>
          </a:srgbClr>
        </a:solidFill>
      </dgm:spPr>
      <dgm:t>
        <a:bodyPr/>
        <a:lstStyle/>
        <a:p>
          <a:r>
            <a:rPr lang="en-US" altLang="zh-TW" sz="1800" b="1" dirty="0" smtClean="0">
              <a:solidFill>
                <a:schemeClr val="bg1"/>
              </a:solidFill>
            </a:rPr>
            <a:t>Verify result</a:t>
          </a:r>
          <a:endParaRPr lang="zh-TW" altLang="en-US" sz="1800" b="1" dirty="0">
            <a:solidFill>
              <a:schemeClr val="bg1"/>
            </a:solidFill>
          </a:endParaRPr>
        </a:p>
      </dgm:t>
    </dgm:pt>
    <dgm:pt modelId="{6FEC41B7-1349-4B7F-A5B5-D6CF596795B8}" type="parTrans" cxnId="{9ABE8D5D-179D-465A-A1E3-F8856F0D7394}">
      <dgm:prSet/>
      <dgm:spPr/>
      <dgm:t>
        <a:bodyPr/>
        <a:lstStyle/>
        <a:p>
          <a:endParaRPr lang="zh-TW" altLang="en-US"/>
        </a:p>
      </dgm:t>
    </dgm:pt>
    <dgm:pt modelId="{32A14C78-288C-4331-90A2-449461E30DE1}" type="sibTrans" cxnId="{9ABE8D5D-179D-465A-A1E3-F8856F0D7394}">
      <dgm:prSet/>
      <dgm:spPr/>
      <dgm:t>
        <a:bodyPr/>
        <a:lstStyle/>
        <a:p>
          <a:endParaRPr lang="zh-TW" altLang="en-US"/>
        </a:p>
      </dgm:t>
    </dgm:pt>
    <dgm:pt modelId="{070E360E-54A6-4B52-87A4-84E49941796E}" type="pres">
      <dgm:prSet presAssocID="{45F0D605-5CDF-44F6-A171-6061271101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0A3F4E-9C56-47E0-967E-2C85C991E103}" type="pres">
      <dgm:prSet presAssocID="{079FBF5B-2035-4B99-92A5-6A31626F1F9E}" presName="composite" presStyleCnt="0"/>
      <dgm:spPr/>
    </dgm:pt>
    <dgm:pt modelId="{4D3A3374-2E0D-48F3-A257-84B18EF536E5}" type="pres">
      <dgm:prSet presAssocID="{079FBF5B-2035-4B99-92A5-6A31626F1F9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A19FFD8-3F27-4A50-8B1F-D5912F687630}" type="pres">
      <dgm:prSet presAssocID="{079FBF5B-2035-4B99-92A5-6A31626F1F9E}" presName="desTx" presStyleLbl="alignAccFollowNode1" presStyleIdx="0" presStyleCnt="1" custLinFactNeighborX="2514" custLinFactNeighborY="740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E042DB8-94BA-42C5-8E77-80B561530F37}" type="presOf" srcId="{A5A5289E-4EB3-40F3-844F-70D6AEADCE2E}" destId="{0A19FFD8-3F27-4A50-8B1F-D5912F687630}" srcOrd="0" destOrd="3" presId="urn:microsoft.com/office/officeart/2005/8/layout/hList1"/>
    <dgm:cxn modelId="{8B083A33-F002-4B0B-A4A8-FB79839E6B5D}" type="presOf" srcId="{DCE27A9D-82FA-43FE-886F-F170B550E415}" destId="{0A19FFD8-3F27-4A50-8B1F-D5912F687630}" srcOrd="0" destOrd="1" presId="urn:microsoft.com/office/officeart/2005/8/layout/hList1"/>
    <dgm:cxn modelId="{B4F57542-3EF6-44F2-B63E-259044B1240E}" type="presOf" srcId="{4CD22036-B3A9-45A5-9772-F2985FD3B17D}" destId="{0A19FFD8-3F27-4A50-8B1F-D5912F687630}" srcOrd="0" destOrd="0" presId="urn:microsoft.com/office/officeart/2005/8/layout/hList1"/>
    <dgm:cxn modelId="{7703BEE5-1061-4F0E-8805-DCE1A636C10C}" srcId="{079FBF5B-2035-4B99-92A5-6A31626F1F9E}" destId="{4CD22036-B3A9-45A5-9772-F2985FD3B17D}" srcOrd="0" destOrd="0" parTransId="{D40426EB-F555-4352-9432-EF15FEA5CDDB}" sibTransId="{94719259-1BAF-4B23-B7D7-552DF4E958E4}"/>
    <dgm:cxn modelId="{9ABE8D5D-179D-465A-A1E3-F8856F0D7394}" srcId="{079FBF5B-2035-4B99-92A5-6A31626F1F9E}" destId="{A5A5289E-4EB3-40F3-844F-70D6AEADCE2E}" srcOrd="3" destOrd="0" parTransId="{6FEC41B7-1349-4B7F-A5B5-D6CF596795B8}" sibTransId="{32A14C78-288C-4331-90A2-449461E30DE1}"/>
    <dgm:cxn modelId="{46B0FFB4-CFFE-42C0-8A8B-CED9A7097D27}" type="presOf" srcId="{23C5693F-B3F5-4198-9601-2972F51D4866}" destId="{0A19FFD8-3F27-4A50-8B1F-D5912F687630}" srcOrd="0" destOrd="2" presId="urn:microsoft.com/office/officeart/2005/8/layout/hList1"/>
    <dgm:cxn modelId="{065FF3B8-BB07-4421-A244-DE0A342DEA40}" type="presOf" srcId="{45F0D605-5CDF-44F6-A171-606127110195}" destId="{070E360E-54A6-4B52-87A4-84E49941796E}" srcOrd="0" destOrd="0" presId="urn:microsoft.com/office/officeart/2005/8/layout/hList1"/>
    <dgm:cxn modelId="{2499B724-938F-45BF-8090-5F4E0F9A4027}" srcId="{079FBF5B-2035-4B99-92A5-6A31626F1F9E}" destId="{23C5693F-B3F5-4198-9601-2972F51D4866}" srcOrd="2" destOrd="0" parTransId="{5DFDEE84-6835-495A-BEC3-D5D1812CE5DD}" sibTransId="{02EF0891-0DBC-46C2-B0DE-4606A15141EF}"/>
    <dgm:cxn modelId="{D524313D-BB3B-4066-8162-21995029D7A6}" srcId="{45F0D605-5CDF-44F6-A171-606127110195}" destId="{079FBF5B-2035-4B99-92A5-6A31626F1F9E}" srcOrd="0" destOrd="0" parTransId="{BDF44AAC-0F22-45EE-8FCD-232C02A9F2AB}" sibTransId="{4676EDB7-7430-4AF0-AB88-B13CFF6E4717}"/>
    <dgm:cxn modelId="{85313DFE-0F8A-41D7-933D-EE156D0BEAAF}" srcId="{079FBF5B-2035-4B99-92A5-6A31626F1F9E}" destId="{DCE27A9D-82FA-43FE-886F-F170B550E415}" srcOrd="1" destOrd="0" parTransId="{AED47556-A626-43E3-B9F5-3FB43666B50B}" sibTransId="{371267AB-D932-4FCA-B203-C49305EDB96E}"/>
    <dgm:cxn modelId="{1B799216-CA15-4173-AB3F-BD68E9F96939}" type="presOf" srcId="{079FBF5B-2035-4B99-92A5-6A31626F1F9E}" destId="{4D3A3374-2E0D-48F3-A257-84B18EF536E5}" srcOrd="0" destOrd="0" presId="urn:microsoft.com/office/officeart/2005/8/layout/hList1"/>
    <dgm:cxn modelId="{AB717D97-D1CE-4DB2-94E7-6795C0A509CD}" type="presParOf" srcId="{070E360E-54A6-4B52-87A4-84E49941796E}" destId="{460A3F4E-9C56-47E0-967E-2C85C991E103}" srcOrd="0" destOrd="0" presId="urn:microsoft.com/office/officeart/2005/8/layout/hList1"/>
    <dgm:cxn modelId="{CF59AA7C-6548-4A23-8055-69D933E92F6A}" type="presParOf" srcId="{460A3F4E-9C56-47E0-967E-2C85C991E103}" destId="{4D3A3374-2E0D-48F3-A257-84B18EF536E5}" srcOrd="0" destOrd="0" presId="urn:microsoft.com/office/officeart/2005/8/layout/hList1"/>
    <dgm:cxn modelId="{9B966CE5-5445-44CF-8C96-7441BE1F2029}" type="presParOf" srcId="{460A3F4E-9C56-47E0-967E-2C85C991E103}" destId="{0A19FFD8-3F27-4A50-8B1F-D5912F68763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B086E-6B7B-4782-9A5E-5BDF1C39CD88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52211-9563-44D8-BE43-518C53F998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70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FFA28-6334-442B-B7B5-B95C41E0CF5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02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FFA28-6334-442B-B7B5-B95C41E0CF5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39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35E-FE2F-419B-B04E-5FD43426FE5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1A79-8578-48B6-B039-530A76853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35E-FE2F-419B-B04E-5FD43426FE5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1A79-8578-48B6-B039-530A76853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82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35E-FE2F-419B-B04E-5FD43426FE5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1A79-8578-48B6-B039-530A76853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82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35E-FE2F-419B-B04E-5FD43426FE5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1A79-8578-48B6-B039-530A76853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7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35E-FE2F-419B-B04E-5FD43426FE5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1A79-8578-48B6-B039-530A76853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3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35E-FE2F-419B-B04E-5FD43426FE5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1A79-8578-48B6-B039-530A76853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89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35E-FE2F-419B-B04E-5FD43426FE5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1A79-8578-48B6-B039-530A76853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99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35E-FE2F-419B-B04E-5FD43426FE5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1A79-8578-48B6-B039-530A76853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69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35E-FE2F-419B-B04E-5FD43426FE5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1A79-8578-48B6-B039-530A76853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42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35E-FE2F-419B-B04E-5FD43426FE5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1A79-8578-48B6-B039-530A76853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63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2935E-FE2F-419B-B04E-5FD43426FE5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1A79-8578-48B6-B039-530A76853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74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935E-FE2F-419B-B04E-5FD43426FE5E}" type="datetimeFigureOut">
              <a:rPr lang="zh-TW" altLang="en-US" smtClean="0"/>
              <a:t>2018/7/19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1A79-8578-48B6-B039-530A768533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53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/>
          <p:cNvSpPr>
            <a:spLocks noGrp="1"/>
          </p:cNvSpPr>
          <p:nvPr>
            <p:ph type="title"/>
          </p:nvPr>
        </p:nvSpPr>
        <p:spPr>
          <a:xfrm>
            <a:off x="1952625" y="176214"/>
            <a:ext cx="5665788" cy="623887"/>
          </a:xfrm>
        </p:spPr>
        <p:txBody>
          <a:bodyPr/>
          <a:lstStyle/>
          <a:p>
            <a:pPr algn="l"/>
            <a:r>
              <a:rPr lang="en-US" altLang="zh-TW" sz="3200" dirty="0">
                <a:latin typeface="Helvetica Neue" charset="0"/>
                <a:ea typeface="ＭＳ Ｐゴシック" charset="0"/>
                <a:cs typeface="Helvetica Neue" charset="0"/>
              </a:rPr>
              <a:t>Agenda</a:t>
            </a:r>
            <a:endParaRPr lang="en-US" altLang="zh-TW" sz="3200" dirty="0">
              <a:solidFill>
                <a:schemeClr val="bg1"/>
              </a:solidFill>
              <a:latin typeface="Helvetica Neue" charset="0"/>
              <a:ea typeface="ＭＳ Ｐゴシック" charset="0"/>
              <a:cs typeface="Helvetica Neue" charset="0"/>
            </a:endParaRPr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1952626" y="1484785"/>
            <a:ext cx="8494713" cy="4577879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How to use testing framework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Create class</a:t>
            </a:r>
          </a:p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Rules</a:t>
            </a:r>
          </a:p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Client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48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Framework – </a:t>
            </a:r>
            <a:r>
              <a:rPr lang="en-US" sz="3200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Dict</a:t>
            </a:r>
            <a:endParaRPr lang="en-US" sz="3200" dirty="0">
              <a:solidFill>
                <a:srgbClr val="FF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1703512" y="1340769"/>
            <a:ext cx="8856984" cy="474836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Get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$key$=get		</a:t>
            </a:r>
            <a:r>
              <a:rPr lang="en-US" dirty="0" smtClean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C</a:t>
            </a:r>
            <a:r>
              <a:rPr lang="en-US" dirty="0" smtClean="0">
                <a:latin typeface="Calibri" charset="0"/>
                <a:ea typeface="ＭＳ Ｐゴシック" charset="0"/>
              </a:rPr>
              <a:t>lass	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vmnumber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Ini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ini</a:t>
            </a:r>
            <a:r>
              <a:rPr lang="en-US" dirty="0" smtClean="0">
                <a:latin typeface="Calibri" charset="0"/>
                <a:ea typeface="ＭＳ Ｐゴシック" charset="0"/>
              </a:rPr>
              <a:t> FC.ini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Qa</a:t>
            </a:r>
            <a:r>
              <a:rPr lang="en-US" dirty="0" smtClean="0">
                <a:latin typeface="Calibri" charset="0"/>
                <a:ea typeface="ＭＳ Ｐゴシック" charset="0"/>
              </a:rPr>
              <a:t> script</a:t>
            </a:r>
          </a:p>
          <a:p>
            <a:pPr lvl="1"/>
            <a:r>
              <a:rPr lang="en-US" sz="1600" dirty="0">
                <a:latin typeface="Calibri" charset="0"/>
                <a:ea typeface="ＭＳ Ｐゴシック" charset="0"/>
              </a:rPr>
              <a:t>$</a:t>
            </a:r>
            <a:r>
              <a:rPr lang="en-US" sz="1600" dirty="0" err="1">
                <a:latin typeface="Calibri" charset="0"/>
                <a:ea typeface="ＭＳ Ｐゴシック" charset="0"/>
              </a:rPr>
              <a:t>vmnb</a:t>
            </a:r>
            <a:r>
              <a:rPr lang="en-US" sz="1600" dirty="0">
                <a:latin typeface="Calibri" charset="0"/>
                <a:ea typeface="ＭＳ Ｐゴシック" charset="0"/>
              </a:rPr>
              <a:t>$=get		VM	</a:t>
            </a:r>
            <a:r>
              <a:rPr lang="en-US" sz="1600" dirty="0" err="1">
                <a:latin typeface="Calibri" charset="0"/>
                <a:ea typeface="ＭＳ Ｐゴシック" charset="0"/>
              </a:rPr>
              <a:t>vmnumber</a:t>
            </a:r>
            <a:endParaRPr lang="en-US" sz="16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600" dirty="0">
                <a:latin typeface="Calibri" charset="0"/>
                <a:ea typeface="ＭＳ Ｐゴシック" charset="0"/>
              </a:rPr>
              <a:t>verify			Tool	</a:t>
            </a:r>
            <a:r>
              <a:rPr lang="en-US" sz="1600" dirty="0" err="1">
                <a:latin typeface="Calibri" charset="0"/>
                <a:ea typeface="ＭＳ Ｐゴシック" charset="0"/>
              </a:rPr>
              <a:t>vmnumber</a:t>
            </a:r>
            <a:r>
              <a:rPr lang="en-US" sz="1600" dirty="0">
                <a:latin typeface="Calibri" charset="0"/>
                <a:ea typeface="ＭＳ Ｐゴシック" charset="0"/>
              </a:rPr>
              <a:t>	</a:t>
            </a:r>
            <a:r>
              <a:rPr lang="en-US" sz="1600" dirty="0"/>
              <a:t>	</a:t>
            </a:r>
            <a:r>
              <a:rPr lang="en-US" altLang="zh-TW" sz="1600" dirty="0"/>
              <a:t>#name#=</a:t>
            </a:r>
            <a:r>
              <a:rPr lang="en-US" altLang="zh-TW" sz="1600" dirty="0" err="1"/>
              <a:t>vmnb,#value</a:t>
            </a:r>
            <a:r>
              <a:rPr lang="en-US" altLang="zh-TW" sz="1600" dirty="0"/>
              <a:t>#=2,#key#=$</a:t>
            </a:r>
            <a:r>
              <a:rPr lang="en-US" altLang="zh-TW" sz="1600" dirty="0" err="1"/>
              <a:t>vmnb$,#criteria</a:t>
            </a:r>
            <a:r>
              <a:rPr lang="en-US" altLang="zh-TW" sz="1600" dirty="0"/>
              <a:t>#==</a:t>
            </a:r>
            <a:endParaRPr lang="en-US" sz="1600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89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Framework – Each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2135560" y="1412777"/>
            <a:ext cx="7992888" cy="474836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Loop with same statement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Use $$ as the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pramater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 smtClean="0">
              <a:latin typeface="Calibri" charset="0"/>
              <a:ea typeface="ＭＳ Ｐゴシック" charset="0"/>
            </a:endParaRPr>
          </a:p>
          <a:p>
            <a:pPr lvl="1">
              <a:buNone/>
            </a:pPr>
            <a:r>
              <a:rPr lang="en-US" altLang="zh-TW" sz="1600" dirty="0"/>
              <a:t>each		start		300,200,100     </a:t>
            </a:r>
            <a:r>
              <a:rPr lang="en-US" altLang="zh-TW" sz="1600" dirty="0">
                <a:solidFill>
                  <a:srgbClr val="FF0000"/>
                </a:solidFill>
              </a:rPr>
              <a:t>($</a:t>
            </a:r>
            <a:r>
              <a:rPr lang="en-US" altLang="zh-TW" sz="1600" dirty="0" err="1">
                <a:solidFill>
                  <a:srgbClr val="FF0000"/>
                </a:solidFill>
              </a:rPr>
              <a:t>a$,$b</a:t>
            </a:r>
            <a:r>
              <a:rPr lang="en-US" altLang="zh-TW" sz="1600" dirty="0">
                <a:solidFill>
                  <a:srgbClr val="FF0000"/>
                </a:solidFill>
              </a:rPr>
              <a:t>$)</a:t>
            </a:r>
          </a:p>
          <a:p>
            <a:pPr lvl="1">
              <a:buNone/>
            </a:pPr>
            <a:r>
              <a:rPr lang="en-US" altLang="zh-TW" sz="1600" dirty="0"/>
              <a:t>verify	Tool		dir	#name#=</a:t>
            </a:r>
            <a:r>
              <a:rPr lang="en-US" altLang="zh-TW" sz="1600" dirty="0" err="1"/>
              <a:t>test,#value</a:t>
            </a:r>
            <a:r>
              <a:rPr lang="en-US" altLang="zh-TW" sz="1600" dirty="0"/>
              <a:t>#=100,#key#=100,#criteria#==</a:t>
            </a:r>
          </a:p>
          <a:p>
            <a:pPr lvl="1">
              <a:buNone/>
            </a:pPr>
            <a:r>
              <a:rPr lang="en-US" altLang="zh-TW" sz="1600" dirty="0"/>
              <a:t>verify	Tool		dir	#name#=</a:t>
            </a:r>
            <a:r>
              <a:rPr lang="en-US" altLang="zh-TW" sz="1600" dirty="0" err="1"/>
              <a:t>test,#value</a:t>
            </a:r>
            <a:r>
              <a:rPr lang="en-US" altLang="zh-TW" sz="1600" dirty="0"/>
              <a:t>#=$$,#key#=$test100$,#criteria#=!</a:t>
            </a:r>
          </a:p>
          <a:p>
            <a:pPr lvl="1">
              <a:buNone/>
            </a:pPr>
            <a:r>
              <a:rPr lang="en-US" altLang="zh-TW" sz="1600" dirty="0"/>
              <a:t>each </a:t>
            </a:r>
            <a:r>
              <a:rPr lang="en-US" altLang="zh-TW" sz="1800" dirty="0"/>
              <a:t>		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07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Framework – Object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1847528" y="1412777"/>
            <a:ext cx="1944216" cy="4748361"/>
          </a:xfrm>
        </p:spPr>
        <p:txBody>
          <a:bodyPr/>
          <a:lstStyle/>
          <a:p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Util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tool.py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x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xxx.py</a:t>
            </a:r>
          </a:p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UI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ie.py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g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oogle.py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xxxxx.py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3971256" y="4005064"/>
            <a:ext cx="6696744" cy="165618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 sz="1600" dirty="0" err="1"/>
              <a:t>Ini</a:t>
            </a:r>
            <a:r>
              <a:rPr lang="en-US" altLang="zh-TW" sz="1600" dirty="0"/>
              <a:t>			test.ini</a:t>
            </a:r>
          </a:p>
          <a:p>
            <a:pPr>
              <a:buNone/>
            </a:pPr>
            <a:r>
              <a:rPr lang="en-US" altLang="zh-TW" sz="1600" dirty="0"/>
              <a:t>start</a:t>
            </a:r>
          </a:p>
          <a:p>
            <a:pPr>
              <a:buNone/>
            </a:pPr>
            <a:r>
              <a:rPr lang="en-US" altLang="zh-TW" sz="1600" dirty="0"/>
              <a:t>set			</a:t>
            </a:r>
            <a:r>
              <a:rPr lang="en-US" altLang="zh-TW" sz="1600" dirty="0" err="1"/>
              <a:t>ie.Google</a:t>
            </a:r>
            <a:r>
              <a:rPr lang="en-US" altLang="zh-TW" sz="1600" dirty="0"/>
              <a:t>	</a:t>
            </a:r>
            <a:r>
              <a:rPr lang="en-US" altLang="zh-TW" sz="1600" dirty="0" err="1"/>
              <a:t>textbox_search</a:t>
            </a:r>
            <a:r>
              <a:rPr lang="en-US" altLang="zh-TW" sz="1600" dirty="0"/>
              <a:t>	#key#=$test1$</a:t>
            </a:r>
          </a:p>
          <a:p>
            <a:pPr>
              <a:buNone/>
            </a:pPr>
            <a:r>
              <a:rPr lang="en-US" altLang="zh-TW" sz="1600" dirty="0"/>
              <a:t>click		</a:t>
            </a:r>
            <a:r>
              <a:rPr lang="en-US" altLang="zh-TW" sz="1600" dirty="0" err="1"/>
              <a:t>ie.Google</a:t>
            </a:r>
            <a:r>
              <a:rPr lang="en-US" altLang="zh-TW" sz="1600" dirty="0"/>
              <a:t>	</a:t>
            </a:r>
            <a:r>
              <a:rPr lang="en-US" altLang="zh-TW" sz="1600" dirty="0" err="1"/>
              <a:t>button_submit</a:t>
            </a:r>
            <a:endParaRPr lang="en-US" altLang="zh-TW" sz="1600" dirty="0"/>
          </a:p>
          <a:p>
            <a:pPr>
              <a:buNone/>
            </a:pPr>
            <a:r>
              <a:rPr lang="en-US" altLang="zh-TW" sz="1600" dirty="0"/>
              <a:t>end</a:t>
            </a:r>
            <a:r>
              <a:rPr lang="en-US" sz="1600" dirty="0">
                <a:latin typeface="Calibri" charset="0"/>
                <a:ea typeface="ＭＳ Ｐゴシック" charset="0"/>
                <a:cs typeface="ＭＳ Ｐゴシック" charset="0"/>
              </a:rPr>
              <a:t>	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3971256" y="1484784"/>
            <a:ext cx="6696744" cy="216024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TW" sz="1400" dirty="0" err="1"/>
              <a:t>ini</a:t>
            </a:r>
            <a:r>
              <a:rPr lang="en-US" altLang="zh-TW" sz="1400" dirty="0"/>
              <a:t>			test.ini</a:t>
            </a:r>
          </a:p>
          <a:p>
            <a:pPr>
              <a:buNone/>
            </a:pPr>
            <a:r>
              <a:rPr lang="en-US" altLang="zh-TW" sz="1400" dirty="0"/>
              <a:t>start</a:t>
            </a:r>
          </a:p>
          <a:p>
            <a:pPr>
              <a:buNone/>
            </a:pPr>
            <a:r>
              <a:rPr lang="en-US" altLang="zh-TW" sz="1400" dirty="0"/>
              <a:t>verify		Tool	dir	#name#=</a:t>
            </a:r>
            <a:r>
              <a:rPr lang="en-US" altLang="zh-TW" sz="1400" dirty="0" err="1"/>
              <a:t>xxx,#value</a:t>
            </a:r>
            <a:r>
              <a:rPr lang="en-US" altLang="zh-TW" sz="1400" dirty="0"/>
              <a:t>#=11,#key#=$</a:t>
            </a:r>
            <a:r>
              <a:rPr lang="en-US" altLang="zh-TW" sz="1400" dirty="0" err="1"/>
              <a:t>xx$,#criteria</a:t>
            </a:r>
            <a:r>
              <a:rPr lang="en-US" altLang="zh-TW" sz="1400" dirty="0"/>
              <a:t>#==</a:t>
            </a:r>
          </a:p>
          <a:p>
            <a:pPr>
              <a:buNone/>
            </a:pPr>
            <a:r>
              <a:rPr lang="en-US" altLang="zh-TW" sz="1400" dirty="0"/>
              <a:t>$test100$=get	Tool	test</a:t>
            </a:r>
          </a:p>
          <a:p>
            <a:pPr>
              <a:buNone/>
            </a:pPr>
            <a:r>
              <a:rPr lang="en-US" altLang="zh-TW" sz="1400" dirty="0"/>
              <a:t>verify		Tool	dir	 #name#=test100,#value#=11,#key#=$test100$,#criteria#==</a:t>
            </a:r>
          </a:p>
          <a:p>
            <a:pPr>
              <a:buNone/>
            </a:pPr>
            <a:r>
              <a:rPr lang="en-US" altLang="zh-TW" sz="1400" dirty="0"/>
              <a:t>verify		Tool	dir</a:t>
            </a:r>
            <a:r>
              <a:rPr lang="en-US" altLang="zh-TW" sz="1400" dirty="0">
                <a:solidFill>
                  <a:srgbClr val="FF0000"/>
                </a:solidFill>
              </a:rPr>
              <a:t>	</a:t>
            </a:r>
            <a:r>
              <a:rPr lang="en-US" altLang="zh-TW" sz="1400" dirty="0"/>
              <a:t> #name#=</a:t>
            </a:r>
            <a:r>
              <a:rPr lang="en-US" altLang="zh-TW" sz="1400" dirty="0" err="1"/>
              <a:t>xxx,#value</a:t>
            </a:r>
            <a:r>
              <a:rPr lang="en-US" altLang="zh-TW" sz="1400" dirty="0"/>
              <a:t>#=11,#key#=$</a:t>
            </a:r>
            <a:r>
              <a:rPr lang="en-US" altLang="zh-TW" sz="1400" dirty="0" err="1"/>
              <a:t>xx$,#criteria</a:t>
            </a:r>
            <a:r>
              <a:rPr lang="en-US" altLang="zh-TW" sz="1400" dirty="0"/>
              <a:t>#=!</a:t>
            </a:r>
            <a:endParaRPr lang="en-US" altLang="zh-TW" sz="1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TW" sz="1400" dirty="0"/>
              <a:t>end</a:t>
            </a:r>
            <a:r>
              <a:rPr lang="en-US" sz="1400" dirty="0">
                <a:latin typeface="Calibri" charset="0"/>
                <a:ea typeface="ＭＳ Ｐゴシック" charset="0"/>
                <a:cs typeface="ＭＳ Ｐゴシック" charset="0"/>
              </a:rPr>
              <a:t>	</a:t>
            </a:r>
            <a:endParaRPr lang="en-US" sz="1400" dirty="0">
              <a:latin typeface="Calibri" charset="0"/>
              <a:ea typeface="ＭＳ Ｐゴシック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3513" y="4221088"/>
            <a:ext cx="211327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" name="直線單箭頭接點 8"/>
          <p:cNvCxnSpPr/>
          <p:nvPr/>
        </p:nvCxnSpPr>
        <p:spPr>
          <a:xfrm>
            <a:off x="4583832" y="2420888"/>
            <a:ext cx="4176464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5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Framework – Verify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2135560" y="1412777"/>
            <a:ext cx="8280920" cy="474836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Ini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altLang="zh-TW" dirty="0" smtClean="0"/>
              <a:t>test1=hello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test</a:t>
            </a:r>
            <a:r>
              <a:rPr lang="en-US" altLang="zh-TW" dirty="0" smtClean="0"/>
              <a:t>=100</a:t>
            </a:r>
          </a:p>
          <a:p>
            <a:pPr lvl="1"/>
            <a:r>
              <a:rPr lang="en-US" altLang="zh-TW" dirty="0" smtClean="0">
                <a:solidFill>
                  <a:srgbClr val="00B050"/>
                </a:solidFill>
              </a:rPr>
              <a:t>test100</a:t>
            </a:r>
            <a:r>
              <a:rPr lang="en-US" altLang="zh-TW" dirty="0" smtClean="0"/>
              <a:t>=100</a:t>
            </a:r>
          </a:p>
          <a:p>
            <a:pPr lvl="1"/>
            <a:endParaRPr lang="en-US" altLang="zh-TW" dirty="0" smtClean="0"/>
          </a:p>
          <a:p>
            <a:pPr>
              <a:buNone/>
            </a:pPr>
            <a:r>
              <a:rPr lang="en-US" altLang="zh-TW" sz="1600" dirty="0"/>
              <a:t>Verify		Tool	dir	#name#=</a:t>
            </a:r>
            <a:r>
              <a:rPr lang="en-US" altLang="zh-TW" sz="1600" dirty="0" err="1">
                <a:solidFill>
                  <a:srgbClr val="FF0000"/>
                </a:solidFill>
              </a:rPr>
              <a:t>test</a:t>
            </a:r>
            <a:r>
              <a:rPr lang="en-US" altLang="zh-TW" sz="1600" dirty="0" err="1"/>
              <a:t>,#value</a:t>
            </a:r>
            <a:r>
              <a:rPr lang="en-US" altLang="zh-TW" sz="1600" dirty="0"/>
              <a:t>#=100,#key#=100,#criteria#==</a:t>
            </a:r>
          </a:p>
          <a:p>
            <a:pPr>
              <a:buNone/>
            </a:pPr>
            <a:r>
              <a:rPr lang="en-US" altLang="zh-TW" sz="1600" dirty="0"/>
              <a:t>Verify		Tool	dir	#name#=</a:t>
            </a:r>
            <a:r>
              <a:rPr lang="en-US" altLang="zh-TW" sz="1600" dirty="0" err="1">
                <a:solidFill>
                  <a:srgbClr val="FF0000"/>
                </a:solidFill>
              </a:rPr>
              <a:t>test</a:t>
            </a:r>
            <a:r>
              <a:rPr lang="en-US" altLang="zh-TW" sz="1600" dirty="0" err="1"/>
              <a:t>,#value</a:t>
            </a:r>
            <a:r>
              <a:rPr lang="en-US" altLang="zh-TW" sz="1600" dirty="0"/>
              <a:t>#=$</a:t>
            </a:r>
            <a:r>
              <a:rPr lang="en-US" altLang="zh-TW" sz="1600" dirty="0">
                <a:solidFill>
                  <a:srgbClr val="00B050"/>
                </a:solidFill>
              </a:rPr>
              <a:t>test100</a:t>
            </a:r>
            <a:r>
              <a:rPr lang="en-US" altLang="zh-TW" sz="1600" dirty="0"/>
              <a:t>$,#key#=$</a:t>
            </a:r>
            <a:r>
              <a:rPr lang="en-US" altLang="zh-TW" sz="1600" dirty="0">
                <a:solidFill>
                  <a:srgbClr val="00B050"/>
                </a:solidFill>
              </a:rPr>
              <a:t>test100</a:t>
            </a:r>
            <a:r>
              <a:rPr lang="en-US" altLang="zh-TW" sz="1600" dirty="0"/>
              <a:t>$,#criteria#==</a:t>
            </a:r>
          </a:p>
          <a:p>
            <a:pPr>
              <a:buNone/>
            </a:pPr>
            <a:r>
              <a:rPr lang="en-US" altLang="zh-TW" sz="1600" dirty="0"/>
              <a:t>Verify		Tool	dir	#name#=</a:t>
            </a:r>
            <a:r>
              <a:rPr lang="en-US" altLang="zh-TW" sz="1600" dirty="0" err="1">
                <a:solidFill>
                  <a:srgbClr val="FF0000"/>
                </a:solidFill>
              </a:rPr>
              <a:t>test</a:t>
            </a:r>
            <a:r>
              <a:rPr lang="en-US" altLang="zh-TW" sz="1600" dirty="0" err="1"/>
              <a:t>,#value</a:t>
            </a:r>
            <a:r>
              <a:rPr lang="en-US" altLang="zh-TW" sz="1600" dirty="0"/>
              <a:t>#=$</a:t>
            </a:r>
            <a:r>
              <a:rPr lang="en-US" altLang="zh-TW" sz="1600" dirty="0">
                <a:solidFill>
                  <a:srgbClr val="00B050"/>
                </a:solidFill>
              </a:rPr>
              <a:t>test100</a:t>
            </a:r>
            <a:r>
              <a:rPr lang="en-US" altLang="zh-TW" sz="1600" dirty="0"/>
              <a:t>$</a:t>
            </a:r>
            <a:r>
              <a:rPr lang="en-US" altLang="zh-TW" sz="1600" dirty="0">
                <a:solidFill>
                  <a:srgbClr val="FF0000"/>
                </a:solidFill>
              </a:rPr>
              <a:t>1</a:t>
            </a:r>
            <a:r>
              <a:rPr lang="en-US" altLang="zh-TW" sz="1600" dirty="0"/>
              <a:t>,#key#=$</a:t>
            </a:r>
            <a:r>
              <a:rPr lang="en-US" altLang="zh-TW" sz="1600" dirty="0">
                <a:solidFill>
                  <a:srgbClr val="00B050"/>
                </a:solidFill>
              </a:rPr>
              <a:t>test100</a:t>
            </a:r>
            <a:r>
              <a:rPr lang="en-US" altLang="zh-TW" sz="1600" dirty="0"/>
              <a:t>$,#criteria#==</a:t>
            </a:r>
          </a:p>
          <a:p>
            <a:pPr>
              <a:buNone/>
            </a:pPr>
            <a:endParaRPr lang="en-US" altLang="zh-TW" sz="1600" dirty="0"/>
          </a:p>
          <a:p>
            <a:pPr>
              <a:buNone/>
            </a:pPr>
            <a:r>
              <a:rPr lang="en-US" altLang="zh-TW" sz="1600" dirty="0"/>
              <a:t>== Standard ==</a:t>
            </a:r>
          </a:p>
          <a:p>
            <a:pPr>
              <a:buNone/>
            </a:pPr>
            <a:r>
              <a:rPr lang="en-US" altLang="zh-TW" sz="1600" dirty="0"/>
              <a:t>$</a:t>
            </a:r>
            <a:r>
              <a:rPr lang="en-US" altLang="zh-TW" sz="1600" dirty="0" err="1">
                <a:solidFill>
                  <a:srgbClr val="FF0000"/>
                </a:solidFill>
              </a:rPr>
              <a:t>testvalue</a:t>
            </a:r>
            <a:r>
              <a:rPr lang="en-US" altLang="zh-TW" sz="1600" dirty="0"/>
              <a:t>$=get		Tool	test</a:t>
            </a:r>
          </a:p>
          <a:p>
            <a:pPr>
              <a:buNone/>
            </a:pPr>
            <a:r>
              <a:rPr lang="en-US" altLang="zh-TW" sz="1600" dirty="0"/>
              <a:t>Verify		Tool	dir	#name#=</a:t>
            </a:r>
            <a:r>
              <a:rPr lang="en-US" altLang="zh-TW" sz="1600" dirty="0" err="1">
                <a:solidFill>
                  <a:srgbClr val="FF0000"/>
                </a:solidFill>
              </a:rPr>
              <a:t>test</a:t>
            </a:r>
            <a:r>
              <a:rPr lang="en-US" altLang="zh-TW" sz="1600" dirty="0" err="1"/>
              <a:t>,#value</a:t>
            </a:r>
            <a:r>
              <a:rPr lang="en-US" altLang="zh-TW" sz="1600" dirty="0"/>
              <a:t>#=100,#key#=$</a:t>
            </a:r>
            <a:r>
              <a:rPr lang="en-US" altLang="zh-TW" sz="1600" dirty="0" err="1">
                <a:solidFill>
                  <a:srgbClr val="00B050"/>
                </a:solidFill>
              </a:rPr>
              <a:t>testvalue</a:t>
            </a:r>
            <a:r>
              <a:rPr lang="en-US" altLang="zh-TW" sz="1600" dirty="0" err="1"/>
              <a:t>$,#criteria</a:t>
            </a:r>
            <a:r>
              <a:rPr lang="en-US" altLang="zh-TW" sz="1600" dirty="0"/>
              <a:t>#==</a:t>
            </a:r>
          </a:p>
          <a:p>
            <a:pPr>
              <a:buNone/>
            </a:pPr>
            <a:r>
              <a:rPr lang="en-US" altLang="zh-TW" sz="1600" dirty="0"/>
              <a:t>Verify		Tool	dir	#name#=</a:t>
            </a:r>
            <a:r>
              <a:rPr lang="en-US" altLang="zh-TW" sz="1600" dirty="0" err="1">
                <a:solidFill>
                  <a:srgbClr val="FF0000"/>
                </a:solidFill>
              </a:rPr>
              <a:t>test</a:t>
            </a:r>
            <a:r>
              <a:rPr lang="en-US" altLang="zh-TW" sz="1600" dirty="0" err="1"/>
              <a:t>,#value</a:t>
            </a:r>
            <a:r>
              <a:rPr lang="en-US" altLang="zh-TW" sz="1600" dirty="0"/>
              <a:t>#=$test100$,#key#=$</a:t>
            </a:r>
            <a:r>
              <a:rPr lang="en-US" altLang="zh-TW" sz="1600" dirty="0" err="1">
                <a:solidFill>
                  <a:srgbClr val="00B050"/>
                </a:solidFill>
              </a:rPr>
              <a:t>testvalue</a:t>
            </a:r>
            <a:r>
              <a:rPr lang="en-US" altLang="zh-TW" sz="1600" dirty="0" err="1"/>
              <a:t>$,#criteria</a:t>
            </a:r>
            <a:r>
              <a:rPr lang="en-US" altLang="zh-TW" sz="1600" dirty="0"/>
              <a:t>#==</a:t>
            </a:r>
          </a:p>
          <a:p>
            <a:pPr>
              <a:buNone/>
            </a:pPr>
            <a:endParaRPr lang="en-US" altLang="zh-TW" sz="1600" dirty="0"/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05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Framework – Log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2135560" y="1412777"/>
            <a:ext cx="7272808" cy="474836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XML format for Hudson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Folder -&gt; log-&gt;test suite -&gt; test case</a:t>
            </a:r>
          </a:p>
          <a:p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712" y="2852936"/>
            <a:ext cx="36813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85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Session II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2495600" y="3212977"/>
            <a:ext cx="7272808" cy="648072"/>
          </a:xfrm>
        </p:spPr>
        <p:txBody>
          <a:bodyPr/>
          <a:lstStyle/>
          <a:p>
            <a:pPr>
              <a:buNone/>
            </a:pPr>
            <a:r>
              <a:rPr lang="en-US" altLang="zh-TW" sz="4000" b="1" dirty="0">
                <a:latin typeface="Calibri" charset="0"/>
                <a:ea typeface="ＭＳ Ｐゴシック" charset="0"/>
                <a:cs typeface="ＭＳ Ｐゴシック" charset="0"/>
              </a:rPr>
              <a:t>Create Class</a:t>
            </a:r>
            <a:endParaRPr lang="en-US" sz="4000" b="1" dirty="0">
              <a:latin typeface="Calibri" charset="0"/>
              <a:ea typeface="ＭＳ Ｐゴシック" charset="0"/>
            </a:endParaRP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39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7768" y="3645024"/>
            <a:ext cx="483683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Create Own Class – Flow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1847528" y="1412777"/>
            <a:ext cx="7272808" cy="474836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Define Step</a:t>
            </a:r>
          </a:p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Define UI/</a:t>
            </a:r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Util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altLang="zh-TW" dirty="0" smtClean="0">
                <a:latin typeface="Calibri" charset="0"/>
                <a:ea typeface="ＭＳ Ｐゴシック" charset="0"/>
              </a:rPr>
              <a:t>Define Class</a:t>
            </a:r>
          </a:p>
          <a:p>
            <a:r>
              <a:rPr lang="en-US" altLang="zh-TW" dirty="0" smtClean="0">
                <a:latin typeface="Calibri" charset="0"/>
                <a:ea typeface="ＭＳ Ｐゴシック" charset="0"/>
              </a:rPr>
              <a:t>Define Function</a:t>
            </a:r>
          </a:p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Define Keyword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1864" y="1916832"/>
            <a:ext cx="15430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8" name="直線單箭頭接點 7"/>
          <p:cNvCxnSpPr/>
          <p:nvPr/>
        </p:nvCxnSpPr>
        <p:spPr>
          <a:xfrm flipV="1">
            <a:off x="4007768" y="1988840"/>
            <a:ext cx="1224136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007768" y="2060848"/>
            <a:ext cx="1368152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791744" y="2564904"/>
            <a:ext cx="180020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4151784" y="3068960"/>
            <a:ext cx="1728192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863752" y="3501008"/>
            <a:ext cx="2736304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手繪多邊形 20"/>
          <p:cNvSpPr/>
          <p:nvPr/>
        </p:nvSpPr>
        <p:spPr>
          <a:xfrm>
            <a:off x="6096001" y="2636913"/>
            <a:ext cx="560387" cy="989459"/>
          </a:xfrm>
          <a:custGeom>
            <a:avLst/>
            <a:gdLst>
              <a:gd name="connsiteX0" fmla="*/ 0 w 560387"/>
              <a:gd name="connsiteY0" fmla="*/ 0 h 600075"/>
              <a:gd name="connsiteX1" fmla="*/ 542925 w 560387"/>
              <a:gd name="connsiteY1" fmla="*/ 295275 h 600075"/>
              <a:gd name="connsiteX2" fmla="*/ 104775 w 560387"/>
              <a:gd name="connsiteY2" fmla="*/ 600075 h 600075"/>
              <a:gd name="connsiteX3" fmla="*/ 104775 w 560387"/>
              <a:gd name="connsiteY3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87" h="600075">
                <a:moveTo>
                  <a:pt x="0" y="0"/>
                </a:moveTo>
                <a:cubicBezTo>
                  <a:pt x="262731" y="97631"/>
                  <a:pt x="525463" y="195263"/>
                  <a:pt x="542925" y="295275"/>
                </a:cubicBezTo>
                <a:cubicBezTo>
                  <a:pt x="560387" y="395287"/>
                  <a:pt x="104775" y="600075"/>
                  <a:pt x="104775" y="600075"/>
                </a:cubicBezTo>
                <a:lnTo>
                  <a:pt x="104775" y="600075"/>
                </a:lnTo>
              </a:path>
            </a:pathLst>
          </a:cu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583832" y="1340769"/>
            <a:ext cx="604867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Set	</a:t>
            </a:r>
            <a:r>
              <a:rPr lang="en-US" altLang="zh-TW" sz="1400" dirty="0" err="1"/>
              <a:t>ie.Google</a:t>
            </a:r>
            <a:r>
              <a:rPr lang="en-US" altLang="zh-TW" sz="1400" dirty="0"/>
              <a:t>		</a:t>
            </a:r>
            <a:r>
              <a:rPr lang="en-US" altLang="zh-TW" sz="1400" dirty="0" err="1"/>
              <a:t>textbox_search</a:t>
            </a:r>
            <a:r>
              <a:rPr lang="en-US" altLang="zh-TW" sz="1400" dirty="0"/>
              <a:t>	#key#=$test1$</a:t>
            </a:r>
            <a:endParaRPr lang="zh-TW" altLang="en-US" sz="1400" dirty="0"/>
          </a:p>
        </p:txBody>
      </p:sp>
      <p:cxnSp>
        <p:nvCxnSpPr>
          <p:cNvPr id="24" name="直線單箭頭接點 23"/>
          <p:cNvCxnSpPr>
            <a:endCxn id="22" idx="1"/>
          </p:cNvCxnSpPr>
          <p:nvPr/>
        </p:nvCxnSpPr>
        <p:spPr>
          <a:xfrm flipV="1">
            <a:off x="3503712" y="1494657"/>
            <a:ext cx="1080120" cy="134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7752184" y="1628800"/>
            <a:ext cx="2016224" cy="3168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00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Create Own Class – UI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2135560" y="1412777"/>
            <a:ext cx="8280920" cy="244827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Browser Driver Object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init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ie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UI Class (per page)</a:t>
            </a:r>
          </a:p>
          <a:p>
            <a:pPr lvl="1"/>
            <a:r>
              <a:rPr lang="en-US" altLang="zh-TW" dirty="0" smtClean="0"/>
              <a:t>google.py</a:t>
            </a:r>
          </a:p>
          <a:p>
            <a:pPr lvl="1"/>
            <a:r>
              <a:rPr lang="en-US" altLang="zh-TW" dirty="0" smtClean="0"/>
              <a:t>netgear3234.pt</a:t>
            </a:r>
          </a:p>
          <a:p>
            <a:pPr lvl="1"/>
            <a:r>
              <a:rPr lang="en-US" altLang="zh-TW" dirty="0" smtClean="0"/>
              <a:t>……</a:t>
            </a:r>
          </a:p>
          <a:p>
            <a:pPr lvl="1"/>
            <a:endParaRPr lang="en-US" altLang="zh-TW" dirty="0" smtClean="0"/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1984" y="1772816"/>
            <a:ext cx="45720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/>
              <a:t> def </a:t>
            </a:r>
            <a:r>
              <a:rPr lang="en-US" altLang="zh-TW" b="1" dirty="0"/>
              <a:t>__init__(</a:t>
            </a:r>
            <a:r>
              <a:rPr lang="en-US" altLang="zh-TW" b="1" i="1" dirty="0" err="1"/>
              <a:t>self,url</a:t>
            </a:r>
            <a:r>
              <a:rPr lang="en-US" altLang="zh-TW" b="1" i="1" dirty="0"/>
              <a:t>):</a:t>
            </a:r>
          </a:p>
          <a:p>
            <a:r>
              <a:rPr lang="en-US" altLang="zh-TW" dirty="0"/>
              <a:t>        </a:t>
            </a:r>
            <a:r>
              <a:rPr lang="en-US" altLang="zh-TW" i="1" dirty="0"/>
              <a:t>self.ie = </a:t>
            </a:r>
            <a:r>
              <a:rPr lang="en-US" altLang="zh-TW" i="1" dirty="0" err="1"/>
              <a:t>webdriver.Firefox</a:t>
            </a:r>
            <a:r>
              <a:rPr lang="en-US" altLang="zh-TW" i="1" dirty="0"/>
              <a:t>()</a:t>
            </a:r>
          </a:p>
          <a:p>
            <a:r>
              <a:rPr lang="en-US" altLang="zh-TW" dirty="0"/>
              <a:t>        </a:t>
            </a:r>
            <a:r>
              <a:rPr lang="en-US" altLang="zh-TW" i="1" dirty="0" err="1"/>
              <a:t>self.ie.get</a:t>
            </a:r>
            <a:r>
              <a:rPr lang="en-US" altLang="zh-TW" i="1" dirty="0"/>
              <a:t>(</a:t>
            </a:r>
            <a:r>
              <a:rPr lang="en-US" altLang="zh-TW" i="1" dirty="0" err="1"/>
              <a:t>url</a:t>
            </a:r>
            <a:r>
              <a:rPr lang="en-US" altLang="zh-TW" i="1" dirty="0"/>
              <a:t>)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647728" y="2060848"/>
            <a:ext cx="2448272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783632" y="4077073"/>
            <a:ext cx="763284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TW" dirty="0"/>
              <a:t>set		</a:t>
            </a:r>
            <a:r>
              <a:rPr lang="en-US" altLang="zh-TW" dirty="0" err="1"/>
              <a:t>ie.Google</a:t>
            </a:r>
            <a:r>
              <a:rPr lang="en-US" altLang="zh-TW" dirty="0"/>
              <a:t>	</a:t>
            </a:r>
            <a:r>
              <a:rPr lang="en-US" altLang="zh-TW" dirty="0" err="1"/>
              <a:t>textbox_search</a:t>
            </a:r>
            <a:r>
              <a:rPr lang="en-US" altLang="zh-TW" dirty="0"/>
              <a:t>	#key#=$test1$</a:t>
            </a:r>
          </a:p>
          <a:p>
            <a:pPr>
              <a:buNone/>
            </a:pPr>
            <a:r>
              <a:rPr lang="en-US" altLang="zh-TW" dirty="0"/>
              <a:t>click		</a:t>
            </a:r>
            <a:r>
              <a:rPr lang="en-US" altLang="zh-TW" dirty="0" err="1"/>
              <a:t>ie.Google</a:t>
            </a:r>
            <a:r>
              <a:rPr lang="en-US" altLang="zh-TW" dirty="0"/>
              <a:t>	</a:t>
            </a:r>
            <a:r>
              <a:rPr lang="en-US" altLang="zh-TW" dirty="0" err="1"/>
              <a:t>button_submit</a:t>
            </a:r>
            <a:endParaRPr lang="en-US" altLang="zh-TW" dirty="0"/>
          </a:p>
          <a:p>
            <a:pPr>
              <a:buNone/>
            </a:pPr>
            <a:endParaRPr lang="en-US" altLang="zh-TW" dirty="0">
              <a:latin typeface="Calibri" charset="0"/>
              <a:ea typeface="ＭＳ Ｐゴシック" charset="0"/>
            </a:endParaRPr>
          </a:p>
          <a:p>
            <a:pPr>
              <a:buNone/>
            </a:pPr>
            <a:r>
              <a:rPr lang="en-US" altLang="zh-TW" dirty="0">
                <a:latin typeface="Calibri" charset="0"/>
                <a:ea typeface="ＭＳ Ｐゴシック" charset="0"/>
              </a:rPr>
              <a:t>set		ie.netgear3234	</a:t>
            </a:r>
            <a:r>
              <a:rPr lang="en-US" altLang="zh-TW" dirty="0" err="1">
                <a:latin typeface="Calibri" charset="0"/>
                <a:ea typeface="ＭＳ Ｐゴシック" charset="0"/>
              </a:rPr>
              <a:t>textbox_login</a:t>
            </a:r>
            <a:r>
              <a:rPr lang="en-US" altLang="zh-TW" dirty="0">
                <a:latin typeface="Calibri" charset="0"/>
                <a:ea typeface="ＭＳ Ｐゴシック" charset="0"/>
              </a:rPr>
              <a:t>	#key#=$test$</a:t>
            </a:r>
          </a:p>
        </p:txBody>
      </p:sp>
    </p:spTree>
    <p:extLst>
      <p:ext uri="{BB962C8B-B14F-4D97-AF65-F5344CB8AC3E}">
        <p14:creationId xmlns:p14="http://schemas.microsoft.com/office/powerpoint/2010/main" val="33004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Create Own Class – </a:t>
            </a:r>
            <a:r>
              <a:rPr lang="en-US" sz="3200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Util</a:t>
            </a:r>
            <a:endParaRPr lang="en-US" sz="3200" dirty="0">
              <a:solidFill>
                <a:srgbClr val="FF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1847528" y="1628801"/>
            <a:ext cx="7272808" cy="474836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Class name “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Xxxx</a:t>
            </a:r>
            <a:r>
              <a:rPr lang="en-US" dirty="0" smtClean="0">
                <a:latin typeface="Calibri" charset="0"/>
                <a:ea typeface="ＭＳ Ｐゴシック" charset="0"/>
              </a:rPr>
              <a:t>”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Pre function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tool.py</a:t>
            </a:r>
          </a:p>
          <a:p>
            <a:pPr lvl="1"/>
            <a:r>
              <a:rPr lang="en-US" i="1" dirty="0" smtClean="0">
                <a:latin typeface="Calibri" charset="0"/>
                <a:ea typeface="ＭＳ Ｐゴシック" charset="0"/>
              </a:rPr>
              <a:t>vm.py</a:t>
            </a:r>
          </a:p>
          <a:p>
            <a:pPr lvl="1"/>
            <a:r>
              <a:rPr lang="en-US" i="1" dirty="0" smtClean="0">
                <a:latin typeface="Calibri" charset="0"/>
                <a:ea typeface="ＭＳ Ｐゴシック" charset="0"/>
              </a:rPr>
              <a:t>storage.py</a:t>
            </a:r>
          </a:p>
          <a:p>
            <a:pPr lvl="1"/>
            <a:r>
              <a:rPr lang="en-US" i="1" dirty="0" smtClean="0">
                <a:latin typeface="Calibri" charset="0"/>
                <a:ea typeface="ＭＳ Ｐゴシック" charset="0"/>
              </a:rPr>
              <a:t>ssh.py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…….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Qa</a:t>
            </a:r>
            <a:r>
              <a:rPr lang="en-US" dirty="0" smtClean="0">
                <a:latin typeface="Calibri" charset="0"/>
                <a:ea typeface="ＭＳ Ｐゴシック" charset="0"/>
              </a:rPr>
              <a:t> function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Member function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1864" y="2187442"/>
            <a:ext cx="5400600" cy="325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7" name="直線單箭頭接點 6"/>
          <p:cNvCxnSpPr/>
          <p:nvPr/>
        </p:nvCxnSpPr>
        <p:spPr>
          <a:xfrm>
            <a:off x="4295800" y="1988840"/>
            <a:ext cx="1368152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791744" y="4581128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511824" y="5013176"/>
            <a:ext cx="144016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9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847528" y="274639"/>
            <a:ext cx="5976664" cy="623887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Create Own Class – Function name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1412776"/>
            <a:ext cx="5688632" cy="532859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Calibri" charset="0"/>
                <a:ea typeface="ＭＳ Ｐゴシック" charset="0"/>
                <a:cs typeface="ＭＳ Ｐゴシック" charset="0"/>
              </a:rPr>
              <a:t>Keyword</a:t>
            </a:r>
          </a:p>
          <a:p>
            <a:pPr lvl="1"/>
            <a:r>
              <a:rPr lang="en-US" altLang="zh-TW" dirty="0" smtClean="0">
                <a:latin typeface="Calibri" charset="0"/>
                <a:ea typeface="ＭＳ Ｐゴシック" charset="0"/>
                <a:cs typeface="ＭＳ Ｐゴシック" charset="0"/>
              </a:rPr>
              <a:t>Set</a:t>
            </a:r>
          </a:p>
          <a:p>
            <a:pPr lvl="1"/>
            <a:r>
              <a:rPr lang="en-US" altLang="zh-TW" dirty="0" smtClean="0">
                <a:latin typeface="Calibri" charset="0"/>
                <a:ea typeface="ＭＳ Ｐゴシック" charset="0"/>
              </a:rPr>
              <a:t>Get</a:t>
            </a:r>
          </a:p>
          <a:p>
            <a:pPr lvl="1"/>
            <a:r>
              <a:rPr lang="en-US" altLang="zh-TW" dirty="0" smtClean="0">
                <a:latin typeface="Calibri" charset="0"/>
                <a:ea typeface="ＭＳ Ｐゴシック" charset="0"/>
              </a:rPr>
              <a:t>Click</a:t>
            </a:r>
          </a:p>
          <a:p>
            <a:pPr lvl="1"/>
            <a:r>
              <a:rPr lang="en-US" altLang="zh-TW" dirty="0" smtClean="0">
                <a:latin typeface="Calibri" charset="0"/>
                <a:ea typeface="ＭＳ Ｐゴシック" charset="0"/>
              </a:rPr>
              <a:t>Verify</a:t>
            </a:r>
          </a:p>
          <a:p>
            <a:pPr lvl="1"/>
            <a:r>
              <a:rPr lang="en-US" altLang="zh-TW" dirty="0" smtClean="0">
                <a:latin typeface="Calibri" charset="0"/>
                <a:ea typeface="ＭＳ Ｐゴシック" charset="0"/>
              </a:rPr>
              <a:t>….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Object_text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Textbox_username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Button_submit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…	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Function name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Def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Object_text_keyword</a:t>
            </a:r>
            <a:r>
              <a:rPr lang="en-US" dirty="0" smtClean="0">
                <a:latin typeface="Calibri" charset="0"/>
                <a:ea typeface="ＭＳ Ｐゴシック" charset="0"/>
              </a:rPr>
              <a:t>(self,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value_dict</a:t>
            </a:r>
            <a:r>
              <a:rPr lang="en-US" dirty="0" smtClean="0">
                <a:latin typeface="Calibri" charset="0"/>
                <a:ea typeface="ＭＳ Ｐゴシック" charset="0"/>
              </a:rPr>
              <a:t>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5375920" y="1124744"/>
            <a:ext cx="4176464" cy="439248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sz="1600" dirty="0"/>
              <a:t> def </a:t>
            </a:r>
            <a:r>
              <a:rPr lang="en-US" altLang="zh-TW" sz="1600" b="1" dirty="0" err="1"/>
              <a:t>dir_verify</a:t>
            </a:r>
            <a:r>
              <a:rPr lang="en-US" altLang="zh-TW" sz="1600" b="1" dirty="0"/>
              <a:t>(</a:t>
            </a:r>
            <a:r>
              <a:rPr lang="en-US" altLang="zh-TW" sz="1600" b="1" i="1" dirty="0" err="1"/>
              <a:t>self,value_dict</a:t>
            </a:r>
            <a:r>
              <a:rPr lang="en-US" altLang="zh-TW" sz="1600" b="1" i="1" dirty="0"/>
              <a:t>):</a:t>
            </a:r>
          </a:p>
          <a:p>
            <a:pPr>
              <a:buNone/>
            </a:pPr>
            <a:r>
              <a:rPr lang="en-US" altLang="zh-TW" sz="1600" dirty="0"/>
              <a:t>        print </a:t>
            </a:r>
            <a:r>
              <a:rPr lang="en-US" altLang="zh-TW" sz="1600" dirty="0" err="1"/>
              <a:t>value_dict</a:t>
            </a:r>
            <a:endParaRPr lang="en-US" altLang="zh-TW" sz="1600" dirty="0"/>
          </a:p>
          <a:p>
            <a:pPr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local_dict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dict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value_dict</a:t>
            </a:r>
            <a:r>
              <a:rPr lang="en-US" altLang="zh-TW" sz="1600" dirty="0"/>
              <a:t>)</a:t>
            </a:r>
          </a:p>
          <a:p>
            <a:pPr>
              <a:buNone/>
            </a:pPr>
            <a:r>
              <a:rPr lang="en-US" altLang="zh-TW" sz="1600" dirty="0"/>
              <a:t>        #get value from system</a:t>
            </a:r>
          </a:p>
          <a:p>
            <a:pPr>
              <a:buNone/>
            </a:pPr>
            <a:r>
              <a:rPr lang="en-US" altLang="zh-TW" sz="1600" dirty="0"/>
              <a:t>        try:</a:t>
            </a:r>
          </a:p>
          <a:p>
            <a:pPr>
              <a:buNone/>
            </a:pPr>
            <a:r>
              <a:rPr lang="en-US" altLang="zh-TW" sz="1600" dirty="0"/>
              <a:t>            </a:t>
            </a:r>
            <a:r>
              <a:rPr lang="en-US" altLang="zh-TW" sz="1600" dirty="0" err="1"/>
              <a:t>system_value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local_dict</a:t>
            </a:r>
            <a:r>
              <a:rPr lang="en-US" altLang="zh-TW" sz="1600" dirty="0"/>
              <a:t>[</a:t>
            </a:r>
            <a:r>
              <a:rPr lang="en-US" altLang="zh-TW" sz="1600" i="1" dirty="0"/>
              <a:t>'key']</a:t>
            </a:r>
          </a:p>
          <a:p>
            <a:pPr>
              <a:buNone/>
            </a:pPr>
            <a:r>
              <a:rPr lang="en-US" altLang="zh-TW" sz="1600" dirty="0"/>
              <a:t>            </a:t>
            </a:r>
            <a:r>
              <a:rPr lang="en-US" altLang="zh-TW" sz="1600" dirty="0" err="1"/>
              <a:t>local_dict</a:t>
            </a:r>
            <a:r>
              <a:rPr lang="en-US" altLang="zh-TW" sz="1600" dirty="0"/>
              <a:t>[</a:t>
            </a:r>
            <a:r>
              <a:rPr lang="en-US" altLang="zh-TW" sz="1600" i="1" dirty="0"/>
              <a:t>'</a:t>
            </a:r>
            <a:r>
              <a:rPr lang="en-US" altLang="zh-TW" sz="1600" i="1" dirty="0" err="1"/>
              <a:t>system_value</a:t>
            </a:r>
            <a:r>
              <a:rPr lang="en-US" altLang="zh-TW" sz="1600" i="1" dirty="0"/>
              <a:t>'] = </a:t>
            </a:r>
            <a:r>
              <a:rPr lang="en-US" altLang="zh-TW" sz="1600" i="1" dirty="0" err="1"/>
              <a:t>system_value</a:t>
            </a:r>
            <a:endParaRPr lang="en-US" altLang="zh-TW" sz="1600" i="1" dirty="0"/>
          </a:p>
          <a:p>
            <a:pPr>
              <a:buNone/>
            </a:pPr>
            <a:r>
              <a:rPr lang="en-US" altLang="zh-TW" sz="1600" dirty="0"/>
              <a:t>            Verify().verify(</a:t>
            </a:r>
            <a:r>
              <a:rPr lang="en-US" altLang="zh-TW" sz="1600" dirty="0" err="1"/>
              <a:t>local_dict</a:t>
            </a:r>
            <a:r>
              <a:rPr lang="en-US" altLang="zh-TW" sz="1600" dirty="0"/>
              <a:t>)</a:t>
            </a:r>
          </a:p>
          <a:p>
            <a:pPr>
              <a:buNone/>
            </a:pPr>
            <a:r>
              <a:rPr lang="en-US" altLang="zh-TW" sz="1600" dirty="0"/>
              <a:t>        except </a:t>
            </a:r>
            <a:r>
              <a:rPr lang="en-US" altLang="zh-TW" sz="1600" dirty="0" err="1"/>
              <a:t>error.equalerror</a:t>
            </a:r>
            <a:r>
              <a:rPr lang="en-US" altLang="zh-TW" sz="1600" dirty="0"/>
              <a:t>:</a:t>
            </a:r>
          </a:p>
          <a:p>
            <a:pPr>
              <a:buNone/>
            </a:pPr>
            <a:r>
              <a:rPr lang="en-US" altLang="zh-TW" sz="1600" dirty="0"/>
              <a:t>            raise </a:t>
            </a:r>
            <a:r>
              <a:rPr lang="en-US" altLang="zh-TW" sz="1600" dirty="0" err="1"/>
              <a:t>error.equalerror</a:t>
            </a:r>
            <a:r>
              <a:rPr lang="en-US" altLang="zh-TW" sz="1600" dirty="0"/>
              <a:t>()</a:t>
            </a:r>
          </a:p>
          <a:p>
            <a:pPr>
              <a:buNone/>
            </a:pPr>
            <a:r>
              <a:rPr lang="en-US" altLang="zh-TW" sz="1600" dirty="0"/>
              <a:t>        except </a:t>
            </a:r>
            <a:r>
              <a:rPr lang="en-US" altLang="zh-TW" sz="1600" dirty="0" err="1"/>
              <a:t>error.notequalerror</a:t>
            </a:r>
            <a:r>
              <a:rPr lang="en-US" altLang="zh-TW" sz="1600" dirty="0"/>
              <a:t>:</a:t>
            </a:r>
          </a:p>
          <a:p>
            <a:pPr>
              <a:buNone/>
            </a:pPr>
            <a:r>
              <a:rPr lang="en-US" altLang="zh-TW" sz="1600" dirty="0"/>
              <a:t>            raise </a:t>
            </a:r>
            <a:r>
              <a:rPr lang="en-US" altLang="zh-TW" sz="1600" dirty="0" err="1"/>
              <a:t>error.notequalerror</a:t>
            </a:r>
            <a:r>
              <a:rPr lang="en-US" altLang="zh-TW" sz="1600" dirty="0"/>
              <a:t>()</a:t>
            </a:r>
          </a:p>
          <a:p>
            <a:pPr>
              <a:buNone/>
            </a:pPr>
            <a:r>
              <a:rPr lang="en-US" altLang="zh-TW" sz="1600" dirty="0"/>
              <a:t>        except:</a:t>
            </a:r>
          </a:p>
          <a:p>
            <a:pPr>
              <a:buNone/>
            </a:pPr>
            <a:r>
              <a:rPr lang="en-US" altLang="zh-TW" sz="1600" dirty="0"/>
              <a:t>            raise </a:t>
            </a:r>
            <a:r>
              <a:rPr lang="en-US" altLang="zh-TW" sz="1600" dirty="0" err="1"/>
              <a:t>error.nonamevalue</a:t>
            </a:r>
            <a:r>
              <a:rPr lang="en-US" altLang="zh-TW" sz="1600" dirty="0"/>
              <a:t>()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30" tIns="45715" rIns="91430" bIns="45715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/>
              <a:t>Hard to </a:t>
            </a:r>
            <a:r>
              <a:rPr lang="en-US" altLang="zh-TW" sz="2400" b="1">
                <a:solidFill>
                  <a:srgbClr val="FF0000"/>
                </a:solidFill>
              </a:rPr>
              <a:t>achieve</a:t>
            </a:r>
            <a:r>
              <a:rPr lang="en-US" altLang="zh-TW" sz="2400" b="1"/>
              <a:t> high automation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Each QA program themselves testcases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QA has no time to program testcases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b="1"/>
              <a:t>Hard to </a:t>
            </a:r>
            <a:r>
              <a:rPr lang="en-US" altLang="zh-TW" sz="2400" b="1">
                <a:solidFill>
                  <a:srgbClr val="FF0000"/>
                </a:solidFill>
              </a:rPr>
              <a:t>maintain</a:t>
            </a:r>
            <a:r>
              <a:rPr lang="en-US" altLang="zh-TW" sz="2400" b="1"/>
              <a:t> the automatic testcase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Code can’t re-useable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Code unreadable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b="1"/>
              <a:t>Hard to </a:t>
            </a:r>
            <a:r>
              <a:rPr lang="en-US" altLang="zh-TW" sz="2400" b="1">
                <a:solidFill>
                  <a:srgbClr val="FF0000"/>
                </a:solidFill>
              </a:rPr>
              <a:t>create</a:t>
            </a:r>
            <a:r>
              <a:rPr lang="en-US" altLang="zh-TW" sz="2400" b="1"/>
              <a:t> previous testcase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Language SDK &amp; framework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C#</a:t>
            </a:r>
            <a:r>
              <a:rPr lang="zh-TW" altLang="en-US" sz="2000"/>
              <a:t>、</a:t>
            </a:r>
            <a:r>
              <a:rPr lang="en-US" altLang="zh-TW" sz="2000"/>
              <a:t>PERL</a:t>
            </a:r>
            <a:r>
              <a:rPr lang="zh-TW" altLang="en-US" sz="2000"/>
              <a:t>、</a:t>
            </a:r>
            <a:r>
              <a:rPr lang="en-US" altLang="zh-TW" sz="2000"/>
              <a:t>VB</a:t>
            </a:r>
            <a:r>
              <a:rPr lang="zh-TW" altLang="en-US" sz="2000"/>
              <a:t>、</a:t>
            </a:r>
            <a:r>
              <a:rPr lang="en-US" altLang="zh-TW" sz="2000"/>
              <a:t>JAVA</a:t>
            </a:r>
            <a:r>
              <a:rPr lang="zh-TW" altLang="en-US" sz="2000"/>
              <a:t>、</a:t>
            </a:r>
            <a:r>
              <a:rPr lang="en-US" altLang="zh-TW" sz="2000"/>
              <a:t>RUBY</a:t>
            </a:r>
            <a:r>
              <a:rPr lang="zh-TW" altLang="en-US" sz="2000"/>
              <a:t> 、</a:t>
            </a:r>
            <a:r>
              <a:rPr lang="en-US" altLang="zh-TW" sz="2000"/>
              <a:t>Python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WATIN vs WATIR vs PAMIE vs Selenium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/>
              <a:t>AutoIT vs Accessibility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60683" y="281222"/>
            <a:ext cx="8229600" cy="1143000"/>
          </a:xfrm>
          <a:ln>
            <a:miter lim="800000"/>
            <a:headEnd/>
            <a:tailEnd/>
          </a:ln>
        </p:spPr>
        <p:txBody>
          <a:bodyPr vert="horz" wrap="square" lIns="91430" tIns="45715" rIns="91430" bIns="45715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TW" dirty="0" smtClean="0"/>
              <a:t>Current Problem</a:t>
            </a:r>
          </a:p>
        </p:txBody>
      </p:sp>
    </p:spTree>
    <p:extLst>
      <p:ext uri="{BB962C8B-B14F-4D97-AF65-F5344CB8AC3E}">
        <p14:creationId xmlns:p14="http://schemas.microsoft.com/office/powerpoint/2010/main" val="33059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5482952" cy="623887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Create Own Class – Parameter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2135560" y="1196752"/>
            <a:ext cx="8136904" cy="3672408"/>
          </a:xfrm>
        </p:spPr>
        <p:txBody>
          <a:bodyPr/>
          <a:lstStyle/>
          <a:p>
            <a:r>
              <a:rPr lang="en-US" altLang="zh-TW" dirty="0" smtClean="0"/>
              <a:t>Set</a:t>
            </a:r>
          </a:p>
          <a:p>
            <a:pPr lvl="1"/>
            <a:r>
              <a:rPr lang="en-US" altLang="zh-TW" sz="1600" dirty="0"/>
              <a:t>set	</a:t>
            </a:r>
            <a:r>
              <a:rPr lang="en-US" altLang="zh-TW" sz="1600" dirty="0" err="1"/>
              <a:t>ie.Google</a:t>
            </a:r>
            <a:r>
              <a:rPr lang="en-US" altLang="zh-TW" sz="1600" dirty="0"/>
              <a:t>	</a:t>
            </a:r>
            <a:r>
              <a:rPr lang="en-US" altLang="zh-TW" sz="1600" dirty="0" err="1"/>
              <a:t>textbox_search</a:t>
            </a:r>
            <a:r>
              <a:rPr lang="en-US" altLang="zh-TW" sz="1600" dirty="0"/>
              <a:t>	#key#=$test1$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r>
              <a:rPr lang="en-US" altLang="zh-TW" dirty="0" smtClean="0"/>
              <a:t>Verify</a:t>
            </a:r>
          </a:p>
          <a:p>
            <a:pPr lvl="1"/>
            <a:r>
              <a:rPr lang="en-US" altLang="zh-TW" sz="1600" dirty="0"/>
              <a:t>verify 	Tool		</a:t>
            </a:r>
            <a:r>
              <a:rPr lang="en-US" altLang="zh-TW" sz="1600" dirty="0" err="1"/>
              <a:t>vmnumber</a:t>
            </a:r>
            <a:r>
              <a:rPr lang="en-US" altLang="zh-TW" sz="1600" dirty="0"/>
              <a:t>		#name#=</a:t>
            </a:r>
            <a:r>
              <a:rPr lang="en-US" altLang="zh-TW" sz="1600" dirty="0" err="1"/>
              <a:t>test,#value</a:t>
            </a:r>
            <a:r>
              <a:rPr lang="en-US" altLang="zh-TW" sz="1600" dirty="0"/>
              <a:t>#=100,#key#=100,#criteria#==</a:t>
            </a:r>
          </a:p>
          <a:p>
            <a:pPr lvl="1"/>
            <a:r>
              <a:rPr lang="en-US" altLang="zh-TW" sz="1600" dirty="0"/>
              <a:t>verify 	Tool		</a:t>
            </a:r>
            <a:r>
              <a:rPr lang="en-US" altLang="zh-TW" sz="1600" dirty="0" err="1"/>
              <a:t>vmnumber</a:t>
            </a:r>
            <a:r>
              <a:rPr lang="en-US" altLang="zh-TW" sz="1600" dirty="0"/>
              <a:t>		#name#=</a:t>
            </a:r>
            <a:r>
              <a:rPr lang="en-US" altLang="zh-TW" sz="1600" dirty="0" err="1"/>
              <a:t>test,#value</a:t>
            </a:r>
            <a:r>
              <a:rPr lang="en-US" altLang="zh-TW" sz="1600" dirty="0"/>
              <a:t>#=100,#key#=$</a:t>
            </a:r>
            <a:r>
              <a:rPr lang="en-US" altLang="zh-TW" sz="1600" dirty="0" err="1"/>
              <a:t>test$,#criteria</a:t>
            </a:r>
            <a:r>
              <a:rPr lang="en-US" altLang="zh-TW" sz="1600" dirty="0"/>
              <a:t>#=!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2855640" y="4193704"/>
            <a:ext cx="5760640" cy="240364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altLang="zh-TW" sz="1600" dirty="0"/>
              <a:t>def </a:t>
            </a:r>
            <a:r>
              <a:rPr lang="en-US" altLang="zh-TW" sz="1600" b="1" dirty="0" err="1"/>
              <a:t>dir_verify</a:t>
            </a:r>
            <a:r>
              <a:rPr lang="en-US" altLang="zh-TW" sz="1600" b="1" dirty="0"/>
              <a:t>(</a:t>
            </a:r>
            <a:r>
              <a:rPr lang="en-US" altLang="zh-TW" sz="1600" b="1" i="1" dirty="0" err="1"/>
              <a:t>self,value_dict</a:t>
            </a:r>
            <a:r>
              <a:rPr lang="en-US" altLang="zh-TW" sz="1600" b="1" i="1" dirty="0"/>
              <a:t>):</a:t>
            </a:r>
          </a:p>
          <a:p>
            <a:pPr>
              <a:buNone/>
            </a:pPr>
            <a:r>
              <a:rPr lang="en-US" altLang="zh-TW" sz="1600" dirty="0"/>
              <a:t>	 </a:t>
            </a:r>
            <a:r>
              <a:rPr lang="en-US" altLang="zh-TW" sz="1600" dirty="0" err="1"/>
              <a:t>local_dict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dict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value_dict</a:t>
            </a:r>
            <a:r>
              <a:rPr lang="en-US" altLang="zh-TW" sz="1600" dirty="0"/>
              <a:t>)</a:t>
            </a:r>
          </a:p>
          <a:p>
            <a:pPr>
              <a:buNone/>
            </a:pPr>
            <a:r>
              <a:rPr lang="en-US" altLang="zh-TW" sz="1600" dirty="0"/>
              <a:t>        		#get value from system</a:t>
            </a:r>
          </a:p>
          <a:p>
            <a:pPr>
              <a:buNone/>
            </a:pPr>
            <a:r>
              <a:rPr lang="en-US" altLang="zh-TW" sz="1600" dirty="0"/>
              <a:t>      	 try:</a:t>
            </a:r>
          </a:p>
          <a:p>
            <a:pPr>
              <a:buNone/>
            </a:pPr>
            <a:r>
              <a:rPr lang="en-US" altLang="zh-TW" sz="1600" dirty="0"/>
              <a:t>            	</a:t>
            </a:r>
            <a:r>
              <a:rPr lang="en-US" altLang="zh-TW" sz="1600" dirty="0" err="1"/>
              <a:t>system_value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local_dict</a:t>
            </a:r>
            <a:r>
              <a:rPr lang="en-US" altLang="zh-TW" sz="1600" dirty="0"/>
              <a:t>[</a:t>
            </a:r>
            <a:r>
              <a:rPr lang="en-US" altLang="zh-TW" sz="1600" i="1" dirty="0"/>
              <a:t>'key']</a:t>
            </a:r>
          </a:p>
          <a:p>
            <a:pPr>
              <a:buNone/>
            </a:pPr>
            <a:r>
              <a:rPr lang="en-US" altLang="zh-TW" sz="1600" dirty="0"/>
              <a:t>           	 </a:t>
            </a:r>
            <a:r>
              <a:rPr lang="en-US" altLang="zh-TW" sz="1600" dirty="0" err="1"/>
              <a:t>local_dict</a:t>
            </a:r>
            <a:r>
              <a:rPr lang="en-US" altLang="zh-TW" sz="1600" dirty="0"/>
              <a:t>[</a:t>
            </a:r>
            <a:r>
              <a:rPr lang="en-US" altLang="zh-TW" sz="1600" i="1" dirty="0"/>
              <a:t>'</a:t>
            </a:r>
            <a:r>
              <a:rPr lang="en-US" altLang="zh-TW" sz="1600" i="1" dirty="0" err="1"/>
              <a:t>system_value</a:t>
            </a:r>
            <a:r>
              <a:rPr lang="en-US" altLang="zh-TW" sz="1600" i="1" dirty="0"/>
              <a:t>'] = </a:t>
            </a:r>
            <a:r>
              <a:rPr lang="en-US" altLang="zh-TW" sz="1600" i="1" dirty="0" err="1"/>
              <a:t>system_value</a:t>
            </a:r>
            <a:endParaRPr lang="en-US" altLang="zh-TW" sz="1600" i="1" dirty="0"/>
          </a:p>
          <a:p>
            <a:pPr>
              <a:buNone/>
            </a:pPr>
            <a:r>
              <a:rPr lang="en-US" altLang="zh-TW" sz="1600" dirty="0"/>
              <a:t>          	  Verify().verify(</a:t>
            </a:r>
            <a:r>
              <a:rPr lang="en-US" altLang="zh-TW" sz="1600" dirty="0" err="1"/>
              <a:t>local_dict</a:t>
            </a:r>
            <a:r>
              <a:rPr lang="en-US" altLang="zh-TW" sz="1600" dirty="0"/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2855640" y="1916832"/>
            <a:ext cx="4572000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1600" dirty="0"/>
              <a:t> def </a:t>
            </a:r>
            <a:r>
              <a:rPr lang="en-US" altLang="zh-TW" sz="1600" b="1" dirty="0" err="1"/>
              <a:t>textbox_search_set</a:t>
            </a:r>
            <a:r>
              <a:rPr lang="en-US" altLang="zh-TW" sz="1600" b="1" dirty="0"/>
              <a:t>(</a:t>
            </a:r>
            <a:r>
              <a:rPr lang="en-US" altLang="zh-TW" sz="1600" b="1" i="1" dirty="0" err="1"/>
              <a:t>self,ie,value_dict</a:t>
            </a:r>
            <a:r>
              <a:rPr lang="en-US" altLang="zh-TW" sz="1600" b="1" i="1" dirty="0"/>
              <a:t>):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local_dict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dict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value_dict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elem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ie.find_element_by_name</a:t>
            </a:r>
            <a:r>
              <a:rPr lang="en-US" altLang="zh-TW" sz="1600" dirty="0"/>
              <a:t>(</a:t>
            </a:r>
            <a:r>
              <a:rPr lang="en-US" altLang="zh-TW" sz="1600" i="1" dirty="0"/>
              <a:t>'q')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elem.send_keys</a:t>
            </a:r>
            <a:r>
              <a:rPr lang="en-US" altLang="zh-TW" sz="1600" dirty="0"/>
              <a:t>(</a:t>
            </a:r>
            <a:r>
              <a:rPr lang="en-US" altLang="zh-TW" sz="1600" dirty="0" err="1"/>
              <a:t>local_dict</a:t>
            </a:r>
            <a:r>
              <a:rPr lang="en-US" altLang="zh-TW" sz="1600" dirty="0"/>
              <a:t>[</a:t>
            </a:r>
            <a:r>
              <a:rPr lang="en-US" altLang="zh-TW" sz="1600" i="1" dirty="0"/>
              <a:t>“key"] )</a:t>
            </a:r>
            <a:endParaRPr lang="zh-TW" altLang="en-US" sz="1600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5807968" y="1844824"/>
            <a:ext cx="43204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6168008" y="4077072"/>
            <a:ext cx="216024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47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5482952" cy="623887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Create Own Class – Verify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1632968"/>
            <a:ext cx="4824536" cy="4748361"/>
          </a:xfrm>
        </p:spPr>
        <p:txBody>
          <a:bodyPr/>
          <a:lstStyle/>
          <a:p>
            <a:r>
              <a:rPr lang="en-US" altLang="zh-TW" dirty="0" smtClean="0"/>
              <a:t>Use default verify class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Use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local_dict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value 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system_value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Verify().verify(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local_dict</a:t>
            </a:r>
            <a:r>
              <a:rPr lang="en-US" dirty="0" smtClean="0">
                <a:latin typeface="Calibri" charset="0"/>
                <a:ea typeface="ＭＳ Ｐゴシック" charset="0"/>
              </a:rPr>
              <a:t>)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Compare with value and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system_value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5663952" y="1745432"/>
            <a:ext cx="4464496" cy="420384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sz="1600" dirty="0"/>
              <a:t>def </a:t>
            </a:r>
            <a:r>
              <a:rPr lang="en-US" altLang="zh-TW" sz="1600" b="1" dirty="0" err="1"/>
              <a:t>dir_verify</a:t>
            </a:r>
            <a:r>
              <a:rPr lang="en-US" altLang="zh-TW" sz="1600" b="1" dirty="0"/>
              <a:t>(</a:t>
            </a:r>
            <a:r>
              <a:rPr lang="en-US" altLang="zh-TW" sz="1600" b="1" i="1" dirty="0" err="1"/>
              <a:t>self,value_dict</a:t>
            </a:r>
            <a:r>
              <a:rPr lang="en-US" altLang="zh-TW" sz="1600" b="1" i="1" dirty="0"/>
              <a:t>):</a:t>
            </a:r>
          </a:p>
          <a:p>
            <a:pPr>
              <a:buNone/>
            </a:pPr>
            <a:r>
              <a:rPr lang="en-US" altLang="zh-TW" sz="1600" dirty="0"/>
              <a:t>        </a:t>
            </a:r>
            <a:r>
              <a:rPr lang="en-US" altLang="zh-TW" sz="1600" dirty="0" err="1"/>
              <a:t>local_dict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dict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value_dict</a:t>
            </a:r>
            <a:r>
              <a:rPr lang="en-US" altLang="zh-TW" sz="1600" dirty="0"/>
              <a:t>)</a:t>
            </a:r>
          </a:p>
          <a:p>
            <a:pPr>
              <a:buNone/>
            </a:pPr>
            <a:r>
              <a:rPr lang="en-US" altLang="zh-TW" sz="1600" dirty="0"/>
              <a:t>        #get value from system</a:t>
            </a:r>
          </a:p>
          <a:p>
            <a:pPr>
              <a:buNone/>
            </a:pPr>
            <a:r>
              <a:rPr lang="en-US" altLang="zh-TW" sz="1600" dirty="0"/>
              <a:t>        try:</a:t>
            </a:r>
          </a:p>
          <a:p>
            <a:pPr>
              <a:buNone/>
            </a:pPr>
            <a:r>
              <a:rPr lang="en-US" altLang="zh-TW" sz="1600" dirty="0"/>
              <a:t>            </a:t>
            </a:r>
            <a:r>
              <a:rPr lang="en-US" altLang="zh-TW" sz="1600" dirty="0" err="1"/>
              <a:t>system_value</a:t>
            </a:r>
            <a:r>
              <a:rPr lang="en-US" altLang="zh-TW" sz="1600" dirty="0"/>
              <a:t> = </a:t>
            </a:r>
            <a:r>
              <a:rPr lang="en-US" altLang="zh-TW" sz="1600" i="1" dirty="0" err="1"/>
              <a:t>local_dict</a:t>
            </a:r>
            <a:r>
              <a:rPr lang="en-US" altLang="zh-TW" sz="1600" i="1" dirty="0"/>
              <a:t>[‘key']</a:t>
            </a:r>
          </a:p>
          <a:p>
            <a:pPr>
              <a:buNone/>
            </a:pPr>
            <a:r>
              <a:rPr lang="en-US" altLang="zh-TW" sz="1600" dirty="0"/>
              <a:t>            </a:t>
            </a:r>
            <a:r>
              <a:rPr lang="en-US" altLang="zh-TW" sz="1600" dirty="0" err="1"/>
              <a:t>local_dict</a:t>
            </a:r>
            <a:r>
              <a:rPr lang="en-US" altLang="zh-TW" sz="1600" dirty="0"/>
              <a:t>[</a:t>
            </a:r>
            <a:r>
              <a:rPr lang="en-US" altLang="zh-TW" sz="1600" i="1" dirty="0"/>
              <a:t>'</a:t>
            </a:r>
            <a:r>
              <a:rPr lang="en-US" altLang="zh-TW" sz="1600" i="1" dirty="0" err="1"/>
              <a:t>system_value</a:t>
            </a:r>
            <a:r>
              <a:rPr lang="en-US" altLang="zh-TW" sz="1600" i="1" dirty="0"/>
              <a:t>'] = </a:t>
            </a:r>
            <a:r>
              <a:rPr lang="en-US" altLang="zh-TW" sz="1600" i="1" dirty="0" err="1"/>
              <a:t>system_value</a:t>
            </a:r>
            <a:endParaRPr lang="en-US" altLang="zh-TW" sz="1600" i="1" dirty="0"/>
          </a:p>
          <a:p>
            <a:pPr>
              <a:buNone/>
            </a:pPr>
            <a:r>
              <a:rPr lang="en-US" altLang="zh-TW" sz="1600" dirty="0"/>
              <a:t>            Verify().verify(</a:t>
            </a:r>
            <a:r>
              <a:rPr lang="en-US" altLang="zh-TW" sz="1600" dirty="0" err="1"/>
              <a:t>local_dict</a:t>
            </a:r>
            <a:r>
              <a:rPr lang="en-US" altLang="zh-TW" sz="1600" dirty="0"/>
              <a:t>)</a:t>
            </a:r>
          </a:p>
          <a:p>
            <a:pPr>
              <a:buNone/>
            </a:pPr>
            <a:r>
              <a:rPr lang="en-US" altLang="zh-TW" sz="1600" dirty="0"/>
              <a:t>        except </a:t>
            </a:r>
            <a:r>
              <a:rPr lang="en-US" altLang="zh-TW" sz="1600" dirty="0" err="1"/>
              <a:t>error.equalerror</a:t>
            </a:r>
            <a:r>
              <a:rPr lang="en-US" altLang="zh-TW" sz="1600" dirty="0"/>
              <a:t>:</a:t>
            </a:r>
          </a:p>
          <a:p>
            <a:pPr>
              <a:buNone/>
            </a:pPr>
            <a:r>
              <a:rPr lang="en-US" altLang="zh-TW" sz="1600" dirty="0"/>
              <a:t>            raise </a:t>
            </a:r>
            <a:r>
              <a:rPr lang="en-US" altLang="zh-TW" sz="1600" dirty="0" err="1"/>
              <a:t>error.equalerror</a:t>
            </a:r>
            <a:r>
              <a:rPr lang="en-US" altLang="zh-TW" sz="1600" dirty="0"/>
              <a:t>()</a:t>
            </a:r>
          </a:p>
          <a:p>
            <a:pPr>
              <a:buNone/>
            </a:pPr>
            <a:r>
              <a:rPr lang="en-US" altLang="zh-TW" sz="1600" dirty="0"/>
              <a:t>        except </a:t>
            </a:r>
            <a:r>
              <a:rPr lang="en-US" altLang="zh-TW" sz="1600" dirty="0" err="1"/>
              <a:t>error.notequalerror</a:t>
            </a:r>
            <a:r>
              <a:rPr lang="en-US" altLang="zh-TW" sz="1600" dirty="0"/>
              <a:t>:</a:t>
            </a:r>
          </a:p>
          <a:p>
            <a:pPr>
              <a:buNone/>
            </a:pPr>
            <a:r>
              <a:rPr lang="en-US" altLang="zh-TW" sz="1600" dirty="0"/>
              <a:t>            raise </a:t>
            </a:r>
            <a:r>
              <a:rPr lang="en-US" altLang="zh-TW" sz="1600" dirty="0" err="1"/>
              <a:t>error.notequalerror</a:t>
            </a:r>
            <a:r>
              <a:rPr lang="en-US" altLang="zh-TW" sz="1600" dirty="0"/>
              <a:t>()</a:t>
            </a:r>
          </a:p>
          <a:p>
            <a:pPr>
              <a:buNone/>
            </a:pPr>
            <a:r>
              <a:rPr lang="en-US" altLang="zh-TW" sz="1600" dirty="0"/>
              <a:t>        except:</a:t>
            </a:r>
          </a:p>
          <a:p>
            <a:pPr>
              <a:buNone/>
            </a:pPr>
            <a:r>
              <a:rPr lang="en-US" altLang="zh-TW" sz="1600" dirty="0"/>
              <a:t>            raise </a:t>
            </a:r>
            <a:r>
              <a:rPr lang="en-US" altLang="zh-TW" sz="1600" dirty="0" err="1"/>
              <a:t>error.nonamevalue</a:t>
            </a:r>
            <a:r>
              <a:rPr lang="en-US" altLang="zh-TW" sz="1600" dirty="0"/>
              <a:t>()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V="1">
            <a:off x="3503712" y="2425055"/>
            <a:ext cx="252028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223792" y="3001119"/>
            <a:ext cx="2016224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919536" y="1124744"/>
            <a:ext cx="7632848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/>
              <a:t>verify 	Tool	</a:t>
            </a:r>
            <a:r>
              <a:rPr lang="en-US" altLang="zh-TW" sz="1600" dirty="0" err="1"/>
              <a:t>vmnumber</a:t>
            </a:r>
            <a:r>
              <a:rPr lang="en-US" altLang="zh-TW" sz="1600" dirty="0"/>
              <a:t> #name#=</a:t>
            </a:r>
            <a:r>
              <a:rPr lang="en-US" altLang="zh-TW" sz="1600" dirty="0" err="1"/>
              <a:t>test,#value</a:t>
            </a:r>
            <a:r>
              <a:rPr lang="en-US" altLang="zh-TW" sz="1600" dirty="0"/>
              <a:t>#=100,#key#=$</a:t>
            </a:r>
            <a:r>
              <a:rPr lang="en-US" altLang="zh-TW" sz="1600" dirty="0" err="1"/>
              <a:t>test$,#criteria</a:t>
            </a:r>
            <a:r>
              <a:rPr lang="en-US" altLang="zh-TW" sz="1600" dirty="0"/>
              <a:t>#=!</a:t>
            </a:r>
            <a:endParaRPr lang="zh-TW" altLang="en-US" sz="1600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312024" y="1340768"/>
            <a:ext cx="1368152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0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5482952" cy="623887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Create Own Class – Output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2135560" y="1412777"/>
            <a:ext cx="7272808" cy="4748361"/>
          </a:xfrm>
        </p:spPr>
        <p:txBody>
          <a:bodyPr/>
          <a:lstStyle/>
          <a:p>
            <a:r>
              <a:rPr lang="en-US" altLang="zh-TW" dirty="0" smtClean="0"/>
              <a:t>Get</a:t>
            </a:r>
          </a:p>
          <a:p>
            <a:pPr lvl="1"/>
            <a:r>
              <a:rPr lang="en-US" altLang="zh-TW" dirty="0" smtClean="0"/>
              <a:t>Value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Verify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Raise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Pass/No return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Other keyword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No return</a:t>
            </a: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483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Session III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2495600" y="3212977"/>
            <a:ext cx="7272808" cy="648072"/>
          </a:xfrm>
        </p:spPr>
        <p:txBody>
          <a:bodyPr/>
          <a:lstStyle/>
          <a:p>
            <a:pPr>
              <a:buNone/>
            </a:pPr>
            <a:r>
              <a:rPr lang="en-US" altLang="zh-TW" sz="4000" b="1" dirty="0">
                <a:latin typeface="Calibri" charset="0"/>
                <a:ea typeface="ＭＳ Ｐゴシック" charset="0"/>
                <a:cs typeface="ＭＳ Ｐゴシック" charset="0"/>
              </a:rPr>
              <a:t>Rules</a:t>
            </a:r>
            <a:endParaRPr lang="en-US" sz="4000" b="1" dirty="0">
              <a:latin typeface="Calibri" charset="0"/>
              <a:ea typeface="ＭＳ Ｐゴシック" charset="0"/>
            </a:endParaRP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01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5482952" cy="623887"/>
          </a:xfrm>
        </p:spPr>
        <p:txBody>
          <a:bodyPr/>
          <a:lstStyle/>
          <a:p>
            <a:pPr algn="l"/>
            <a:r>
              <a:rPr lang="en-US" altLang="zh-TW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Python 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file </a:t>
            </a:r>
            <a:r>
              <a:rPr lang="en-US" altLang="zh-TW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Naming Rules</a:t>
            </a:r>
            <a:endParaRPr lang="en-US" sz="3200" dirty="0">
              <a:solidFill>
                <a:srgbClr val="FF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2135560" y="1412777"/>
            <a:ext cx="7272808" cy="4748361"/>
          </a:xfrm>
        </p:spPr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QA file name </a:t>
            </a:r>
            <a:r>
              <a:rPr lang="en-US" altLang="zh-TW" dirty="0"/>
              <a:t>should be all lowercase and follow the test case from </a:t>
            </a:r>
            <a:r>
              <a:rPr lang="en-US" altLang="zh-TW" dirty="0" err="1" smtClean="0"/>
              <a:t>testlink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Example : </a:t>
            </a:r>
            <a:r>
              <a:rPr lang="en-US" altLang="zh-TW" dirty="0" smtClean="0"/>
              <a:t>rat_cv_as_compute_datavolume.py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3071664" y="3068960"/>
            <a:ext cx="504056" cy="1152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16" y="4245430"/>
            <a:ext cx="4981575" cy="23907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95316" y="4221088"/>
            <a:ext cx="936389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963510" y="4744373"/>
            <a:ext cx="1044259" cy="1349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143673" y="4938504"/>
            <a:ext cx="1044259" cy="1349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296072" y="5090903"/>
            <a:ext cx="1287760" cy="1677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3899899" y="3082588"/>
            <a:ext cx="252171" cy="1675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4187932" y="3068961"/>
            <a:ext cx="323893" cy="1810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4583832" y="3068960"/>
            <a:ext cx="402270" cy="2004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5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5482952" cy="623887"/>
          </a:xfrm>
        </p:spPr>
        <p:txBody>
          <a:bodyPr/>
          <a:lstStyle/>
          <a:p>
            <a:pPr algn="l"/>
            <a:r>
              <a:rPr lang="en-US" sz="3200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config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Naming Rules</a:t>
            </a:r>
            <a:endParaRPr lang="en-US" sz="3200" dirty="0">
              <a:solidFill>
                <a:srgbClr val="FF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2135560" y="1412777"/>
            <a:ext cx="9333186" cy="474836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 There </a:t>
            </a:r>
            <a:r>
              <a:rPr lang="en-US" altLang="zh-TW" dirty="0"/>
              <a:t>are two main types of format following the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section </a:t>
            </a:r>
            <a:r>
              <a:rPr lang="en-US" altLang="zh-TW" dirty="0"/>
              <a:t>type: Each line is variable = </a:t>
            </a:r>
            <a:r>
              <a:rPr lang="en-US" altLang="zh-TW" dirty="0" smtClean="0"/>
              <a:t>value , Each </a:t>
            </a:r>
            <a:r>
              <a:rPr lang="en-US" altLang="zh-TW" dirty="0"/>
              <a:t>line is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a </a:t>
            </a:r>
            <a:r>
              <a:rPr lang="en-US" altLang="zh-TW" dirty="0"/>
              <a:t>just an EOL terminated string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/>
              <a:t>2</a:t>
            </a:r>
            <a:r>
              <a:rPr lang="en-US" altLang="zh-TW" dirty="0" smtClean="0"/>
              <a:t>. </a:t>
            </a:r>
            <a:r>
              <a:rPr lang="en-US" altLang="zh-TW" dirty="0"/>
              <a:t>Configuration </a:t>
            </a:r>
            <a:r>
              <a:rPr lang="en-US" altLang="zh-TW" dirty="0" smtClean="0"/>
              <a:t>variable name</a:t>
            </a:r>
            <a:r>
              <a:rPr lang="en-US" altLang="zh-TW" dirty="0"/>
              <a:t> , </a:t>
            </a:r>
            <a:r>
              <a:rPr lang="en-US" altLang="zh-TW" dirty="0" smtClean="0"/>
              <a:t>if variable includes 	format </a:t>
            </a:r>
            <a:r>
              <a:rPr lang="en-US" altLang="zh-TW" dirty="0"/>
              <a:t>below </a:t>
            </a:r>
            <a:r>
              <a:rPr lang="en-US" altLang="zh-TW" dirty="0" smtClean="0"/>
              <a:t>as, please </a:t>
            </a:r>
            <a:r>
              <a:rPr lang="en-US" altLang="zh-TW" dirty="0"/>
              <a:t>adding </a:t>
            </a:r>
            <a:r>
              <a:rPr lang="en-US" altLang="zh-TW" dirty="0" smtClean="0"/>
              <a:t>type to</a:t>
            </a:r>
            <a:r>
              <a:rPr lang="en-US" altLang="zh-TW" dirty="0"/>
              <a:t> head 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Type : </a:t>
            </a:r>
            <a:r>
              <a:rPr lang="en-US" altLang="zh-TW" dirty="0" err="1" smtClean="0"/>
              <a:t>xpath</a:t>
            </a:r>
            <a:r>
              <a:rPr lang="en-US" altLang="zh-TW" dirty="0" smtClean="0"/>
              <a:t>, 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ss</a:t>
            </a:r>
            <a:r>
              <a:rPr lang="en-US" altLang="zh-TW" dirty="0" smtClean="0"/>
              <a:t> </a:t>
            </a:r>
            <a:r>
              <a:rPr lang="en-US" altLang="zh-TW" dirty="0"/>
              <a:t>, </a:t>
            </a:r>
            <a:r>
              <a:rPr lang="en-US" altLang="zh-TW" dirty="0" smtClean="0"/>
              <a:t>id </a:t>
            </a:r>
            <a:r>
              <a:rPr lang="en-US" altLang="zh-TW" dirty="0"/>
              <a:t>, </a:t>
            </a:r>
            <a:r>
              <a:rPr lang="en-US" altLang="zh-TW" dirty="0" smtClean="0"/>
              <a:t>name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example </a:t>
            </a:r>
            <a:r>
              <a:rPr lang="en-US" altLang="zh-TW" dirty="0"/>
              <a:t>: </a:t>
            </a:r>
            <a:r>
              <a:rPr lang="en-US" altLang="zh-TW" dirty="0" err="1"/>
              <a:t>css_create_icon</a:t>
            </a:r>
            <a:r>
              <a:rPr lang="en-US" altLang="zh-TW" dirty="0"/>
              <a:t> </a:t>
            </a:r>
            <a:r>
              <a:rPr lang="en-US" altLang="zh-TW" dirty="0" smtClean="0"/>
              <a:t>,</a:t>
            </a:r>
            <a:r>
              <a:rPr lang="en-US" altLang="zh-TW" dirty="0" err="1" smtClean="0"/>
              <a:t>id_file</a:t>
            </a:r>
            <a:endParaRPr lang="en-US" altLang="zh-TW" dirty="0" smtClean="0"/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49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5482952" cy="623887"/>
          </a:xfrm>
        </p:spPr>
        <p:txBody>
          <a:bodyPr/>
          <a:lstStyle/>
          <a:p>
            <a:pPr algn="l"/>
            <a:r>
              <a:rPr lang="en-US" sz="3200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Ini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Naming Rules</a:t>
            </a:r>
            <a:endParaRPr lang="en-US" sz="3200" dirty="0">
              <a:solidFill>
                <a:srgbClr val="FF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2135560" y="1412777"/>
            <a:ext cx="9255694" cy="474836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 </a:t>
            </a:r>
            <a:r>
              <a:rPr lang="en-US" altLang="zh-TW" dirty="0" err="1" smtClean="0"/>
              <a:t>Ini</a:t>
            </a:r>
            <a:r>
              <a:rPr lang="en-US" altLang="zh-TW" dirty="0" smtClean="0"/>
              <a:t> </a:t>
            </a:r>
            <a:r>
              <a:rPr lang="en-US" altLang="zh-TW" dirty="0"/>
              <a:t>The file name should be </a:t>
            </a:r>
            <a:r>
              <a:rPr lang="en-US" altLang="zh-TW" dirty="0" smtClean="0"/>
              <a:t>similar program file name</a:t>
            </a:r>
          </a:p>
          <a:p>
            <a:pPr marL="0" indent="0">
              <a:buNone/>
            </a:pPr>
            <a:r>
              <a:rPr lang="en-US" altLang="zh-TW" dirty="0"/>
              <a:t>	example : rat_cv_cs_ci_admin_image.ini</a:t>
            </a:r>
            <a:endParaRPr lang="en-US" altLang="zh-TW" dirty="0" smtClean="0"/>
          </a:p>
          <a:p>
            <a:pPr marL="457200" indent="-457200">
              <a:buAutoNum type="arabicPeriod" startAt="2"/>
            </a:pPr>
            <a:r>
              <a:rPr lang="en-US" altLang="zh-TW" dirty="0" smtClean="0"/>
              <a:t>Other </a:t>
            </a:r>
            <a:r>
              <a:rPr lang="en-US" altLang="zh-TW" dirty="0"/>
              <a:t>parameter setting use </a:t>
            </a:r>
            <a:r>
              <a:rPr lang="en-US" altLang="zh-TW" dirty="0" smtClean="0"/>
              <a:t>program.ini</a:t>
            </a:r>
          </a:p>
          <a:p>
            <a:pPr marL="457200" indent="-457200">
              <a:buFont typeface="Arial" pitchFamily="34" charset="0"/>
              <a:buAutoNum type="arabicPeriod" startAt="2"/>
            </a:pPr>
            <a:r>
              <a:rPr lang="en-US" altLang="zh-TW" dirty="0"/>
              <a:t>The system.ini only setting ip address of admin portal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 smtClean="0"/>
              <a:t>4.	if you </a:t>
            </a:r>
            <a:r>
              <a:rPr lang="en-US" altLang="zh-TW" dirty="0"/>
              <a:t>had some key and </a:t>
            </a:r>
            <a:r>
              <a:rPr lang="en-US" altLang="zh-TW" dirty="0" err="1" smtClean="0"/>
              <a:t>value,can</a:t>
            </a:r>
            <a:r>
              <a:rPr lang="en-US" altLang="zh-TW" dirty="0" smtClean="0"/>
              <a:t> put </a:t>
            </a:r>
            <a:r>
              <a:rPr lang="en-US" altLang="zh-TW" dirty="0"/>
              <a:t>in system.ini, </a:t>
            </a:r>
            <a:r>
              <a:rPr lang="en-US" altLang="zh-TW" dirty="0" smtClean="0"/>
              <a:t>	but </a:t>
            </a:r>
            <a:r>
              <a:rPr lang="en-US" altLang="zh-TW" dirty="0"/>
              <a:t>not include ip address</a:t>
            </a:r>
            <a:endParaRPr lang="zh-TW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71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5482952" cy="623887"/>
          </a:xfrm>
        </p:spPr>
        <p:txBody>
          <a:bodyPr/>
          <a:lstStyle/>
          <a:p>
            <a:pPr algn="l"/>
            <a:r>
              <a:rPr lang="en-US" altLang="zh-TW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QA</a:t>
            </a:r>
            <a:r>
              <a:rPr lang="zh-TW" alt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file </a:t>
            </a:r>
            <a:r>
              <a:rPr lang="en-US" altLang="zh-TW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Naming Rules</a:t>
            </a:r>
            <a:endParaRPr lang="en-US" sz="3200" dirty="0">
              <a:solidFill>
                <a:srgbClr val="FF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2135560" y="1412777"/>
            <a:ext cx="7272808" cy="474836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QA file name </a:t>
            </a:r>
            <a:r>
              <a:rPr lang="en-US" altLang="zh-TW" dirty="0"/>
              <a:t>should be all lowercase and follow the test case from </a:t>
            </a:r>
            <a:r>
              <a:rPr lang="en-US" altLang="zh-TW" dirty="0" err="1" smtClean="0"/>
              <a:t>testlink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Example : </a:t>
            </a:r>
            <a:r>
              <a:rPr lang="en-US" altLang="zh-TW" dirty="0" smtClean="0"/>
              <a:t>rat_cv_as_cdv_admin_create_data_volume.qa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3071664" y="3068960"/>
            <a:ext cx="504056" cy="1152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16" y="4245430"/>
            <a:ext cx="4981575" cy="23907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95316" y="4221088"/>
            <a:ext cx="936389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963510" y="4744373"/>
            <a:ext cx="1044259" cy="1349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143673" y="4938504"/>
            <a:ext cx="1044259" cy="1349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3296072" y="5090903"/>
            <a:ext cx="1287760" cy="1677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3899899" y="3082588"/>
            <a:ext cx="252171" cy="1675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4187932" y="3068961"/>
            <a:ext cx="323893" cy="1810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4583832" y="3068960"/>
            <a:ext cx="402270" cy="2004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5482952" cy="623887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Program </a:t>
            </a:r>
            <a:r>
              <a:rPr lang="en-US" altLang="zh-TW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Naming Rules</a:t>
            </a:r>
            <a:endParaRPr lang="en-US" sz="3200" dirty="0">
              <a:solidFill>
                <a:srgbClr val="FF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1301858" y="1412777"/>
            <a:ext cx="8106510" cy="47483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1</a:t>
            </a:r>
            <a:r>
              <a:rPr lang="en-US" altLang="zh-TW" dirty="0"/>
              <a:t>. Class name Rules</a:t>
            </a:r>
          </a:p>
          <a:p>
            <a:pPr marL="0" indent="0">
              <a:buNone/>
            </a:pPr>
            <a:r>
              <a:rPr lang="en-US" altLang="zh-TW" dirty="0"/>
              <a:t>	Class name should be all lowercase</a:t>
            </a:r>
          </a:p>
          <a:p>
            <a:pPr marL="0" indent="0">
              <a:buNone/>
            </a:pPr>
            <a:r>
              <a:rPr lang="en-US" altLang="zh-TW" dirty="0" smtClean="0"/>
              <a:t>2. Function name Rules</a:t>
            </a:r>
          </a:p>
          <a:p>
            <a:pPr marL="0" indent="0">
              <a:buNone/>
            </a:pPr>
            <a:r>
              <a:rPr lang="en-US" altLang="zh-TW" dirty="0"/>
              <a:t>	N+N =&gt; </a:t>
            </a:r>
            <a:r>
              <a:rPr lang="en-US" altLang="zh-TW" dirty="0" err="1"/>
              <a:t>textbox_name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S=&gt;	</a:t>
            </a:r>
            <a:r>
              <a:rPr lang="en-US" altLang="zh-TW" dirty="0"/>
              <a:t> network, ram , disk , </a:t>
            </a:r>
            <a:r>
              <a:rPr lang="en-US" altLang="zh-TW" dirty="0" smtClean="0"/>
              <a:t>Button</a:t>
            </a:r>
            <a:r>
              <a:rPr lang="en-US" altLang="zh-TW" dirty="0"/>
              <a:t> 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en-US" altLang="zh-TW" dirty="0" smtClean="0"/>
              <a:t>link</a:t>
            </a:r>
            <a:r>
              <a:rPr lang="en-US" altLang="zh-TW" dirty="0"/>
              <a:t> ,</a:t>
            </a:r>
            <a:r>
              <a:rPr lang="en-US" altLang="zh-TW" dirty="0" smtClean="0"/>
              <a:t> </a:t>
            </a:r>
            <a:r>
              <a:rPr lang="en-US" altLang="zh-TW" dirty="0"/>
              <a:t>textbox ,</a:t>
            </a:r>
          </a:p>
          <a:p>
            <a:pPr marL="0" indent="0">
              <a:buNone/>
            </a:pPr>
            <a:r>
              <a:rPr lang="en-US" altLang="zh-TW" dirty="0" smtClean="0"/>
              <a:t>	V=create ,delete</a:t>
            </a:r>
            <a:r>
              <a:rPr lang="en-US" altLang="zh-TW" dirty="0"/>
              <a:t> , </a:t>
            </a:r>
            <a:r>
              <a:rPr lang="en-US" altLang="zh-TW" dirty="0" smtClean="0"/>
              <a:t>update</a:t>
            </a:r>
            <a:r>
              <a:rPr lang="en-US" altLang="zh-TW" dirty="0"/>
              <a:t> , </a:t>
            </a:r>
            <a:r>
              <a:rPr lang="en-US" altLang="zh-TW" dirty="0" smtClean="0"/>
              <a:t>import</a:t>
            </a:r>
            <a:r>
              <a:rPr lang="en-US" altLang="zh-TW" dirty="0"/>
              <a:t> ,</a:t>
            </a:r>
            <a:r>
              <a:rPr lang="en-US" altLang="zh-TW" dirty="0" smtClean="0"/>
              <a:t> </a:t>
            </a:r>
            <a:r>
              <a:rPr lang="en-US" altLang="zh-TW" dirty="0"/>
              <a:t>submit</a:t>
            </a:r>
          </a:p>
          <a:p>
            <a:pPr marL="0" indent="0">
              <a:buNone/>
            </a:pPr>
            <a:r>
              <a:rPr lang="en-US" altLang="zh-TW" dirty="0" smtClean="0"/>
              <a:t>	S+V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Example : name</a:t>
            </a:r>
            <a:r>
              <a:rPr lang="en-US" altLang="zh-TW" dirty="0" smtClean="0">
                <a:solidFill>
                  <a:srgbClr val="FF0000"/>
                </a:solidFill>
              </a:rPr>
              <a:t>_</a:t>
            </a:r>
            <a:r>
              <a:rPr lang="en-US" altLang="zh-TW" dirty="0" smtClean="0"/>
              <a:t>import</a:t>
            </a:r>
            <a:r>
              <a:rPr lang="en-US" altLang="zh-TW" dirty="0" smtClean="0">
                <a:solidFill>
                  <a:srgbClr val="FF0000"/>
                </a:solidFill>
              </a:rPr>
              <a:t>_</a:t>
            </a:r>
            <a:r>
              <a:rPr lang="en-US" altLang="zh-TW" dirty="0" smtClean="0"/>
              <a:t>set</a:t>
            </a:r>
          </a:p>
          <a:p>
            <a:pPr marL="0" indent="0">
              <a:buNone/>
            </a:pPr>
            <a:r>
              <a:rPr lang="en-US" altLang="zh-TW" dirty="0" smtClean="0"/>
              <a:t>	use </a:t>
            </a:r>
            <a:r>
              <a:rPr lang="en-US" altLang="zh-TW" dirty="0"/>
              <a:t>the underscore symbol </a:t>
            </a:r>
            <a:r>
              <a:rPr lang="en-US" altLang="zh-TW" dirty="0" smtClean="0"/>
              <a:t>(_)</a:t>
            </a: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2783632" y="4365104"/>
            <a:ext cx="1152128" cy="72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143672" y="4293096"/>
            <a:ext cx="1872208" cy="72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07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Session V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2495600" y="3212977"/>
            <a:ext cx="7272808" cy="648072"/>
          </a:xfrm>
        </p:spPr>
        <p:txBody>
          <a:bodyPr/>
          <a:lstStyle/>
          <a:p>
            <a:pPr>
              <a:buNone/>
            </a:pPr>
            <a:r>
              <a:rPr lang="en-US" sz="4000" b="1" dirty="0">
                <a:latin typeface="Calibri" charset="0"/>
                <a:ea typeface="ＭＳ Ｐゴシック" charset="0"/>
              </a:rPr>
              <a:t>Client</a:t>
            </a: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620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28776"/>
            <a:ext cx="8250238" cy="4467225"/>
          </a:xfrm>
        </p:spPr>
        <p:txBody>
          <a:bodyPr vert="horz" lIns="91430" tIns="45715" rIns="91430" bIns="45715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Data driven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Key-word driven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Manual QA can use each module’s command  and easy to write a script for test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Manual QA only need to take care about “script”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QA dev can follow the rule to create command and module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Create a standard framework for manual QA and QA dev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30" tIns="45715" rIns="91430" bIns="45715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TW" smtClean="0"/>
              <a:t>AUTOMAN Target</a:t>
            </a:r>
          </a:p>
        </p:txBody>
      </p:sp>
    </p:spTree>
    <p:extLst>
      <p:ext uri="{BB962C8B-B14F-4D97-AF65-F5344CB8AC3E}">
        <p14:creationId xmlns:p14="http://schemas.microsoft.com/office/powerpoint/2010/main" val="6915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b="1" dirty="0"/>
              <a:t>Architecture</a:t>
            </a:r>
            <a:endParaRPr lang="en-US" altLang="zh-TW" b="1" dirty="0">
              <a:latin typeface="Helvetica Neue" charset="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1981200" y="1828603"/>
            <a:ext cx="3610830" cy="4808602"/>
          </a:xfrm>
          <a:prstGeom prst="roundRect">
            <a:avLst>
              <a:gd name="adj" fmla="val 5302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7368422" y="1789856"/>
            <a:ext cx="2957318" cy="4795864"/>
          </a:xfrm>
          <a:prstGeom prst="roundRect">
            <a:avLst>
              <a:gd name="adj" fmla="val 6546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69976" y="1305168"/>
            <a:ext cx="240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0070C0"/>
                </a:solidFill>
              </a:rPr>
              <a:t>automan_server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928809" y="1327082"/>
            <a:ext cx="21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rgbClr val="E42A56"/>
                </a:solidFill>
              </a:rPr>
              <a:t>automan_client</a:t>
            </a:r>
            <a:endParaRPr lang="zh-TW" altLang="en-US" sz="2400" dirty="0">
              <a:solidFill>
                <a:srgbClr val="E42A56"/>
              </a:solidFill>
            </a:endParaRPr>
          </a:p>
        </p:txBody>
      </p:sp>
      <p:graphicFrame>
        <p:nvGraphicFramePr>
          <p:cNvPr id="5" name="資料庫圖表 4"/>
          <p:cNvGraphicFramePr/>
          <p:nvPr>
            <p:extLst/>
          </p:nvPr>
        </p:nvGraphicFramePr>
        <p:xfrm>
          <a:off x="7540411" y="1949594"/>
          <a:ext cx="1724885" cy="164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群組 51"/>
          <p:cNvGrpSpPr/>
          <p:nvPr/>
        </p:nvGrpSpPr>
        <p:grpSpPr>
          <a:xfrm>
            <a:off x="9458722" y="4945235"/>
            <a:ext cx="75715" cy="1030718"/>
            <a:chOff x="6661435" y="3775789"/>
            <a:chExt cx="122912" cy="1042725"/>
          </a:xfrm>
          <a:solidFill>
            <a:srgbClr val="7030A0"/>
          </a:solidFill>
        </p:grpSpPr>
        <p:sp>
          <p:nvSpPr>
            <p:cNvPr id="29" name="橢圓 28"/>
            <p:cNvSpPr/>
            <p:nvPr/>
          </p:nvSpPr>
          <p:spPr>
            <a:xfrm>
              <a:off x="6663034" y="3775789"/>
              <a:ext cx="121313" cy="135572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橢圓 48"/>
            <p:cNvSpPr/>
            <p:nvPr/>
          </p:nvSpPr>
          <p:spPr>
            <a:xfrm>
              <a:off x="6661437" y="4003095"/>
              <a:ext cx="121313" cy="135572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橢圓 49"/>
            <p:cNvSpPr/>
            <p:nvPr/>
          </p:nvSpPr>
          <p:spPr>
            <a:xfrm>
              <a:off x="6661436" y="4231742"/>
              <a:ext cx="121313" cy="135572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橢圓 50"/>
            <p:cNvSpPr/>
            <p:nvPr/>
          </p:nvSpPr>
          <p:spPr>
            <a:xfrm>
              <a:off x="6663034" y="4459048"/>
              <a:ext cx="121313" cy="135572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橢圓 52"/>
            <p:cNvSpPr/>
            <p:nvPr/>
          </p:nvSpPr>
          <p:spPr>
            <a:xfrm>
              <a:off x="6661435" y="4682942"/>
              <a:ext cx="121313" cy="135572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圓角矩形 41"/>
          <p:cNvSpPr/>
          <p:nvPr/>
        </p:nvSpPr>
        <p:spPr>
          <a:xfrm>
            <a:off x="8500894" y="3904877"/>
            <a:ext cx="1824846" cy="3760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Function_class1</a:t>
            </a:r>
            <a:endParaRPr lang="zh-TW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3" name="資料庫圖表 12"/>
          <p:cNvGraphicFramePr/>
          <p:nvPr>
            <p:extLst/>
          </p:nvPr>
        </p:nvGraphicFramePr>
        <p:xfrm>
          <a:off x="3775173" y="4752638"/>
          <a:ext cx="1732656" cy="1554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資料庫圖表 10"/>
          <p:cNvGraphicFramePr/>
          <p:nvPr>
            <p:extLst/>
          </p:nvPr>
        </p:nvGraphicFramePr>
        <p:xfrm>
          <a:off x="3751007" y="2044228"/>
          <a:ext cx="1756822" cy="2130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5" name="矩形 14"/>
          <p:cNvSpPr/>
          <p:nvPr/>
        </p:nvSpPr>
        <p:spPr>
          <a:xfrm>
            <a:off x="2084231" y="3689214"/>
            <a:ext cx="1230118" cy="5436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accent5">
                    <a:lumMod val="50000"/>
                  </a:schemeClr>
                </a:solidFill>
              </a:rPr>
              <a:t>Script.qa</a:t>
            </a:r>
            <a:endParaRPr lang="zh-TW" altLang="en-US" sz="2000" dirty="0"/>
          </a:p>
        </p:txBody>
      </p:sp>
      <p:cxnSp>
        <p:nvCxnSpPr>
          <p:cNvPr id="23" name="直線單箭頭接點 22"/>
          <p:cNvCxnSpPr>
            <a:stCxn id="15" idx="3"/>
            <a:endCxn id="11" idx="1"/>
          </p:cNvCxnSpPr>
          <p:nvPr/>
        </p:nvCxnSpPr>
        <p:spPr>
          <a:xfrm flipV="1">
            <a:off x="3314349" y="3109677"/>
            <a:ext cx="436658" cy="85138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/>
          <p:cNvCxnSpPr>
            <a:endCxn id="160" idx="1"/>
          </p:cNvCxnSpPr>
          <p:nvPr/>
        </p:nvCxnSpPr>
        <p:spPr>
          <a:xfrm rot="16200000" flipH="1">
            <a:off x="6831804" y="4576772"/>
            <a:ext cx="2684540" cy="717408"/>
          </a:xfrm>
          <a:prstGeom prst="bentConnector2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V="1">
            <a:off x="7813516" y="4117756"/>
            <a:ext cx="719262" cy="1564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7815368" y="4710267"/>
            <a:ext cx="719262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15" idx="3"/>
            <a:endCxn id="13" idx="1"/>
          </p:cNvCxnSpPr>
          <p:nvPr/>
        </p:nvCxnSpPr>
        <p:spPr>
          <a:xfrm>
            <a:off x="3314349" y="3961059"/>
            <a:ext cx="460824" cy="1568890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群組 171"/>
          <p:cNvGrpSpPr/>
          <p:nvPr/>
        </p:nvGrpSpPr>
        <p:grpSpPr>
          <a:xfrm>
            <a:off x="5592032" y="1788746"/>
            <a:ext cx="1775299" cy="339694"/>
            <a:chOff x="4068031" y="2388937"/>
            <a:chExt cx="1775299" cy="339694"/>
          </a:xfrm>
        </p:grpSpPr>
        <p:sp>
          <p:nvSpPr>
            <p:cNvPr id="109" name="文字方塊 108"/>
            <p:cNvSpPr txBox="1"/>
            <p:nvPr/>
          </p:nvSpPr>
          <p:spPr>
            <a:xfrm>
              <a:off x="4464276" y="2388937"/>
              <a:ext cx="9760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>
                  <a:solidFill>
                    <a:srgbClr val="FF0000"/>
                  </a:solidFill>
                </a:rPr>
                <a:t>TCP socket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33" name="十二邊形 132"/>
            <p:cNvSpPr/>
            <p:nvPr/>
          </p:nvSpPr>
          <p:spPr>
            <a:xfrm>
              <a:off x="4249168" y="2428963"/>
              <a:ext cx="227380" cy="220702"/>
            </a:xfrm>
            <a:prstGeom prst="dodecag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cxnSp>
          <p:nvCxnSpPr>
            <p:cNvPr id="140" name="直線單箭頭接點 139"/>
            <p:cNvCxnSpPr/>
            <p:nvPr/>
          </p:nvCxnSpPr>
          <p:spPr>
            <a:xfrm>
              <a:off x="4068031" y="2728631"/>
              <a:ext cx="177529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172"/>
          <p:cNvGrpSpPr/>
          <p:nvPr/>
        </p:nvGrpSpPr>
        <p:grpSpPr>
          <a:xfrm>
            <a:off x="5592032" y="2279912"/>
            <a:ext cx="1775298" cy="397968"/>
            <a:chOff x="4034025" y="3563091"/>
            <a:chExt cx="1783142" cy="397968"/>
          </a:xfrm>
        </p:grpSpPr>
        <p:cxnSp>
          <p:nvCxnSpPr>
            <p:cNvPr id="102" name="直線單箭頭接點 101"/>
            <p:cNvCxnSpPr/>
            <p:nvPr/>
          </p:nvCxnSpPr>
          <p:spPr>
            <a:xfrm>
              <a:off x="4034025" y="3961059"/>
              <a:ext cx="178314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字方塊 109"/>
            <p:cNvSpPr txBox="1"/>
            <p:nvPr/>
          </p:nvSpPr>
          <p:spPr>
            <a:xfrm>
              <a:off x="4432020" y="3563091"/>
              <a:ext cx="11636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>
                  <a:solidFill>
                    <a:srgbClr val="FF0000"/>
                  </a:solidFill>
                </a:rPr>
                <a:t>Send request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2" name="十二邊形 141"/>
            <p:cNvSpPr/>
            <p:nvPr/>
          </p:nvSpPr>
          <p:spPr>
            <a:xfrm>
              <a:off x="4219137" y="3605841"/>
              <a:ext cx="248054" cy="215500"/>
            </a:xfrm>
            <a:prstGeom prst="dodecag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grpSp>
        <p:nvGrpSpPr>
          <p:cNvPr id="9" name="群組 173"/>
          <p:cNvGrpSpPr/>
          <p:nvPr/>
        </p:nvGrpSpPr>
        <p:grpSpPr>
          <a:xfrm>
            <a:off x="5592034" y="2819004"/>
            <a:ext cx="1775297" cy="389528"/>
            <a:chOff x="4068033" y="4338831"/>
            <a:chExt cx="1775297" cy="389528"/>
          </a:xfrm>
        </p:grpSpPr>
        <p:cxnSp>
          <p:nvCxnSpPr>
            <p:cNvPr id="97" name="直線單箭頭接點 96"/>
            <p:cNvCxnSpPr/>
            <p:nvPr/>
          </p:nvCxnSpPr>
          <p:spPr>
            <a:xfrm flipH="1">
              <a:off x="4068033" y="4728359"/>
              <a:ext cx="177529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字方塊 111"/>
            <p:cNvSpPr txBox="1"/>
            <p:nvPr/>
          </p:nvSpPr>
          <p:spPr>
            <a:xfrm>
              <a:off x="4476548" y="4338831"/>
              <a:ext cx="1266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>
                  <a:solidFill>
                    <a:srgbClr val="FF0000"/>
                  </a:solidFill>
                </a:rPr>
                <a:t>Send response</a:t>
              </a:r>
              <a:endParaRPr lang="zh-TW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46" name="十二邊形 145"/>
            <p:cNvSpPr/>
            <p:nvPr/>
          </p:nvSpPr>
          <p:spPr>
            <a:xfrm>
              <a:off x="4249486" y="4395293"/>
              <a:ext cx="248054" cy="215500"/>
            </a:xfrm>
            <a:prstGeom prst="dodecag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sp>
        <p:nvSpPr>
          <p:cNvPr id="159" name="圓角矩形 158"/>
          <p:cNvSpPr/>
          <p:nvPr/>
        </p:nvSpPr>
        <p:spPr>
          <a:xfrm>
            <a:off x="8532779" y="4512316"/>
            <a:ext cx="1776393" cy="3760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Function_class2</a:t>
            </a:r>
            <a:endParaRPr lang="zh-TW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0" name="圓角矩形 159"/>
          <p:cNvSpPr/>
          <p:nvPr/>
        </p:nvSpPr>
        <p:spPr>
          <a:xfrm>
            <a:off x="8532779" y="6089731"/>
            <a:ext cx="1776393" cy="37603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Function_classN</a:t>
            </a:r>
            <a:endParaRPr lang="zh-TW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29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b="1" dirty="0" err="1"/>
              <a:t>Automan</a:t>
            </a:r>
            <a:r>
              <a:rPr lang="en-US" altLang="zh-TW" sz="2800" b="1" dirty="0"/>
              <a:t> Client - Main Class</a:t>
            </a:r>
            <a:endParaRPr lang="zh-TW" altLang="en-US" sz="2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072816"/>
            <a:ext cx="8229600" cy="5543884"/>
          </a:xfrm>
        </p:spPr>
        <p:txBody>
          <a:bodyPr/>
          <a:lstStyle/>
          <a:p>
            <a:r>
              <a:rPr lang="en-US" altLang="zh-TW" sz="2600" dirty="0" err="1"/>
              <a:t>Socket_server</a:t>
            </a:r>
            <a:endParaRPr lang="en-US" altLang="zh-TW" sz="2600" dirty="0"/>
          </a:p>
          <a:p>
            <a:pPr lvl="1"/>
            <a:r>
              <a:rPr lang="en-US" altLang="zh-TW" sz="2200" dirty="0"/>
              <a:t>Create TCP socket </a:t>
            </a:r>
          </a:p>
          <a:p>
            <a:pPr lvl="1"/>
            <a:r>
              <a:rPr lang="en-US" altLang="zh-TW" sz="2200" dirty="0"/>
              <a:t>Keeping listening</a:t>
            </a:r>
          </a:p>
          <a:p>
            <a:pPr lvl="1"/>
            <a:r>
              <a:rPr lang="en-US" altLang="zh-TW" sz="2200" dirty="0"/>
              <a:t>Create a thread to do requested task</a:t>
            </a:r>
          </a:p>
          <a:p>
            <a:r>
              <a:rPr lang="en-US" altLang="zh-TW" sz="2600" dirty="0"/>
              <a:t>Threadwork</a:t>
            </a:r>
          </a:p>
          <a:p>
            <a:pPr lvl="1"/>
            <a:r>
              <a:rPr lang="en-US" altLang="zh-TW" sz="2200" dirty="0"/>
              <a:t>Receive request from </a:t>
            </a:r>
            <a:r>
              <a:rPr lang="en-US" altLang="zh-TW" sz="2200" dirty="0" err="1"/>
              <a:t>automan</a:t>
            </a:r>
            <a:r>
              <a:rPr lang="en-US" altLang="zh-TW" sz="2200" dirty="0"/>
              <a:t> server (socket client)</a:t>
            </a:r>
          </a:p>
          <a:p>
            <a:pPr lvl="1"/>
            <a:r>
              <a:rPr lang="en-US" altLang="zh-TW" sz="2200" dirty="0"/>
              <a:t>Send request to </a:t>
            </a:r>
            <a:r>
              <a:rPr lang="en-US" altLang="zh-TW" sz="2200" dirty="0" err="1"/>
              <a:t>Call_function</a:t>
            </a:r>
            <a:r>
              <a:rPr lang="en-US" altLang="zh-TW" sz="2200" dirty="0"/>
              <a:t>()</a:t>
            </a:r>
          </a:p>
          <a:p>
            <a:pPr lvl="1"/>
            <a:r>
              <a:rPr lang="en-US" altLang="zh-TW" sz="2200" dirty="0"/>
              <a:t>Receive response from </a:t>
            </a:r>
            <a:r>
              <a:rPr lang="en-US" altLang="zh-TW" sz="2200" dirty="0" err="1"/>
              <a:t>Call_function</a:t>
            </a:r>
            <a:r>
              <a:rPr lang="en-US" altLang="zh-TW" sz="2200" dirty="0"/>
              <a:t>()</a:t>
            </a:r>
          </a:p>
          <a:p>
            <a:pPr lvl="1"/>
            <a:r>
              <a:rPr lang="en-US" altLang="zh-TW" sz="2200" dirty="0"/>
              <a:t>Return the response to </a:t>
            </a:r>
            <a:r>
              <a:rPr lang="en-US" altLang="zh-TW" sz="2200" dirty="0" err="1"/>
              <a:t>automan</a:t>
            </a:r>
            <a:r>
              <a:rPr lang="en-US" altLang="zh-TW" sz="2200" dirty="0"/>
              <a:t> server</a:t>
            </a:r>
          </a:p>
          <a:p>
            <a:r>
              <a:rPr lang="en-US" altLang="zh-TW" sz="2600" dirty="0" err="1"/>
              <a:t>Call_function</a:t>
            </a:r>
            <a:endParaRPr lang="en-US" altLang="zh-TW" sz="2600" dirty="0"/>
          </a:p>
          <a:p>
            <a:pPr lvl="1"/>
            <a:r>
              <a:rPr lang="en-US" altLang="zh-TW" sz="2200" dirty="0"/>
              <a:t>Analysis request and send parameters to call the corresponding function</a:t>
            </a:r>
          </a:p>
          <a:p>
            <a:pPr lvl="1"/>
            <a:r>
              <a:rPr lang="en-US" altLang="zh-TW" sz="2200" dirty="0"/>
              <a:t>Receive response from the corresponding function and return that to</a:t>
            </a:r>
            <a:r>
              <a:rPr lang="zh-TW" altLang="en-US" sz="2200" dirty="0"/>
              <a:t> </a:t>
            </a:r>
            <a:r>
              <a:rPr lang="en-US" altLang="zh-TW" sz="2200" dirty="0"/>
              <a:t>threadwork()</a:t>
            </a:r>
          </a:p>
        </p:txBody>
      </p:sp>
      <p:grpSp>
        <p:nvGrpSpPr>
          <p:cNvPr id="5" name="群組 34"/>
          <p:cNvGrpSpPr/>
          <p:nvPr/>
        </p:nvGrpSpPr>
        <p:grpSpPr>
          <a:xfrm>
            <a:off x="5688535" y="1160569"/>
            <a:ext cx="4763342" cy="1991928"/>
            <a:chOff x="3606084" y="1074255"/>
            <a:chExt cx="5489323" cy="2173789"/>
          </a:xfrm>
        </p:grpSpPr>
        <p:sp>
          <p:nvSpPr>
            <p:cNvPr id="4" name="圓角矩形 3"/>
            <p:cNvSpPr/>
            <p:nvPr/>
          </p:nvSpPr>
          <p:spPr>
            <a:xfrm>
              <a:off x="3606084" y="1443587"/>
              <a:ext cx="1931831" cy="643943"/>
            </a:xfrm>
            <a:prstGeom prst="roundRect">
              <a:avLst/>
            </a:prstGeom>
            <a:solidFill>
              <a:srgbClr val="ED93D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rgbClr val="E42A56"/>
                  </a:solidFill>
                </a:rPr>
                <a:t>Socket_server</a:t>
              </a:r>
              <a:r>
                <a:rPr lang="en-US" altLang="zh-TW" b="1" dirty="0">
                  <a:solidFill>
                    <a:srgbClr val="E42A56"/>
                  </a:solidFill>
                </a:rPr>
                <a:t>()</a:t>
              </a:r>
              <a:endParaRPr lang="zh-TW" altLang="en-US" b="1" dirty="0">
                <a:solidFill>
                  <a:srgbClr val="E42A56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6606863" y="2604101"/>
              <a:ext cx="1994080" cy="6439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 err="1">
                  <a:solidFill>
                    <a:srgbClr val="002060"/>
                  </a:solidFill>
                </a:rPr>
                <a:t>Call_function</a:t>
              </a:r>
              <a:r>
                <a:rPr lang="en-US" altLang="zh-TW" b="1" dirty="0">
                  <a:solidFill>
                    <a:srgbClr val="002060"/>
                  </a:solidFill>
                </a:rPr>
                <a:t>()</a:t>
              </a:r>
              <a:endParaRPr lang="zh-TW" altLang="en-US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6902343" y="1443587"/>
              <a:ext cx="1749382" cy="643943"/>
            </a:xfrm>
            <a:prstGeom prst="roundRect">
              <a:avLst/>
            </a:prstGeom>
            <a:solidFill>
              <a:srgbClr val="FAB07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accent6">
                      <a:lumMod val="50000"/>
                    </a:schemeClr>
                  </a:solidFill>
                </a:rPr>
                <a:t>Threadwork()</a:t>
              </a:r>
              <a:endParaRPr lang="zh-TW" alt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2" name="直線單箭頭接點 11"/>
            <p:cNvCxnSpPr>
              <a:stCxn id="4" idx="3"/>
              <a:endCxn id="8" idx="1"/>
            </p:cNvCxnSpPr>
            <p:nvPr/>
          </p:nvCxnSpPr>
          <p:spPr>
            <a:xfrm>
              <a:off x="5537915" y="1765559"/>
              <a:ext cx="136442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5172075" y="1074255"/>
              <a:ext cx="2102837" cy="369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err="1">
                  <a:solidFill>
                    <a:srgbClr val="002060"/>
                  </a:solidFill>
                </a:rPr>
                <a:t>Start_new_thread</a:t>
              </a:r>
              <a:r>
                <a:rPr lang="en-US" altLang="zh-TW" sz="1600" dirty="0">
                  <a:solidFill>
                    <a:srgbClr val="002060"/>
                  </a:solidFill>
                </a:rPr>
                <a:t>()</a:t>
              </a:r>
              <a:endParaRPr lang="zh-TW" alt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16" name="直線單箭頭接點 15"/>
            <p:cNvCxnSpPr/>
            <p:nvPr/>
          </p:nvCxnSpPr>
          <p:spPr>
            <a:xfrm flipH="1">
              <a:off x="7173170" y="2087530"/>
              <a:ext cx="173131" cy="5165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V="1">
              <a:off x="7454743" y="2087530"/>
              <a:ext cx="173131" cy="5165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/>
            <p:cNvSpPr txBox="1"/>
            <p:nvPr/>
          </p:nvSpPr>
          <p:spPr>
            <a:xfrm>
              <a:off x="5696832" y="2082749"/>
              <a:ext cx="1474307" cy="369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rgbClr val="002060"/>
                  </a:solidFill>
                </a:rPr>
                <a:t>Send request</a:t>
              </a:r>
              <a:endParaRPr lang="zh-TW" alt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7479891" y="2272196"/>
              <a:ext cx="1615516" cy="369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>
                  <a:solidFill>
                    <a:srgbClr val="002060"/>
                  </a:solidFill>
                </a:rPr>
                <a:t>Send response</a:t>
              </a:r>
              <a:endParaRPr lang="zh-TW" altLang="en-US" sz="1600" dirty="0">
                <a:solidFill>
                  <a:srgbClr val="002060"/>
                </a:solidFill>
              </a:endParaRPr>
            </a:p>
          </p:txBody>
        </p:sp>
      </p:grpSp>
      <p:sp>
        <p:nvSpPr>
          <p:cNvPr id="31" name="手繪多邊形 30"/>
          <p:cNvSpPr/>
          <p:nvPr/>
        </p:nvSpPr>
        <p:spPr>
          <a:xfrm>
            <a:off x="4846749" y="715001"/>
            <a:ext cx="5808372" cy="366824"/>
          </a:xfrm>
          <a:custGeom>
            <a:avLst/>
            <a:gdLst>
              <a:gd name="connsiteX0" fmla="*/ 0 w 5808372"/>
              <a:gd name="connsiteY0" fmla="*/ 366824 h 366824"/>
              <a:gd name="connsiteX1" fmla="*/ 5808372 w 5808372"/>
              <a:gd name="connsiteY1" fmla="*/ 366824 h 366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08372" h="366824">
                <a:moveTo>
                  <a:pt x="0" y="366824"/>
                </a:moveTo>
                <a:cubicBezTo>
                  <a:pt x="2497428" y="49145"/>
                  <a:pt x="4994857" y="-268534"/>
                  <a:pt x="5808372" y="366824"/>
                </a:cubicBez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4975538" y="994073"/>
            <a:ext cx="6040192" cy="2444587"/>
          </a:xfrm>
          <a:custGeom>
            <a:avLst/>
            <a:gdLst>
              <a:gd name="connsiteX0" fmla="*/ 12879 w 6040192"/>
              <a:gd name="connsiteY0" fmla="*/ 61996 h 2444587"/>
              <a:gd name="connsiteX1" fmla="*/ 12879 w 6040192"/>
              <a:gd name="connsiteY1" fmla="*/ 61996 h 2444587"/>
              <a:gd name="connsiteX2" fmla="*/ 25758 w 6040192"/>
              <a:gd name="connsiteY2" fmla="*/ 177905 h 2444587"/>
              <a:gd name="connsiteX3" fmla="*/ 38637 w 6040192"/>
              <a:gd name="connsiteY3" fmla="*/ 255179 h 2444587"/>
              <a:gd name="connsiteX4" fmla="*/ 25758 w 6040192"/>
              <a:gd name="connsiteY4" fmla="*/ 551393 h 2444587"/>
              <a:gd name="connsiteX5" fmla="*/ 38637 w 6040192"/>
              <a:gd name="connsiteY5" fmla="*/ 1259731 h 2444587"/>
              <a:gd name="connsiteX6" fmla="*/ 90152 w 6040192"/>
              <a:gd name="connsiteY6" fmla="*/ 1311246 h 2444587"/>
              <a:gd name="connsiteX7" fmla="*/ 141668 w 6040192"/>
              <a:gd name="connsiteY7" fmla="*/ 1298367 h 2444587"/>
              <a:gd name="connsiteX8" fmla="*/ 180304 w 6040192"/>
              <a:gd name="connsiteY8" fmla="*/ 1285489 h 2444587"/>
              <a:gd name="connsiteX9" fmla="*/ 901521 w 6040192"/>
              <a:gd name="connsiteY9" fmla="*/ 1298367 h 2444587"/>
              <a:gd name="connsiteX10" fmla="*/ 978794 w 6040192"/>
              <a:gd name="connsiteY10" fmla="*/ 1324125 h 2444587"/>
              <a:gd name="connsiteX11" fmla="*/ 1313645 w 6040192"/>
              <a:gd name="connsiteY11" fmla="*/ 1349883 h 2444587"/>
              <a:gd name="connsiteX12" fmla="*/ 1648496 w 6040192"/>
              <a:gd name="connsiteY12" fmla="*/ 1375641 h 2444587"/>
              <a:gd name="connsiteX13" fmla="*/ 2228045 w 6040192"/>
              <a:gd name="connsiteY13" fmla="*/ 1414277 h 2444587"/>
              <a:gd name="connsiteX14" fmla="*/ 2266682 w 6040192"/>
              <a:gd name="connsiteY14" fmla="*/ 1427156 h 2444587"/>
              <a:gd name="connsiteX15" fmla="*/ 2292439 w 6040192"/>
              <a:gd name="connsiteY15" fmla="*/ 1517308 h 2444587"/>
              <a:gd name="connsiteX16" fmla="*/ 2305318 w 6040192"/>
              <a:gd name="connsiteY16" fmla="*/ 2302920 h 2444587"/>
              <a:gd name="connsiteX17" fmla="*/ 2356834 w 6040192"/>
              <a:gd name="connsiteY17" fmla="*/ 2354435 h 2444587"/>
              <a:gd name="connsiteX18" fmla="*/ 3618963 w 6040192"/>
              <a:gd name="connsiteY18" fmla="*/ 2367314 h 2444587"/>
              <a:gd name="connsiteX19" fmla="*/ 4533363 w 6040192"/>
              <a:gd name="connsiteY19" fmla="*/ 2393072 h 2444587"/>
              <a:gd name="connsiteX20" fmla="*/ 4958366 w 6040192"/>
              <a:gd name="connsiteY20" fmla="*/ 2405951 h 2444587"/>
              <a:gd name="connsiteX21" fmla="*/ 5628068 w 6040192"/>
              <a:gd name="connsiteY21" fmla="*/ 2393072 h 2444587"/>
              <a:gd name="connsiteX22" fmla="*/ 5705341 w 6040192"/>
              <a:gd name="connsiteY22" fmla="*/ 2367314 h 2444587"/>
              <a:gd name="connsiteX23" fmla="*/ 5731099 w 6040192"/>
              <a:gd name="connsiteY23" fmla="*/ 1671855 h 2444587"/>
              <a:gd name="connsiteX24" fmla="*/ 5718220 w 6040192"/>
              <a:gd name="connsiteY24" fmla="*/ 1568824 h 2444587"/>
              <a:gd name="connsiteX25" fmla="*/ 5692462 w 6040192"/>
              <a:gd name="connsiteY25" fmla="*/ 1452914 h 2444587"/>
              <a:gd name="connsiteX26" fmla="*/ 5679583 w 6040192"/>
              <a:gd name="connsiteY26" fmla="*/ 1414277 h 2444587"/>
              <a:gd name="connsiteX27" fmla="*/ 5640947 w 6040192"/>
              <a:gd name="connsiteY27" fmla="*/ 1272610 h 2444587"/>
              <a:gd name="connsiteX28" fmla="*/ 5666704 w 6040192"/>
              <a:gd name="connsiteY28" fmla="*/ 1040790 h 2444587"/>
              <a:gd name="connsiteX29" fmla="*/ 5937161 w 6040192"/>
              <a:gd name="connsiteY29" fmla="*/ 705939 h 2444587"/>
              <a:gd name="connsiteX30" fmla="*/ 6001555 w 6040192"/>
              <a:gd name="connsiteY30" fmla="*/ 590029 h 2444587"/>
              <a:gd name="connsiteX31" fmla="*/ 6027313 w 6040192"/>
              <a:gd name="connsiteY31" fmla="*/ 512756 h 2444587"/>
              <a:gd name="connsiteX32" fmla="*/ 6040192 w 6040192"/>
              <a:gd name="connsiteY32" fmla="*/ 474120 h 2444587"/>
              <a:gd name="connsiteX33" fmla="*/ 6001555 w 6040192"/>
              <a:gd name="connsiteY33" fmla="*/ 371089 h 2444587"/>
              <a:gd name="connsiteX34" fmla="*/ 5950039 w 6040192"/>
              <a:gd name="connsiteY34" fmla="*/ 280936 h 2444587"/>
              <a:gd name="connsiteX35" fmla="*/ 5911403 w 6040192"/>
              <a:gd name="connsiteY35" fmla="*/ 255179 h 2444587"/>
              <a:gd name="connsiteX36" fmla="*/ 5847008 w 6040192"/>
              <a:gd name="connsiteY36" fmla="*/ 242300 h 2444587"/>
              <a:gd name="connsiteX37" fmla="*/ 5769735 w 6040192"/>
              <a:gd name="connsiteY37" fmla="*/ 216542 h 2444587"/>
              <a:gd name="connsiteX38" fmla="*/ 5756856 w 6040192"/>
              <a:gd name="connsiteY38" fmla="*/ 177905 h 2444587"/>
              <a:gd name="connsiteX39" fmla="*/ 5718220 w 6040192"/>
              <a:gd name="connsiteY39" fmla="*/ 126390 h 2444587"/>
              <a:gd name="connsiteX40" fmla="*/ 5692462 w 6040192"/>
              <a:gd name="connsiteY40" fmla="*/ 87753 h 2444587"/>
              <a:gd name="connsiteX41" fmla="*/ 5576552 w 6040192"/>
              <a:gd name="connsiteY41" fmla="*/ 100632 h 2444587"/>
              <a:gd name="connsiteX42" fmla="*/ 4636394 w 6040192"/>
              <a:gd name="connsiteY42" fmla="*/ 74874 h 2444587"/>
              <a:gd name="connsiteX43" fmla="*/ 4275786 w 6040192"/>
              <a:gd name="connsiteY43" fmla="*/ 61996 h 2444587"/>
              <a:gd name="connsiteX44" fmla="*/ 3361386 w 6040192"/>
              <a:gd name="connsiteY44" fmla="*/ 74874 h 2444587"/>
              <a:gd name="connsiteX45" fmla="*/ 2112135 w 6040192"/>
              <a:gd name="connsiteY45" fmla="*/ 87753 h 2444587"/>
              <a:gd name="connsiteX46" fmla="*/ 901521 w 6040192"/>
              <a:gd name="connsiteY46" fmla="*/ 113511 h 2444587"/>
              <a:gd name="connsiteX47" fmla="*/ 0 w 6040192"/>
              <a:gd name="connsiteY47" fmla="*/ 139269 h 2444587"/>
              <a:gd name="connsiteX48" fmla="*/ 5756856 w 6040192"/>
              <a:gd name="connsiteY48" fmla="*/ 1337004 h 2444587"/>
              <a:gd name="connsiteX49" fmla="*/ 5048518 w 6040192"/>
              <a:gd name="connsiteY49" fmla="*/ 2444587 h 244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040192" h="2444587">
                <a:moveTo>
                  <a:pt x="12879" y="61996"/>
                </a:moveTo>
                <a:lnTo>
                  <a:pt x="12879" y="61996"/>
                </a:lnTo>
                <a:cubicBezTo>
                  <a:pt x="17172" y="100632"/>
                  <a:pt x="20620" y="139372"/>
                  <a:pt x="25758" y="177905"/>
                </a:cubicBezTo>
                <a:cubicBezTo>
                  <a:pt x="29209" y="203789"/>
                  <a:pt x="38637" y="229066"/>
                  <a:pt x="38637" y="255179"/>
                </a:cubicBezTo>
                <a:cubicBezTo>
                  <a:pt x="38637" y="354010"/>
                  <a:pt x="30051" y="452655"/>
                  <a:pt x="25758" y="551393"/>
                </a:cubicBezTo>
                <a:cubicBezTo>
                  <a:pt x="30051" y="787506"/>
                  <a:pt x="30499" y="1023720"/>
                  <a:pt x="38637" y="1259731"/>
                </a:cubicBezTo>
                <a:cubicBezTo>
                  <a:pt x="40234" y="1306054"/>
                  <a:pt x="54212" y="1299266"/>
                  <a:pt x="90152" y="1311246"/>
                </a:cubicBezTo>
                <a:cubicBezTo>
                  <a:pt x="107324" y="1306953"/>
                  <a:pt x="124649" y="1303230"/>
                  <a:pt x="141668" y="1298367"/>
                </a:cubicBezTo>
                <a:cubicBezTo>
                  <a:pt x="154721" y="1294638"/>
                  <a:pt x="166729" y="1285489"/>
                  <a:pt x="180304" y="1285489"/>
                </a:cubicBezTo>
                <a:cubicBezTo>
                  <a:pt x="420748" y="1285489"/>
                  <a:pt x="661115" y="1294074"/>
                  <a:pt x="901521" y="1298367"/>
                </a:cubicBezTo>
                <a:lnTo>
                  <a:pt x="978794" y="1324125"/>
                </a:lnTo>
                <a:cubicBezTo>
                  <a:pt x="1111189" y="1368257"/>
                  <a:pt x="1003878" y="1336415"/>
                  <a:pt x="1313645" y="1349883"/>
                </a:cubicBezTo>
                <a:cubicBezTo>
                  <a:pt x="1603783" y="1382121"/>
                  <a:pt x="1199740" y="1339256"/>
                  <a:pt x="1648496" y="1375641"/>
                </a:cubicBezTo>
                <a:cubicBezTo>
                  <a:pt x="2180784" y="1418799"/>
                  <a:pt x="1610936" y="1389592"/>
                  <a:pt x="2228045" y="1414277"/>
                </a:cubicBezTo>
                <a:cubicBezTo>
                  <a:pt x="2240924" y="1418570"/>
                  <a:pt x="2257083" y="1417557"/>
                  <a:pt x="2266682" y="1427156"/>
                </a:cubicBezTo>
                <a:cubicBezTo>
                  <a:pt x="2272842" y="1433316"/>
                  <a:pt x="2292327" y="1516860"/>
                  <a:pt x="2292439" y="1517308"/>
                </a:cubicBezTo>
                <a:cubicBezTo>
                  <a:pt x="2296732" y="1779179"/>
                  <a:pt x="2297137" y="2041142"/>
                  <a:pt x="2305318" y="2302920"/>
                </a:cubicBezTo>
                <a:cubicBezTo>
                  <a:pt x="2306413" y="2337965"/>
                  <a:pt x="2321396" y="2353733"/>
                  <a:pt x="2356834" y="2354435"/>
                </a:cubicBezTo>
                <a:lnTo>
                  <a:pt x="3618963" y="2367314"/>
                </a:lnTo>
                <a:cubicBezTo>
                  <a:pt x="4016826" y="2407101"/>
                  <a:pt x="3653207" y="2374345"/>
                  <a:pt x="4533363" y="2393072"/>
                </a:cubicBezTo>
                <a:lnTo>
                  <a:pt x="4958366" y="2405951"/>
                </a:lnTo>
                <a:cubicBezTo>
                  <a:pt x="5181600" y="2401658"/>
                  <a:pt x="5405091" y="2404605"/>
                  <a:pt x="5628068" y="2393072"/>
                </a:cubicBezTo>
                <a:cubicBezTo>
                  <a:pt x="5655183" y="2391669"/>
                  <a:pt x="5705341" y="2367314"/>
                  <a:pt x="5705341" y="2367314"/>
                </a:cubicBezTo>
                <a:cubicBezTo>
                  <a:pt x="5929096" y="2218140"/>
                  <a:pt x="5753728" y="2350729"/>
                  <a:pt x="5731099" y="1671855"/>
                </a:cubicBezTo>
                <a:cubicBezTo>
                  <a:pt x="5729946" y="1637263"/>
                  <a:pt x="5723483" y="1603032"/>
                  <a:pt x="5718220" y="1568824"/>
                </a:cubicBezTo>
                <a:cubicBezTo>
                  <a:pt x="5713793" y="1540051"/>
                  <a:pt x="5701009" y="1482828"/>
                  <a:pt x="5692462" y="1452914"/>
                </a:cubicBezTo>
                <a:cubicBezTo>
                  <a:pt x="5688732" y="1439861"/>
                  <a:pt x="5683155" y="1427374"/>
                  <a:pt x="5679583" y="1414277"/>
                </a:cubicBezTo>
                <a:cubicBezTo>
                  <a:pt x="5636004" y="1254488"/>
                  <a:pt x="5670591" y="1361545"/>
                  <a:pt x="5640947" y="1272610"/>
                </a:cubicBezTo>
                <a:cubicBezTo>
                  <a:pt x="5649533" y="1195337"/>
                  <a:pt x="5634244" y="1111439"/>
                  <a:pt x="5666704" y="1040790"/>
                </a:cubicBezTo>
                <a:cubicBezTo>
                  <a:pt x="5869062" y="600362"/>
                  <a:pt x="5798102" y="937707"/>
                  <a:pt x="5937161" y="705939"/>
                </a:cubicBezTo>
                <a:cubicBezTo>
                  <a:pt x="5956767" y="673262"/>
                  <a:pt x="5986774" y="626981"/>
                  <a:pt x="6001555" y="590029"/>
                </a:cubicBezTo>
                <a:cubicBezTo>
                  <a:pt x="6011639" y="564820"/>
                  <a:pt x="6018727" y="538514"/>
                  <a:pt x="6027313" y="512756"/>
                </a:cubicBezTo>
                <a:lnTo>
                  <a:pt x="6040192" y="474120"/>
                </a:lnTo>
                <a:cubicBezTo>
                  <a:pt x="6020154" y="373930"/>
                  <a:pt x="6042371" y="442517"/>
                  <a:pt x="6001555" y="371089"/>
                </a:cubicBezTo>
                <a:cubicBezTo>
                  <a:pt x="5988086" y="347519"/>
                  <a:pt x="5970958" y="301855"/>
                  <a:pt x="5950039" y="280936"/>
                </a:cubicBezTo>
                <a:cubicBezTo>
                  <a:pt x="5939094" y="269991"/>
                  <a:pt x="5925896" y="260614"/>
                  <a:pt x="5911403" y="255179"/>
                </a:cubicBezTo>
                <a:cubicBezTo>
                  <a:pt x="5890907" y="247493"/>
                  <a:pt x="5868127" y="248060"/>
                  <a:pt x="5847008" y="242300"/>
                </a:cubicBezTo>
                <a:cubicBezTo>
                  <a:pt x="5820814" y="235156"/>
                  <a:pt x="5769735" y="216542"/>
                  <a:pt x="5769735" y="216542"/>
                </a:cubicBezTo>
                <a:cubicBezTo>
                  <a:pt x="5765442" y="203663"/>
                  <a:pt x="5763591" y="189692"/>
                  <a:pt x="5756856" y="177905"/>
                </a:cubicBezTo>
                <a:cubicBezTo>
                  <a:pt x="5746207" y="159269"/>
                  <a:pt x="5730696" y="143856"/>
                  <a:pt x="5718220" y="126390"/>
                </a:cubicBezTo>
                <a:cubicBezTo>
                  <a:pt x="5709223" y="113795"/>
                  <a:pt x="5701048" y="100632"/>
                  <a:pt x="5692462" y="87753"/>
                </a:cubicBezTo>
                <a:cubicBezTo>
                  <a:pt x="5653825" y="92046"/>
                  <a:pt x="5615426" y="100632"/>
                  <a:pt x="5576552" y="100632"/>
                </a:cubicBezTo>
                <a:cubicBezTo>
                  <a:pt x="4327285" y="100632"/>
                  <a:pt x="5191503" y="100692"/>
                  <a:pt x="4636394" y="74874"/>
                </a:cubicBezTo>
                <a:cubicBezTo>
                  <a:pt x="4516245" y="69286"/>
                  <a:pt x="4395989" y="66289"/>
                  <a:pt x="4275786" y="61996"/>
                </a:cubicBezTo>
                <a:lnTo>
                  <a:pt x="3361386" y="74874"/>
                </a:lnTo>
                <a:lnTo>
                  <a:pt x="2112135" y="87753"/>
                </a:lnTo>
                <a:cubicBezTo>
                  <a:pt x="151810" y="113048"/>
                  <a:pt x="2271417" y="87664"/>
                  <a:pt x="901521" y="113511"/>
                </a:cubicBezTo>
                <a:cubicBezTo>
                  <a:pt x="600945" y="119182"/>
                  <a:pt x="0" y="-161361"/>
                  <a:pt x="0" y="139269"/>
                </a:cubicBezTo>
                <a:lnTo>
                  <a:pt x="5756856" y="1337004"/>
                </a:lnTo>
                <a:lnTo>
                  <a:pt x="5048518" y="2444587"/>
                </a:lnTo>
              </a:path>
            </a:pathLst>
          </a:cu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5567967" y="1189326"/>
            <a:ext cx="5045299" cy="2054079"/>
          </a:xfrm>
          <a:custGeom>
            <a:avLst/>
            <a:gdLst>
              <a:gd name="connsiteX0" fmla="*/ 0 w 5666704"/>
              <a:gd name="connsiteY0" fmla="*/ 0 h 2202288"/>
              <a:gd name="connsiteX1" fmla="*/ 5666704 w 5666704"/>
              <a:gd name="connsiteY1" fmla="*/ 12879 h 2202288"/>
              <a:gd name="connsiteX2" fmla="*/ 5653825 w 5666704"/>
              <a:gd name="connsiteY2" fmla="*/ 2176530 h 2202288"/>
              <a:gd name="connsiteX3" fmla="*/ 2112135 w 5666704"/>
              <a:gd name="connsiteY3" fmla="*/ 2202288 h 2202288"/>
              <a:gd name="connsiteX4" fmla="*/ 2125014 w 5666704"/>
              <a:gd name="connsiteY4" fmla="*/ 1197735 h 2202288"/>
              <a:gd name="connsiteX5" fmla="*/ 12879 w 5666704"/>
              <a:gd name="connsiteY5" fmla="*/ 1197735 h 2202288"/>
              <a:gd name="connsiteX6" fmla="*/ 0 w 5666704"/>
              <a:gd name="connsiteY6" fmla="*/ 0 h 220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6704" h="2202288">
                <a:moveTo>
                  <a:pt x="0" y="0"/>
                </a:moveTo>
                <a:lnTo>
                  <a:pt x="5666704" y="12879"/>
                </a:lnTo>
                <a:lnTo>
                  <a:pt x="5653825" y="2176530"/>
                </a:lnTo>
                <a:lnTo>
                  <a:pt x="2112135" y="2202288"/>
                </a:lnTo>
                <a:lnTo>
                  <a:pt x="2125014" y="1197735"/>
                </a:lnTo>
                <a:lnTo>
                  <a:pt x="12879" y="119773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b="1" dirty="0" err="1"/>
              <a:t>Automan</a:t>
            </a:r>
            <a:r>
              <a:rPr lang="en-US" altLang="zh-TW" sz="2800" b="1" dirty="0"/>
              <a:t> Server</a:t>
            </a:r>
            <a:endParaRPr lang="zh-TW" altLang="en-US" sz="2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Based on </a:t>
            </a:r>
            <a:r>
              <a:rPr lang="en-US" altLang="zh-TW" dirty="0" err="1">
                <a:solidFill>
                  <a:srgbClr val="FF0000"/>
                </a:solidFill>
              </a:rPr>
              <a:t>automan</a:t>
            </a:r>
            <a:r>
              <a:rPr lang="en-US" altLang="zh-TW" dirty="0">
                <a:solidFill>
                  <a:srgbClr val="FF0000"/>
                </a:solidFill>
              </a:rPr>
              <a:t> architecture</a:t>
            </a:r>
            <a:r>
              <a:rPr lang="en-US" altLang="zh-TW" dirty="0"/>
              <a:t>, use </a:t>
            </a:r>
            <a:r>
              <a:rPr lang="en-US" altLang="zh-TW" dirty="0" err="1"/>
              <a:t>qa</a:t>
            </a:r>
            <a:r>
              <a:rPr lang="en-US" altLang="zh-TW" dirty="0"/>
              <a:t> script to trigger </a:t>
            </a:r>
            <a:r>
              <a:rPr lang="en-US" altLang="zh-TW" dirty="0" err="1"/>
              <a:t>automan</a:t>
            </a:r>
            <a:r>
              <a:rPr lang="en-US" altLang="zh-TW" dirty="0"/>
              <a:t> server(socket client) to send request to </a:t>
            </a:r>
            <a:r>
              <a:rPr lang="en-US" altLang="zh-TW" dirty="0" err="1"/>
              <a:t>automan</a:t>
            </a:r>
            <a:r>
              <a:rPr lang="en-US" altLang="zh-TW" dirty="0"/>
              <a:t> client (socket server).</a:t>
            </a:r>
          </a:p>
          <a:p>
            <a:r>
              <a:rPr lang="en-US" altLang="zh-TW" dirty="0"/>
              <a:t>Receive response from </a:t>
            </a:r>
            <a:r>
              <a:rPr lang="en-US" altLang="zh-TW" dirty="0" err="1"/>
              <a:t>automan</a:t>
            </a:r>
            <a:r>
              <a:rPr lang="en-US" altLang="zh-TW" dirty="0"/>
              <a:t> client (socket server), and verify the return value.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558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b="1" dirty="0" err="1"/>
              <a:t>Automan</a:t>
            </a:r>
            <a:r>
              <a:rPr lang="en-US" altLang="zh-TW" sz="2800" b="1" dirty="0"/>
              <a:t> Server</a:t>
            </a:r>
            <a:endParaRPr lang="zh-TW" altLang="en-US" sz="28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181100"/>
            <a:ext cx="8313504" cy="5359400"/>
          </a:xfrm>
        </p:spPr>
        <p:txBody>
          <a:bodyPr/>
          <a:lstStyle/>
          <a:p>
            <a:endParaRPr lang="en-US" altLang="zh-TW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7" name="矩形 6"/>
          <p:cNvSpPr/>
          <p:nvPr/>
        </p:nvSpPr>
        <p:spPr>
          <a:xfrm>
            <a:off x="1981200" y="1354953"/>
            <a:ext cx="8350420" cy="326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</a:rPr>
              <a:t>$result$=get  </a:t>
            </a:r>
            <a:r>
              <a:rPr lang="en-US" altLang="zh-TW" sz="1600" dirty="0" err="1">
                <a:solidFill>
                  <a:schemeClr val="accent4">
                    <a:lumMod val="75000"/>
                  </a:schemeClr>
                </a:solidFill>
              </a:rPr>
              <a:t>Automan_client</a:t>
            </a:r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</a:rPr>
              <a:t>  result  #</a:t>
            </a:r>
            <a:r>
              <a:rPr lang="en-US" altLang="zh-TW" sz="1600" u="sng" dirty="0" err="1">
                <a:solidFill>
                  <a:schemeClr val="accent4">
                    <a:lumMod val="75000"/>
                  </a:schemeClr>
                </a:solidFill>
              </a:rPr>
              <a:t>ip</a:t>
            </a:r>
            <a:r>
              <a:rPr lang="en-US" altLang="zh-TW" sz="1600" u="sng" dirty="0">
                <a:solidFill>
                  <a:schemeClr val="accent4">
                    <a:lumMod val="75000"/>
                  </a:schemeClr>
                </a:solidFill>
              </a:rPr>
              <a:t>#=$</a:t>
            </a:r>
            <a:r>
              <a:rPr lang="en-US" altLang="zh-TW" sz="1600" u="sng" dirty="0" err="1">
                <a:solidFill>
                  <a:schemeClr val="accent4">
                    <a:lumMod val="75000"/>
                  </a:schemeClr>
                </a:solidFill>
              </a:rPr>
              <a:t>host_ip</a:t>
            </a:r>
            <a:r>
              <a:rPr lang="en-US" altLang="zh-TW" sz="1600" u="sng" dirty="0">
                <a:solidFill>
                  <a:schemeClr val="accent4">
                    <a:lumMod val="75000"/>
                  </a:schemeClr>
                </a:solidFill>
              </a:rPr>
              <a:t>$,#port#=$</a:t>
            </a:r>
            <a:r>
              <a:rPr lang="en-US" altLang="zh-TW" sz="1600" u="sng" dirty="0" err="1">
                <a:solidFill>
                  <a:schemeClr val="accent4">
                    <a:lumMod val="75000"/>
                  </a:schemeClr>
                </a:solidFill>
              </a:rPr>
              <a:t>port_number</a:t>
            </a:r>
            <a:r>
              <a:rPr lang="en-US" altLang="zh-TW" sz="1600" u="sng" dirty="0">
                <a:solidFill>
                  <a:schemeClr val="accent4">
                    <a:lumMod val="75000"/>
                  </a:schemeClr>
                </a:solidFill>
              </a:rPr>
              <a:t>$,#action#=$request$</a:t>
            </a:r>
            <a:endParaRPr lang="zh-TW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077542" y="2224904"/>
            <a:ext cx="41987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3399"/>
                </a:solidFill>
              </a:rPr>
              <a:t>class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Automan_client</a:t>
            </a:r>
            <a:r>
              <a:rPr lang="en-US" altLang="zh-TW" dirty="0">
                <a:solidFill>
                  <a:srgbClr val="FF3399"/>
                </a:solidFill>
              </a:rPr>
              <a:t>(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en-US" altLang="zh-TW" dirty="0">
                <a:solidFill>
                  <a:srgbClr val="FF3399"/>
                </a:solidFill>
              </a:rPr>
              <a:t>)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	</a:t>
            </a:r>
            <a:r>
              <a:rPr lang="en-US" altLang="zh-TW" dirty="0" err="1">
                <a:solidFill>
                  <a:srgbClr val="FF3399"/>
                </a:solidFill>
              </a:rPr>
              <a:t>def</a:t>
            </a:r>
            <a:r>
              <a:rPr lang="en-US" altLang="zh-TW" dirty="0"/>
              <a:t>  </a:t>
            </a:r>
            <a:r>
              <a:rPr lang="en-US" altLang="zh-TW" dirty="0" err="1">
                <a:solidFill>
                  <a:srgbClr val="00B050"/>
                </a:solidFill>
              </a:rPr>
              <a:t>result_get</a:t>
            </a:r>
            <a:r>
              <a:rPr lang="en-US" altLang="zh-TW" dirty="0">
                <a:solidFill>
                  <a:srgbClr val="FF3399"/>
                </a:solidFill>
              </a:rPr>
              <a:t>(</a:t>
            </a:r>
            <a:r>
              <a:rPr lang="en-US" altLang="zh-TW" dirty="0" err="1">
                <a:solidFill>
                  <a:srgbClr val="FF3399"/>
                </a:solidFill>
              </a:rPr>
              <a:t>self,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value_dict</a:t>
            </a:r>
            <a:r>
              <a:rPr lang="en-US" altLang="zh-TW" dirty="0">
                <a:solidFill>
                  <a:srgbClr val="FF3399"/>
                </a:solidFill>
              </a:rPr>
              <a:t>)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			.</a:t>
            </a:r>
          </a:p>
          <a:p>
            <a:r>
              <a:rPr lang="en-US" altLang="zh-TW" dirty="0"/>
              <a:t>			.</a:t>
            </a:r>
          </a:p>
          <a:p>
            <a:r>
              <a:rPr lang="en-US" altLang="zh-TW" dirty="0"/>
              <a:t>	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host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3399"/>
                </a:solidFill>
              </a:rPr>
              <a:t>= 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local_dict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[“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ip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”]</a:t>
            </a:r>
            <a:r>
              <a:rPr lang="en-US" altLang="zh-TW" dirty="0">
                <a:solidFill>
                  <a:srgbClr val="FF3399"/>
                </a:solidFill>
              </a:rPr>
              <a:t>)</a:t>
            </a:r>
          </a:p>
          <a:p>
            <a:r>
              <a:rPr lang="en-US" altLang="zh-TW" dirty="0"/>
              <a:t>	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port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3399"/>
                </a:solidFill>
              </a:rPr>
              <a:t>=</a:t>
            </a:r>
            <a:r>
              <a:rPr lang="en-US" altLang="zh-TW" dirty="0"/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zh-TW" dirty="0">
                <a:solidFill>
                  <a:srgbClr val="FF3399"/>
                </a:solidFill>
              </a:rPr>
              <a:t>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local_dict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[“port”]</a:t>
            </a:r>
            <a:r>
              <a:rPr lang="en-US" altLang="zh-TW" dirty="0">
                <a:solidFill>
                  <a:srgbClr val="FF3399"/>
                </a:solidFill>
              </a:rPr>
              <a:t>)</a:t>
            </a:r>
          </a:p>
          <a:p>
            <a:r>
              <a:rPr lang="en-US" altLang="zh-TW" dirty="0"/>
              <a:t>		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sock.connect</a:t>
            </a:r>
            <a:r>
              <a:rPr lang="en-US" altLang="zh-TW" dirty="0"/>
              <a:t>	</a:t>
            </a:r>
            <a:r>
              <a:rPr lang="en-US" altLang="zh-TW" dirty="0">
                <a:solidFill>
                  <a:srgbClr val="FF3399"/>
                </a:solidFill>
              </a:rPr>
              <a:t>((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host,port</a:t>
            </a:r>
            <a:r>
              <a:rPr lang="en-US" altLang="zh-TW" dirty="0">
                <a:solidFill>
                  <a:srgbClr val="FF3399"/>
                </a:solidFill>
              </a:rPr>
              <a:t>))</a:t>
            </a:r>
            <a:r>
              <a:rPr lang="en-US" altLang="zh-TW" dirty="0"/>
              <a:t>				.</a:t>
            </a:r>
          </a:p>
          <a:p>
            <a:r>
              <a:rPr lang="en-US" altLang="zh-TW" dirty="0"/>
              <a:t>			.</a:t>
            </a:r>
          </a:p>
          <a:p>
            <a:r>
              <a:rPr lang="en-US" altLang="zh-TW" dirty="0"/>
              <a:t>		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action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3399"/>
                </a:solidFill>
              </a:rPr>
              <a:t>= 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local_dict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[“action”]</a:t>
            </a:r>
            <a:r>
              <a:rPr lang="en-US" altLang="zh-TW" dirty="0">
                <a:solidFill>
                  <a:srgbClr val="FF3399"/>
                </a:solidFill>
              </a:rPr>
              <a:t>)</a:t>
            </a:r>
          </a:p>
          <a:p>
            <a:r>
              <a:rPr lang="en-US" altLang="zh-TW" dirty="0"/>
              <a:t>		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sock.sendall</a:t>
            </a:r>
            <a:r>
              <a:rPr lang="en-US" altLang="zh-TW" dirty="0">
                <a:solidFill>
                  <a:srgbClr val="FF3399"/>
                </a:solidFill>
              </a:rPr>
              <a:t>(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action</a:t>
            </a:r>
            <a:r>
              <a:rPr lang="en-US" altLang="zh-TW" dirty="0">
                <a:solidFill>
                  <a:srgbClr val="FF3399"/>
                </a:solidFill>
              </a:rPr>
              <a:t>)</a:t>
            </a:r>
          </a:p>
          <a:p>
            <a:r>
              <a:rPr lang="en-US" altLang="zh-TW" dirty="0"/>
              <a:t>			.</a:t>
            </a:r>
          </a:p>
          <a:p>
            <a:r>
              <a:rPr lang="en-US" altLang="zh-TW" dirty="0"/>
              <a:t>			. </a:t>
            </a:r>
          </a:p>
        </p:txBody>
      </p:sp>
      <p:sp>
        <p:nvSpPr>
          <p:cNvPr id="33" name="矩形 32"/>
          <p:cNvSpPr/>
          <p:nvPr/>
        </p:nvSpPr>
        <p:spPr>
          <a:xfrm>
            <a:off x="6077542" y="2224904"/>
            <a:ext cx="4235620" cy="3698894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696076" y="2279308"/>
            <a:ext cx="1622424" cy="311493"/>
          </a:xfrm>
          <a:prstGeom prst="rect">
            <a:avLst/>
          </a:prstGeom>
          <a:noFill/>
          <a:ln>
            <a:solidFill>
              <a:srgbClr val="009E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225800" y="1363705"/>
            <a:ext cx="1384300" cy="326253"/>
          </a:xfrm>
          <a:prstGeom prst="rect">
            <a:avLst/>
          </a:prstGeom>
          <a:noFill/>
          <a:ln>
            <a:solidFill>
              <a:srgbClr val="009E4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肘形接點 36"/>
          <p:cNvCxnSpPr>
            <a:stCxn id="35" idx="2"/>
            <a:endCxn id="34" idx="0"/>
          </p:cNvCxnSpPr>
          <p:nvPr/>
        </p:nvCxnSpPr>
        <p:spPr>
          <a:xfrm rot="16200000" flipH="1">
            <a:off x="5417944" y="189963"/>
            <a:ext cx="589350" cy="3589338"/>
          </a:xfrm>
          <a:prstGeom prst="bentConnector3">
            <a:avLst>
              <a:gd name="adj1" fmla="val 50000"/>
            </a:avLst>
          </a:prstGeom>
          <a:ln>
            <a:solidFill>
              <a:srgbClr val="009E4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橢圓 48"/>
          <p:cNvSpPr/>
          <p:nvPr/>
        </p:nvSpPr>
        <p:spPr>
          <a:xfrm>
            <a:off x="2781300" y="1354953"/>
            <a:ext cx="444500" cy="3350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4610101" y="1363705"/>
            <a:ext cx="542925" cy="326253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7000876" y="2590800"/>
            <a:ext cx="1095375" cy="24765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肘形接點 55"/>
          <p:cNvCxnSpPr>
            <a:stCxn id="49" idx="4"/>
            <a:endCxn id="54" idx="1"/>
          </p:cNvCxnSpPr>
          <p:nvPr/>
        </p:nvCxnSpPr>
        <p:spPr>
          <a:xfrm rot="16200000" flipH="1">
            <a:off x="4489878" y="203629"/>
            <a:ext cx="1024668" cy="39973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肘形接點 57"/>
          <p:cNvCxnSpPr>
            <a:endCxn id="54" idx="1"/>
          </p:cNvCxnSpPr>
          <p:nvPr/>
        </p:nvCxnSpPr>
        <p:spPr>
          <a:xfrm>
            <a:off x="4857751" y="1689957"/>
            <a:ext cx="2143125" cy="10246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153025" y="1354953"/>
            <a:ext cx="1333500" cy="3262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7000875" y="3362325"/>
            <a:ext cx="2419350" cy="304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肘形接點 64"/>
          <p:cNvCxnSpPr>
            <a:stCxn id="59" idx="2"/>
            <a:endCxn id="61" idx="1"/>
          </p:cNvCxnSpPr>
          <p:nvPr/>
        </p:nvCxnSpPr>
        <p:spPr>
          <a:xfrm rot="16200000" flipH="1">
            <a:off x="5493565" y="2007415"/>
            <a:ext cx="1833520" cy="1181100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486525" y="1354952"/>
            <a:ext cx="2043582" cy="33500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000876" y="3667125"/>
            <a:ext cx="2778483" cy="29956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肘形接點 11"/>
          <p:cNvCxnSpPr>
            <a:stCxn id="3" idx="2"/>
            <a:endCxn id="4" idx="1"/>
          </p:cNvCxnSpPr>
          <p:nvPr/>
        </p:nvCxnSpPr>
        <p:spPr>
          <a:xfrm rot="5400000">
            <a:off x="6191121" y="2499713"/>
            <a:ext cx="2126953" cy="507441"/>
          </a:xfrm>
          <a:prstGeom prst="bentConnector4">
            <a:avLst>
              <a:gd name="adj1" fmla="val 59181"/>
              <a:gd name="adj2" fmla="val 145050"/>
            </a:avLst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530108" y="1354953"/>
            <a:ext cx="1746139" cy="33500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035421" y="4986552"/>
            <a:ext cx="2121659" cy="37083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肘形接點 14"/>
          <p:cNvCxnSpPr>
            <a:endCxn id="27" idx="1"/>
          </p:cNvCxnSpPr>
          <p:nvPr/>
        </p:nvCxnSpPr>
        <p:spPr>
          <a:xfrm rot="5400000">
            <a:off x="6504090" y="2221287"/>
            <a:ext cx="3482010" cy="2419350"/>
          </a:xfrm>
          <a:prstGeom prst="bentConnector4">
            <a:avLst>
              <a:gd name="adj1" fmla="val 40773"/>
              <a:gd name="adj2" fmla="val 123193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985401" y="2887112"/>
            <a:ext cx="3794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FF0000"/>
                </a:solidFill>
              </a:rPr>
              <a:t>Give the Host and Port that can connect to </a:t>
            </a:r>
            <a:r>
              <a:rPr lang="en-US" altLang="zh-TW" dirty="0" err="1">
                <a:solidFill>
                  <a:srgbClr val="FF0000"/>
                </a:solidFill>
              </a:rPr>
              <a:t>automan</a:t>
            </a:r>
            <a:r>
              <a:rPr lang="en-US" altLang="zh-TW" dirty="0">
                <a:solidFill>
                  <a:srgbClr val="FF0000"/>
                </a:solidFill>
              </a:rPr>
              <a:t> client (socket server). 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1985402" y="4298386"/>
            <a:ext cx="379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FF0000"/>
                </a:solidFill>
              </a:rPr>
              <a:t>Send request that send to </a:t>
            </a:r>
            <a:r>
              <a:rPr lang="en-US" altLang="zh-TW" dirty="0" err="1">
                <a:solidFill>
                  <a:srgbClr val="FF0000"/>
                </a:solidFill>
              </a:rPr>
              <a:t>automan</a:t>
            </a:r>
            <a:r>
              <a:rPr lang="en-US" altLang="zh-TW" dirty="0">
                <a:solidFill>
                  <a:srgbClr val="FF0000"/>
                </a:solidFill>
              </a:rPr>
              <a:t> client (socket server).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00877" y="3966694"/>
            <a:ext cx="2692903" cy="25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1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  <p:bldP spid="49" grpId="0" animBg="1"/>
      <p:bldP spid="49" grpId="1" animBg="1"/>
      <p:bldP spid="49" grpId="2" animBg="1"/>
      <p:bldP spid="49" grpId="3" animBg="1"/>
      <p:bldP spid="49" grpId="4" animBg="1"/>
      <p:bldP spid="50" grpId="0" animBg="1"/>
      <p:bldP spid="50" grpId="1" animBg="1"/>
      <p:bldP spid="50" grpId="2" animBg="1"/>
      <p:bldP spid="50" grpId="3" animBg="1"/>
      <p:bldP spid="50" grpId="4" animBg="1"/>
      <p:bldP spid="54" grpId="0" animBg="1"/>
      <p:bldP spid="54" grpId="1" animBg="1"/>
      <p:bldP spid="54" grpId="2" animBg="1"/>
      <p:bldP spid="54" grpId="3" animBg="1"/>
      <p:bldP spid="54" grpId="4" animBg="1"/>
      <p:bldP spid="59" grpId="0" animBg="1"/>
      <p:bldP spid="59" grpId="1" animBg="1"/>
      <p:bldP spid="59" grpId="2" animBg="1"/>
      <p:bldP spid="59" grpId="3" animBg="1"/>
      <p:bldP spid="61" grpId="0" animBg="1"/>
      <p:bldP spid="61" grpId="1" animBg="1"/>
      <p:bldP spid="61" grpId="2" animBg="1"/>
      <p:bldP spid="61" grpId="3" animBg="1"/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13" grpId="0" animBg="1"/>
      <p:bldP spid="27" grpId="0" animBg="1"/>
      <p:bldP spid="17" grpId="0"/>
      <p:bldP spid="20" grpId="0"/>
      <p:bldP spid="9" grpId="0" animBg="1"/>
      <p:bldP spid="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b="1" dirty="0" err="1"/>
              <a:t>Automan</a:t>
            </a:r>
            <a:r>
              <a:rPr lang="en-US" altLang="zh-TW" sz="2800" b="1" dirty="0"/>
              <a:t> Server</a:t>
            </a:r>
            <a:endParaRPr lang="zh-TW" altLang="en-US" sz="28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981200" y="1295400"/>
            <a:ext cx="8313504" cy="5359400"/>
          </a:xfrm>
        </p:spPr>
        <p:txBody>
          <a:bodyPr/>
          <a:lstStyle/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81200" y="1295400"/>
            <a:ext cx="8350420" cy="326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</a:rPr>
              <a:t>$result$=get  </a:t>
            </a:r>
            <a:r>
              <a:rPr lang="en-US" altLang="zh-TW" sz="1600" dirty="0" err="1">
                <a:solidFill>
                  <a:schemeClr val="accent4">
                    <a:lumMod val="75000"/>
                  </a:schemeClr>
                </a:solidFill>
              </a:rPr>
              <a:t>Automan_client</a:t>
            </a:r>
            <a:r>
              <a:rPr lang="en-US" altLang="zh-TW" sz="1600" dirty="0">
                <a:solidFill>
                  <a:schemeClr val="accent4">
                    <a:lumMod val="75000"/>
                  </a:schemeClr>
                </a:solidFill>
              </a:rPr>
              <a:t>  result  #</a:t>
            </a:r>
            <a:r>
              <a:rPr lang="en-US" altLang="zh-TW" sz="1600" u="sng" dirty="0" err="1">
                <a:solidFill>
                  <a:schemeClr val="accent4">
                    <a:lumMod val="75000"/>
                  </a:schemeClr>
                </a:solidFill>
              </a:rPr>
              <a:t>ip</a:t>
            </a:r>
            <a:r>
              <a:rPr lang="en-US" altLang="zh-TW" sz="1600" u="sng" dirty="0">
                <a:solidFill>
                  <a:schemeClr val="accent4">
                    <a:lumMod val="75000"/>
                  </a:schemeClr>
                </a:solidFill>
              </a:rPr>
              <a:t>#=$</a:t>
            </a:r>
            <a:r>
              <a:rPr lang="en-US" altLang="zh-TW" sz="1600" u="sng" dirty="0" err="1">
                <a:solidFill>
                  <a:schemeClr val="accent4">
                    <a:lumMod val="75000"/>
                  </a:schemeClr>
                </a:solidFill>
              </a:rPr>
              <a:t>host_ip</a:t>
            </a:r>
            <a:r>
              <a:rPr lang="en-US" altLang="zh-TW" sz="1600" u="sng" dirty="0">
                <a:solidFill>
                  <a:schemeClr val="accent4">
                    <a:lumMod val="75000"/>
                  </a:schemeClr>
                </a:solidFill>
              </a:rPr>
              <a:t>$,#port#=$</a:t>
            </a:r>
            <a:r>
              <a:rPr lang="en-US" altLang="zh-TW" sz="1600" u="sng" dirty="0" err="1">
                <a:solidFill>
                  <a:schemeClr val="accent4">
                    <a:lumMod val="75000"/>
                  </a:schemeClr>
                </a:solidFill>
              </a:rPr>
              <a:t>port_number</a:t>
            </a:r>
            <a:r>
              <a:rPr lang="en-US" altLang="zh-TW" sz="1600" u="sng" dirty="0">
                <a:solidFill>
                  <a:schemeClr val="accent4">
                    <a:lumMod val="75000"/>
                  </a:schemeClr>
                </a:solidFill>
              </a:rPr>
              <a:t>$,#action#=$request$</a:t>
            </a:r>
            <a:endParaRPr lang="zh-TW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910029" y="2234241"/>
            <a:ext cx="7670590" cy="9161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err="1"/>
              <a:t>host_ip</a:t>
            </a:r>
            <a:r>
              <a:rPr lang="en-US" altLang="zh-TW" dirty="0"/>
              <a:t>=127.0.0.1</a:t>
            </a:r>
          </a:p>
          <a:p>
            <a:pPr marL="342900" indent="-342900">
              <a:buAutoNum type="arabicPeriod"/>
            </a:pPr>
            <a:r>
              <a:rPr lang="en-US" altLang="zh-TW" dirty="0" err="1"/>
              <a:t>port_number</a:t>
            </a:r>
            <a:r>
              <a:rPr lang="en-US" altLang="zh-TW" dirty="0"/>
              <a:t>=10000</a:t>
            </a:r>
          </a:p>
          <a:p>
            <a:pPr marL="342900" indent="-342900">
              <a:buAutoNum type="arabicPeriod"/>
            </a:pPr>
            <a:r>
              <a:rPr lang="en-US" altLang="zh-TW" dirty="0"/>
              <a:t>request=function_class,Function_class,hostname_verify,ip:10.10.10.2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76129" y="2243292"/>
            <a:ext cx="7637540" cy="923330"/>
          </a:xfrm>
          <a:prstGeom prst="rect">
            <a:avLst/>
          </a:prstGeom>
          <a:noFill/>
          <a:ln>
            <a:solidFill>
              <a:srgbClr val="F684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19321" y="2811147"/>
            <a:ext cx="7561298" cy="2839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493126" y="1300498"/>
            <a:ext cx="1838495" cy="32115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肘形接點 14"/>
          <p:cNvCxnSpPr>
            <a:stCxn id="14" idx="2"/>
            <a:endCxn id="3" idx="3"/>
          </p:cNvCxnSpPr>
          <p:nvPr/>
        </p:nvCxnSpPr>
        <p:spPr>
          <a:xfrm rot="16200000" flipH="1">
            <a:off x="8830769" y="2203257"/>
            <a:ext cx="1331457" cy="168246"/>
          </a:xfrm>
          <a:prstGeom prst="bentConnector4">
            <a:avLst>
              <a:gd name="adj1" fmla="val 29192"/>
              <a:gd name="adj2" fmla="val 43729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094553" y="1300499"/>
            <a:ext cx="1400692" cy="3211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19321" y="2243292"/>
            <a:ext cx="2319316" cy="28793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2" name="肘形接點 31"/>
          <p:cNvCxnSpPr>
            <a:stCxn id="28" idx="2"/>
            <a:endCxn id="30" idx="0"/>
          </p:cNvCxnSpPr>
          <p:nvPr/>
        </p:nvCxnSpPr>
        <p:spPr>
          <a:xfrm rot="5400000">
            <a:off x="4176120" y="624511"/>
            <a:ext cx="621641" cy="2615920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95245" y="1295400"/>
            <a:ext cx="1997880" cy="32625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圓角化同側角落矩形 35"/>
          <p:cNvSpPr/>
          <p:nvPr/>
        </p:nvSpPr>
        <p:spPr>
          <a:xfrm>
            <a:off x="1981201" y="2508062"/>
            <a:ext cx="2620851" cy="303084"/>
          </a:xfrm>
          <a:prstGeom prst="round2Same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2" name="肘形接點 41"/>
          <p:cNvCxnSpPr>
            <a:stCxn id="35" idx="2"/>
            <a:endCxn id="36" idx="3"/>
          </p:cNvCxnSpPr>
          <p:nvPr/>
        </p:nvCxnSpPr>
        <p:spPr>
          <a:xfrm rot="5400000">
            <a:off x="4949701" y="-36422"/>
            <a:ext cx="886410" cy="4202559"/>
          </a:xfrm>
          <a:prstGeom prst="bentConnector3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910029" y="3807895"/>
            <a:ext cx="2750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000" dirty="0">
                <a:solidFill>
                  <a:srgbClr val="FF0000"/>
                </a:solidFill>
              </a:rPr>
              <a:t>Request naming rule: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610560" y="4221712"/>
            <a:ext cx="838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request</a:t>
            </a:r>
            <a:r>
              <a:rPr lang="zh-TW" altLang="en-US" dirty="0"/>
              <a:t>=</a:t>
            </a:r>
            <a:r>
              <a:rPr lang="zh-TW" altLang="en-US" dirty="0">
                <a:solidFill>
                  <a:schemeClr val="accent2"/>
                </a:solidFill>
              </a:rPr>
              <a:t>function_class</a:t>
            </a:r>
            <a:r>
              <a:rPr lang="zh-TW" altLang="en-US" dirty="0">
                <a:solidFill>
                  <a:schemeClr val="accent3">
                    <a:lumMod val="75000"/>
                  </a:schemeClr>
                </a:solidFill>
              </a:rPr>
              <a:t>,Function_class</a:t>
            </a:r>
            <a:r>
              <a:rPr lang="zh-TW" altLang="en-US" dirty="0">
                <a:solidFill>
                  <a:srgbClr val="0070C0"/>
                </a:solidFill>
              </a:rPr>
              <a:t>,hostname_verify</a:t>
            </a:r>
            <a:r>
              <a:rPr lang="zh-TW" altLang="en-US" dirty="0"/>
              <a:t>,</a:t>
            </a:r>
            <a:r>
              <a:rPr lang="zh-TW" altLang="en-US" dirty="0">
                <a:solidFill>
                  <a:srgbClr val="7030A0"/>
                </a:solidFill>
              </a:rPr>
              <a:t>ip:10.10.10.1</a:t>
            </a:r>
          </a:p>
        </p:txBody>
      </p:sp>
      <p:sp>
        <p:nvSpPr>
          <p:cNvPr id="45" name="矩形 44"/>
          <p:cNvSpPr/>
          <p:nvPr/>
        </p:nvSpPr>
        <p:spPr>
          <a:xfrm>
            <a:off x="3145679" y="4962215"/>
            <a:ext cx="12063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 err="1">
                <a:solidFill>
                  <a:srgbClr val="FF0000"/>
                </a:solidFill>
              </a:rPr>
              <a:t>py</a:t>
            </a:r>
            <a:r>
              <a:rPr lang="en-US" altLang="zh-TW" sz="1600" dirty="0">
                <a:solidFill>
                  <a:srgbClr val="FF0000"/>
                </a:solidFill>
              </a:rPr>
              <a:t> file name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47" name="直線接點 46"/>
          <p:cNvCxnSpPr/>
          <p:nvPr/>
        </p:nvCxnSpPr>
        <p:spPr>
          <a:xfrm>
            <a:off x="3627169" y="4583881"/>
            <a:ext cx="140128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endCxn id="45" idx="0"/>
          </p:cNvCxnSpPr>
          <p:nvPr/>
        </p:nvCxnSpPr>
        <p:spPr>
          <a:xfrm flipH="1">
            <a:off x="3748858" y="4602385"/>
            <a:ext cx="426485" cy="35983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5180853" y="4570486"/>
            <a:ext cx="144912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873609" y="4962781"/>
            <a:ext cx="1116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Class name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67" name="直線單箭頭接點 66"/>
          <p:cNvCxnSpPr>
            <a:endCxn id="65" idx="0"/>
          </p:cNvCxnSpPr>
          <p:nvPr/>
        </p:nvCxnSpPr>
        <p:spPr>
          <a:xfrm flipH="1">
            <a:off x="5431615" y="4560383"/>
            <a:ext cx="284909" cy="40239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6802896" y="4564862"/>
            <a:ext cx="1624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486229" y="4971014"/>
            <a:ext cx="21675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Member function name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73" name="直線單箭頭接點 72"/>
          <p:cNvCxnSpPr>
            <a:endCxn id="71" idx="0"/>
          </p:cNvCxnSpPr>
          <p:nvPr/>
        </p:nvCxnSpPr>
        <p:spPr>
          <a:xfrm>
            <a:off x="7483971" y="4580406"/>
            <a:ext cx="86048" cy="390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8541280" y="4564862"/>
            <a:ext cx="121061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9037429" y="4971014"/>
            <a:ext cx="1062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parameter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81" name="直線單箭頭接點 80"/>
          <p:cNvCxnSpPr>
            <a:endCxn id="79" idx="0"/>
          </p:cNvCxnSpPr>
          <p:nvPr/>
        </p:nvCxnSpPr>
        <p:spPr>
          <a:xfrm>
            <a:off x="9159466" y="4591044"/>
            <a:ext cx="408974" cy="3799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群組 89"/>
          <p:cNvGrpSpPr/>
          <p:nvPr/>
        </p:nvGrpSpPr>
        <p:grpSpPr>
          <a:xfrm>
            <a:off x="6140302" y="5484885"/>
            <a:ext cx="4198585" cy="369332"/>
            <a:chOff x="4616301" y="5484885"/>
            <a:chExt cx="4198585" cy="369332"/>
          </a:xfrm>
        </p:grpSpPr>
        <p:sp>
          <p:nvSpPr>
            <p:cNvPr id="83" name="文字方塊 82"/>
            <p:cNvSpPr txBox="1"/>
            <p:nvPr/>
          </p:nvSpPr>
          <p:spPr>
            <a:xfrm>
              <a:off x="4616301" y="5484885"/>
              <a:ext cx="3859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＊</a:t>
              </a:r>
              <a:r>
                <a:rPr lang="en-US" altLang="zh-TW" dirty="0"/>
                <a:t>Parameter are colon separated fields</a:t>
              </a:r>
              <a:endParaRPr lang="zh-TW" altLang="en-US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4616301" y="5484885"/>
              <a:ext cx="4198585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6" name="直線接點 5"/>
          <p:cNvCxnSpPr>
            <a:stCxn id="84" idx="1"/>
            <a:endCxn id="84" idx="3"/>
          </p:cNvCxnSpPr>
          <p:nvPr/>
        </p:nvCxnSpPr>
        <p:spPr>
          <a:xfrm>
            <a:off x="6140302" y="5669551"/>
            <a:ext cx="41985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95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8" grpId="0" animBg="1"/>
      <p:bldP spid="28" grpId="1" animBg="1"/>
      <p:bldP spid="28" grpId="2" animBg="1"/>
      <p:bldP spid="30" grpId="0" animBg="1"/>
      <p:bldP spid="30" grpId="1" animBg="1"/>
      <p:bldP spid="30" grpId="2" animBg="1"/>
      <p:bldP spid="35" grpId="0" animBg="1"/>
      <p:bldP spid="35" grpId="1" animBg="1"/>
      <p:bldP spid="36" grpId="0" animBg="1"/>
      <p:bldP spid="36" grpId="1" animBg="1"/>
      <p:bldP spid="25" grpId="0"/>
      <p:bldP spid="43" grpId="0"/>
      <p:bldP spid="45" grpId="0"/>
      <p:bldP spid="65" grpId="0"/>
      <p:bldP spid="71" grpId="0"/>
      <p:bldP spid="7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2800" b="1" dirty="0" err="1"/>
              <a:t>Automan</a:t>
            </a:r>
            <a:r>
              <a:rPr lang="en-US" altLang="zh-TW" sz="2800" b="1" dirty="0"/>
              <a:t> Server</a:t>
            </a:r>
            <a:endParaRPr lang="zh-TW" altLang="en-US" sz="28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47" y="2018774"/>
            <a:ext cx="5430008" cy="3534268"/>
          </a:xfrm>
        </p:spPr>
      </p:pic>
      <p:sp>
        <p:nvSpPr>
          <p:cNvPr id="5" name="文字方塊 4"/>
          <p:cNvSpPr txBox="1"/>
          <p:nvPr/>
        </p:nvSpPr>
        <p:spPr>
          <a:xfrm>
            <a:off x="1981200" y="1325563"/>
            <a:ext cx="8042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request</a:t>
            </a:r>
            <a:r>
              <a:rPr lang="zh-TW" altLang="en-US" sz="2000" dirty="0"/>
              <a:t>=</a:t>
            </a:r>
            <a:r>
              <a:rPr lang="zh-TW" altLang="en-US" sz="2000" dirty="0">
                <a:solidFill>
                  <a:schemeClr val="accent2"/>
                </a:solidFill>
              </a:rPr>
              <a:t>function_class</a:t>
            </a:r>
            <a:r>
              <a:rPr lang="zh-TW" altLang="en-US" sz="2000" dirty="0">
                <a:solidFill>
                  <a:schemeClr val="accent3">
                    <a:lumMod val="75000"/>
                  </a:schemeClr>
                </a:solidFill>
              </a:rPr>
              <a:t>,Function_class</a:t>
            </a:r>
            <a:r>
              <a:rPr lang="zh-TW" altLang="en-US" sz="2000" dirty="0">
                <a:solidFill>
                  <a:srgbClr val="0070C0"/>
                </a:solidFill>
              </a:rPr>
              <a:t>,hostname_verify</a:t>
            </a:r>
            <a:r>
              <a:rPr lang="zh-TW" altLang="en-US" sz="2000" dirty="0"/>
              <a:t>,</a:t>
            </a:r>
            <a:r>
              <a:rPr lang="zh-TW" altLang="en-US" sz="2000" dirty="0">
                <a:solidFill>
                  <a:srgbClr val="7030A0"/>
                </a:solidFill>
              </a:rPr>
              <a:t>ip:10.10.10.1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5704475"/>
            <a:ext cx="6801799" cy="93358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82" y="3139122"/>
            <a:ext cx="2997968" cy="24186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978282" y="3139121"/>
            <a:ext cx="2997968" cy="241869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17949" y="1325563"/>
            <a:ext cx="1700012" cy="4001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05825" y="4893973"/>
            <a:ext cx="1262130" cy="21894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6" name="肘形接點 15"/>
          <p:cNvCxnSpPr>
            <a:stCxn id="10" idx="2"/>
            <a:endCxn id="12" idx="1"/>
          </p:cNvCxnSpPr>
          <p:nvPr/>
        </p:nvCxnSpPr>
        <p:spPr>
          <a:xfrm rot="5400000">
            <a:off x="1598005" y="2733493"/>
            <a:ext cx="3277770" cy="1262130"/>
          </a:xfrm>
          <a:prstGeom prst="bentConnector4">
            <a:avLst>
              <a:gd name="adj1" fmla="val 29863"/>
              <a:gd name="adj2" fmla="val 130357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17961" y="1325563"/>
            <a:ext cx="1712890" cy="4001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864180" y="2550018"/>
            <a:ext cx="1236372" cy="21894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9" name="肘形接點 28"/>
          <p:cNvCxnSpPr>
            <a:stCxn id="24" idx="2"/>
            <a:endCxn id="27" idx="1"/>
          </p:cNvCxnSpPr>
          <p:nvPr/>
        </p:nvCxnSpPr>
        <p:spPr>
          <a:xfrm rot="16200000" flipH="1">
            <a:off x="5252387" y="2047693"/>
            <a:ext cx="933815" cy="289774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482367" y="1325563"/>
            <a:ext cx="1906073" cy="4001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02629" y="4456090"/>
            <a:ext cx="1407017" cy="32197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3" name="肘形接點 32"/>
          <p:cNvCxnSpPr>
            <a:stCxn id="30" idx="2"/>
            <a:endCxn id="31" idx="0"/>
          </p:cNvCxnSpPr>
          <p:nvPr/>
        </p:nvCxnSpPr>
        <p:spPr>
          <a:xfrm rot="5400000">
            <a:off x="5705563" y="2726248"/>
            <a:ext cx="2730417" cy="729266"/>
          </a:xfrm>
          <a:prstGeom prst="bentConnector3">
            <a:avLst>
              <a:gd name="adj1" fmla="val 49057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388440" y="1325564"/>
            <a:ext cx="1635617" cy="40010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82351" y="4456090"/>
            <a:ext cx="881374" cy="32197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8" name="肘形接點 37"/>
          <p:cNvCxnSpPr>
            <a:stCxn id="35" idx="2"/>
            <a:endCxn id="36" idx="0"/>
          </p:cNvCxnSpPr>
          <p:nvPr/>
        </p:nvCxnSpPr>
        <p:spPr>
          <a:xfrm rot="5400000">
            <a:off x="7349434" y="2599276"/>
            <a:ext cx="2730418" cy="983210"/>
          </a:xfrm>
          <a:prstGeom prst="bentConnector3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7500742" y="4749191"/>
            <a:ext cx="2962142" cy="1981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81201" y="6416891"/>
            <a:ext cx="1886755" cy="22116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3" name="肘形接點 42"/>
          <p:cNvCxnSpPr>
            <a:stCxn id="40" idx="2"/>
            <a:endCxn id="41" idx="3"/>
          </p:cNvCxnSpPr>
          <p:nvPr/>
        </p:nvCxnSpPr>
        <p:spPr>
          <a:xfrm rot="5400000">
            <a:off x="5634828" y="3180488"/>
            <a:ext cx="1580112" cy="5113858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13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  <p:bldP spid="12" grpId="0" animBg="1"/>
      <p:bldP spid="12" grpId="1" animBg="1"/>
      <p:bldP spid="12" grpId="2" animBg="1"/>
      <p:bldP spid="12" grpId="3" animBg="1"/>
      <p:bldP spid="12" grpId="4" animBg="1"/>
      <p:bldP spid="24" grpId="0" animBg="1"/>
      <p:bldP spid="24" grpId="1" animBg="1"/>
      <p:bldP spid="24" grpId="2" animBg="1"/>
      <p:bldP spid="24" grpId="3" animBg="1"/>
      <p:bldP spid="27" grpId="0" animBg="1"/>
      <p:bldP spid="27" grpId="1" animBg="1"/>
      <p:bldP spid="27" grpId="2" animBg="1"/>
      <p:bldP spid="27" grpId="3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5" grpId="0" animBg="1"/>
      <p:bldP spid="35" grpId="1" animBg="1"/>
      <p:bldP spid="36" grpId="0" animBg="1"/>
      <p:bldP spid="36" grpId="1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Calibri" charset="0"/>
                <a:ea typeface="ＭＳ Ｐゴシック" charset="0"/>
                <a:cs typeface="ＭＳ Ｐゴシック" charset="0"/>
              </a:rPr>
              <a:t>Session I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2495600" y="3212977"/>
            <a:ext cx="7272808" cy="648072"/>
          </a:xfrm>
        </p:spPr>
        <p:txBody>
          <a:bodyPr/>
          <a:lstStyle/>
          <a:p>
            <a:pPr>
              <a:buNone/>
            </a:pPr>
            <a:r>
              <a:rPr lang="en-US" altLang="zh-TW" sz="4000" b="1" dirty="0">
                <a:latin typeface="Calibri" charset="0"/>
                <a:ea typeface="ＭＳ Ｐゴシック" charset="0"/>
                <a:cs typeface="ＭＳ Ｐゴシック" charset="0"/>
              </a:rPr>
              <a:t>How to use testing framework</a:t>
            </a:r>
            <a:endParaRPr lang="en-US" sz="4000" b="1" dirty="0">
              <a:latin typeface="Calibri" charset="0"/>
              <a:ea typeface="ＭＳ Ｐゴシック" charset="0"/>
            </a:endParaRP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4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Framework - Architecture</a:t>
            </a:r>
          </a:p>
        </p:txBody>
      </p:sp>
      <p:cxnSp>
        <p:nvCxnSpPr>
          <p:cNvPr id="16" name="直線單箭頭接點 30"/>
          <p:cNvCxnSpPr>
            <a:stCxn id="96" idx="3"/>
            <a:endCxn id="31" idx="1"/>
          </p:cNvCxnSpPr>
          <p:nvPr/>
        </p:nvCxnSpPr>
        <p:spPr>
          <a:xfrm flipV="1">
            <a:off x="6929032" y="2243534"/>
            <a:ext cx="720080" cy="8641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272848" y="1690688"/>
            <a:ext cx="5256584" cy="360040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" name="Rounded Rectangle 25"/>
          <p:cNvSpPr/>
          <p:nvPr/>
        </p:nvSpPr>
        <p:spPr>
          <a:xfrm>
            <a:off x="5438314" y="2675628"/>
            <a:ext cx="1490719" cy="86409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Automan</a:t>
            </a:r>
            <a:endParaRPr lang="en-US" sz="2400" dirty="0"/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82278" y="6625939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31" name="Rounded Rectangle 25"/>
          <p:cNvSpPr/>
          <p:nvPr/>
        </p:nvSpPr>
        <p:spPr>
          <a:xfrm>
            <a:off x="7649112" y="1955548"/>
            <a:ext cx="1515232" cy="5759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Script.qa</a:t>
            </a:r>
          </a:p>
        </p:txBody>
      </p:sp>
      <p:sp>
        <p:nvSpPr>
          <p:cNvPr id="33" name="Rounded Rectangle 25"/>
          <p:cNvSpPr/>
          <p:nvPr/>
        </p:nvSpPr>
        <p:spPr>
          <a:xfrm>
            <a:off x="7649112" y="2747636"/>
            <a:ext cx="1515232" cy="5759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Env.ini</a:t>
            </a:r>
          </a:p>
        </p:txBody>
      </p:sp>
      <p:sp>
        <p:nvSpPr>
          <p:cNvPr id="34" name="Rounded Rectangle 25"/>
          <p:cNvSpPr/>
          <p:nvPr/>
        </p:nvSpPr>
        <p:spPr>
          <a:xfrm>
            <a:off x="7649112" y="3611732"/>
            <a:ext cx="1515232" cy="5759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</a:t>
            </a:r>
          </a:p>
        </p:txBody>
      </p:sp>
      <p:sp>
        <p:nvSpPr>
          <p:cNvPr id="36" name="Rounded Rectangle 25"/>
          <p:cNvSpPr/>
          <p:nvPr/>
        </p:nvSpPr>
        <p:spPr>
          <a:xfrm>
            <a:off x="9017264" y="3467716"/>
            <a:ext cx="111995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UI</a:t>
            </a:r>
          </a:p>
        </p:txBody>
      </p:sp>
      <p:sp>
        <p:nvSpPr>
          <p:cNvPr id="37" name="Rounded Rectangle 25"/>
          <p:cNvSpPr/>
          <p:nvPr/>
        </p:nvSpPr>
        <p:spPr>
          <a:xfrm>
            <a:off x="9017264" y="3899764"/>
            <a:ext cx="111995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Normal</a:t>
            </a:r>
          </a:p>
        </p:txBody>
      </p:sp>
      <p:sp>
        <p:nvSpPr>
          <p:cNvPr id="38" name="Rounded Rectangle 25"/>
          <p:cNvSpPr/>
          <p:nvPr/>
        </p:nvSpPr>
        <p:spPr>
          <a:xfrm>
            <a:off x="7649112" y="4475828"/>
            <a:ext cx="1515232" cy="5759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</a:t>
            </a:r>
          </a:p>
        </p:txBody>
      </p:sp>
      <p:cxnSp>
        <p:nvCxnSpPr>
          <p:cNvPr id="40" name="直線單箭頭接點 30"/>
          <p:cNvCxnSpPr>
            <a:stCxn id="96" idx="3"/>
            <a:endCxn id="33" idx="1"/>
          </p:cNvCxnSpPr>
          <p:nvPr/>
        </p:nvCxnSpPr>
        <p:spPr>
          <a:xfrm flipV="1">
            <a:off x="6929032" y="3035622"/>
            <a:ext cx="720080" cy="720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線單箭頭接點 30"/>
          <p:cNvCxnSpPr>
            <a:stCxn id="96" idx="3"/>
            <a:endCxn id="34" idx="1"/>
          </p:cNvCxnSpPr>
          <p:nvPr/>
        </p:nvCxnSpPr>
        <p:spPr>
          <a:xfrm>
            <a:off x="6929032" y="3107677"/>
            <a:ext cx="720080" cy="7920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線單箭頭接點 30"/>
          <p:cNvCxnSpPr>
            <a:stCxn id="96" idx="3"/>
            <a:endCxn id="38" idx="1"/>
          </p:cNvCxnSpPr>
          <p:nvPr/>
        </p:nvCxnSpPr>
        <p:spPr>
          <a:xfrm>
            <a:off x="6929032" y="3107677"/>
            <a:ext cx="720080" cy="16561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Rounded Rectangle 25"/>
          <p:cNvSpPr/>
          <p:nvPr/>
        </p:nvSpPr>
        <p:spPr>
          <a:xfrm>
            <a:off x="9089272" y="1811532"/>
            <a:ext cx="111995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qa</a:t>
            </a:r>
            <a:endParaRPr lang="en-US" sz="1400" dirty="0"/>
          </a:p>
        </p:txBody>
      </p:sp>
      <p:sp>
        <p:nvSpPr>
          <p:cNvPr id="51" name="Rounded Rectangle 25"/>
          <p:cNvSpPr/>
          <p:nvPr/>
        </p:nvSpPr>
        <p:spPr>
          <a:xfrm>
            <a:off x="9089272" y="2243580"/>
            <a:ext cx="1119954" cy="43204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qas</a:t>
            </a:r>
            <a:endParaRPr lang="en-US" sz="1400" dirty="0"/>
          </a:p>
        </p:txBody>
      </p:sp>
      <p:sp>
        <p:nvSpPr>
          <p:cNvPr id="26" name="Rounded Rectangle 28"/>
          <p:cNvSpPr/>
          <p:nvPr/>
        </p:nvSpPr>
        <p:spPr>
          <a:xfrm>
            <a:off x="1672448" y="1690688"/>
            <a:ext cx="3240360" cy="471256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Rounded Rectangle 25"/>
          <p:cNvSpPr/>
          <p:nvPr/>
        </p:nvSpPr>
        <p:spPr>
          <a:xfrm>
            <a:off x="2176504" y="1978720"/>
            <a:ext cx="2160240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Computer</a:t>
            </a:r>
          </a:p>
        </p:txBody>
      </p:sp>
      <p:sp>
        <p:nvSpPr>
          <p:cNvPr id="28" name="Rounded Rectangle 25"/>
          <p:cNvSpPr/>
          <p:nvPr/>
        </p:nvSpPr>
        <p:spPr>
          <a:xfrm>
            <a:off x="2176504" y="3058840"/>
            <a:ext cx="2160240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Storage</a:t>
            </a:r>
          </a:p>
        </p:txBody>
      </p:sp>
      <p:sp>
        <p:nvSpPr>
          <p:cNvPr id="30" name="Rounded Rectangle 25"/>
          <p:cNvSpPr/>
          <p:nvPr/>
        </p:nvSpPr>
        <p:spPr>
          <a:xfrm>
            <a:off x="2176504" y="4138960"/>
            <a:ext cx="2160240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Server</a:t>
            </a:r>
          </a:p>
        </p:txBody>
      </p:sp>
      <p:cxnSp>
        <p:nvCxnSpPr>
          <p:cNvPr id="35" name="直線單箭頭接點 34"/>
          <p:cNvCxnSpPr>
            <a:stCxn id="96" idx="1"/>
            <a:endCxn id="30" idx="3"/>
          </p:cNvCxnSpPr>
          <p:nvPr/>
        </p:nvCxnSpPr>
        <p:spPr>
          <a:xfrm flipH="1">
            <a:off x="4336745" y="3107676"/>
            <a:ext cx="1101569" cy="14633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96" idx="1"/>
            <a:endCxn id="27" idx="3"/>
          </p:cNvCxnSpPr>
          <p:nvPr/>
        </p:nvCxnSpPr>
        <p:spPr>
          <a:xfrm flipH="1" flipV="1">
            <a:off x="4336745" y="2410768"/>
            <a:ext cx="1101569" cy="6969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96" idx="1"/>
            <a:endCxn id="28" idx="3"/>
          </p:cNvCxnSpPr>
          <p:nvPr/>
        </p:nvCxnSpPr>
        <p:spPr>
          <a:xfrm flipH="1">
            <a:off x="4336745" y="3107676"/>
            <a:ext cx="1101569" cy="3832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768792" y="3634904"/>
            <a:ext cx="100811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dirty="0"/>
              <a:t>Browser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64736" y="2842816"/>
            <a:ext cx="100811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dirty="0" err="1"/>
              <a:t>Ssh</a:t>
            </a:r>
            <a:r>
              <a:rPr lang="en-US" altLang="zh-TW" dirty="0"/>
              <a:t>/</a:t>
            </a:r>
            <a:r>
              <a:rPr lang="en-US" altLang="zh-TW" dirty="0" err="1"/>
              <a:t>Scp</a:t>
            </a:r>
            <a:endParaRPr lang="zh-TW" altLang="en-US" dirty="0"/>
          </a:p>
        </p:txBody>
      </p:sp>
      <p:sp>
        <p:nvSpPr>
          <p:cNvPr id="32" name="Rounded Rectangle 25"/>
          <p:cNvSpPr/>
          <p:nvPr/>
        </p:nvSpPr>
        <p:spPr>
          <a:xfrm>
            <a:off x="2179369" y="5201876"/>
            <a:ext cx="2160240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Windows App</a:t>
            </a:r>
            <a:endParaRPr lang="en-US" sz="2400" dirty="0"/>
          </a:p>
        </p:txBody>
      </p:sp>
      <p:cxnSp>
        <p:nvCxnSpPr>
          <p:cNvPr id="39" name="直線單箭頭接點 34"/>
          <p:cNvCxnSpPr>
            <a:stCxn id="96" idx="1"/>
            <a:endCxn id="32" idx="3"/>
          </p:cNvCxnSpPr>
          <p:nvPr/>
        </p:nvCxnSpPr>
        <p:spPr>
          <a:xfrm flipH="1">
            <a:off x="4339609" y="3107676"/>
            <a:ext cx="1098705" cy="2526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矩形 44"/>
          <p:cNvSpPr/>
          <p:nvPr/>
        </p:nvSpPr>
        <p:spPr>
          <a:xfrm>
            <a:off x="4648110" y="4508837"/>
            <a:ext cx="100811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dirty="0" err="1" smtClean="0"/>
              <a:t>Autoit</a:t>
            </a:r>
            <a:endParaRPr lang="zh-TW" altLang="en-US" dirty="0"/>
          </a:p>
        </p:txBody>
      </p:sp>
      <p:sp>
        <p:nvSpPr>
          <p:cNvPr id="48" name="矩形 44"/>
          <p:cNvSpPr/>
          <p:nvPr/>
        </p:nvSpPr>
        <p:spPr>
          <a:xfrm>
            <a:off x="4073991" y="5098510"/>
            <a:ext cx="100811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dirty="0" err="1" smtClean="0"/>
              <a:t>Sikuli</a:t>
            </a:r>
            <a:endParaRPr lang="zh-TW" alt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272848" y="5349760"/>
            <a:ext cx="5256584" cy="1102331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Rounded Rectangle 25"/>
          <p:cNvSpPr/>
          <p:nvPr/>
        </p:nvSpPr>
        <p:spPr>
          <a:xfrm>
            <a:off x="7649112" y="5579074"/>
            <a:ext cx="1515232" cy="57597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Facebook</a:t>
            </a:r>
            <a:endParaRPr lang="en-US" sz="1400" dirty="0"/>
          </a:p>
        </p:txBody>
      </p:sp>
      <p:cxnSp>
        <p:nvCxnSpPr>
          <p:cNvPr id="53" name="直線單箭頭接點 30"/>
          <p:cNvCxnSpPr>
            <a:endCxn id="52" idx="1"/>
          </p:cNvCxnSpPr>
          <p:nvPr/>
        </p:nvCxnSpPr>
        <p:spPr>
          <a:xfrm>
            <a:off x="6857024" y="2927586"/>
            <a:ext cx="792088" cy="29394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0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553185" y="123217"/>
            <a:ext cx="10515600" cy="1325563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Framework – QA Script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1772816"/>
            <a:ext cx="2880320" cy="1800200"/>
          </a:xfrm>
        </p:spPr>
        <p:txBody>
          <a:bodyPr/>
          <a:lstStyle/>
          <a:p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Testcase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qa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Test Suite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qas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	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007768" y="1124744"/>
            <a:ext cx="6373216" cy="338437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 sz="1400" dirty="0"/>
              <a:t>include		sub.qa</a:t>
            </a:r>
          </a:p>
          <a:p>
            <a:pPr>
              <a:buNone/>
            </a:pPr>
            <a:r>
              <a:rPr lang="en-US" altLang="zh-TW" sz="1400" dirty="0" err="1"/>
              <a:t>ini</a:t>
            </a:r>
            <a:r>
              <a:rPr lang="en-US" altLang="zh-TW" sz="1400" dirty="0"/>
              <a:t>				test.ini</a:t>
            </a:r>
          </a:p>
          <a:p>
            <a:pPr>
              <a:buNone/>
            </a:pPr>
            <a:r>
              <a:rPr lang="en-US" altLang="zh-TW" sz="1400" dirty="0"/>
              <a:t>start</a:t>
            </a:r>
          </a:p>
          <a:p>
            <a:pPr>
              <a:buNone/>
            </a:pPr>
            <a:r>
              <a:rPr lang="en-US" altLang="zh-TW" sz="1400" dirty="0"/>
              <a:t>set				</a:t>
            </a:r>
            <a:r>
              <a:rPr lang="en-US" altLang="zh-TW" sz="1400" dirty="0">
                <a:solidFill>
                  <a:srgbClr val="FF0000"/>
                </a:solidFill>
              </a:rPr>
              <a:t>T</a:t>
            </a:r>
            <a:r>
              <a:rPr lang="en-US" altLang="zh-TW" sz="1400" dirty="0"/>
              <a:t>ool	dir	#key#=10</a:t>
            </a:r>
          </a:p>
          <a:p>
            <a:pPr>
              <a:buNone/>
            </a:pPr>
            <a:r>
              <a:rPr lang="en-US" altLang="zh-TW" sz="1400" dirty="0"/>
              <a:t>$test$=Get	Tool	</a:t>
            </a:r>
            <a:r>
              <a:rPr lang="en-US" altLang="zh-TW" sz="1400" dirty="0" err="1"/>
              <a:t>foldernumber</a:t>
            </a:r>
            <a:endParaRPr lang="en-US" altLang="zh-TW" sz="1400" dirty="0"/>
          </a:p>
          <a:p>
            <a:pPr>
              <a:buNone/>
            </a:pPr>
            <a:r>
              <a:rPr lang="en-US" altLang="zh-TW" sz="1400" dirty="0"/>
              <a:t>each			start	$test$,100,200</a:t>
            </a:r>
          </a:p>
          <a:p>
            <a:pPr>
              <a:buNone/>
            </a:pPr>
            <a:r>
              <a:rPr lang="en-US" altLang="zh-TW" sz="1400" dirty="0"/>
              <a:t>verify		Tool	dir	#name#=</a:t>
            </a:r>
            <a:r>
              <a:rPr lang="en-US" altLang="zh-TW" sz="1400" dirty="0" err="1"/>
              <a:t>test,#value</a:t>
            </a:r>
            <a:r>
              <a:rPr lang="en-US" altLang="zh-TW" sz="1400" dirty="0"/>
              <a:t>#=$$ ,#key#=$test100$,#criteria#==</a:t>
            </a:r>
          </a:p>
          <a:p>
            <a:pPr>
              <a:buNone/>
            </a:pPr>
            <a:r>
              <a:rPr lang="en-US" altLang="zh-TW" sz="1400" dirty="0"/>
              <a:t>each			end</a:t>
            </a:r>
          </a:p>
          <a:p>
            <a:pPr>
              <a:buNone/>
            </a:pPr>
            <a:r>
              <a:rPr lang="en-US" altLang="zh-TW" sz="1400" dirty="0"/>
              <a:t>verify		Tool	dir	#name#=</a:t>
            </a:r>
            <a:r>
              <a:rPr lang="en-US" altLang="zh-TW" sz="1400" dirty="0" err="1"/>
              <a:t>test,#value</a:t>
            </a:r>
            <a:r>
              <a:rPr lang="en-US" altLang="zh-TW" sz="1400" dirty="0"/>
              <a:t>#=100,#key#=$test100$,#criteria#==</a:t>
            </a:r>
          </a:p>
          <a:p>
            <a:pPr>
              <a:buNone/>
            </a:pPr>
            <a:r>
              <a:rPr lang="en-US" altLang="zh-TW" sz="1400" dirty="0"/>
              <a:t>verify		Tool	dir	#name#=</a:t>
            </a:r>
            <a:r>
              <a:rPr lang="en-US" altLang="zh-TW" sz="1400" dirty="0" err="1"/>
              <a:t>test,#value</a:t>
            </a:r>
            <a:r>
              <a:rPr lang="en-US" altLang="zh-TW" sz="1400" dirty="0"/>
              <a:t>#=100,#key#=$test100$,#criteria#=!</a:t>
            </a:r>
          </a:p>
          <a:p>
            <a:pPr>
              <a:buNone/>
            </a:pPr>
            <a:r>
              <a:rPr lang="en-US" altLang="zh-TW" sz="1400" dirty="0"/>
              <a:t>end</a:t>
            </a:r>
            <a:r>
              <a:rPr lang="en-US" sz="1400" dirty="0">
                <a:latin typeface="Calibri" charset="0"/>
                <a:ea typeface="ＭＳ Ｐゴシック" charset="0"/>
                <a:cs typeface="ＭＳ Ｐゴシック" charset="0"/>
              </a:rPr>
              <a:t>	</a:t>
            </a:r>
            <a:endParaRPr lang="en-US" sz="1400" dirty="0">
              <a:latin typeface="Calibri" charset="0"/>
              <a:ea typeface="ＭＳ Ｐゴシック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3513" y="3789040"/>
            <a:ext cx="20669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4007768" y="4653137"/>
            <a:ext cx="457200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/>
              <a:t>test.qa</a:t>
            </a:r>
          </a:p>
          <a:p>
            <a:r>
              <a:rPr lang="en-US" altLang="zh-TW" dirty="0"/>
              <a:t>test_error.qa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endCxn id="5" idx="1"/>
          </p:cNvCxnSpPr>
          <p:nvPr/>
        </p:nvCxnSpPr>
        <p:spPr>
          <a:xfrm flipV="1">
            <a:off x="2927648" y="2816932"/>
            <a:ext cx="1080120" cy="1908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9" idx="1"/>
          </p:cNvCxnSpPr>
          <p:nvPr/>
        </p:nvCxnSpPr>
        <p:spPr>
          <a:xfrm>
            <a:off x="2855640" y="4293096"/>
            <a:ext cx="1152128" cy="683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Framework – Keyword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2135560" y="1412776"/>
            <a:ext cx="7272808" cy="51125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Include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Join other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qa</a:t>
            </a:r>
            <a:r>
              <a:rPr lang="en-US" dirty="0" smtClean="0">
                <a:latin typeface="Calibri" charset="0"/>
                <a:ea typeface="ＭＳ Ｐゴシック" charset="0"/>
              </a:rPr>
              <a:t> script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Ini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Read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ini</a:t>
            </a:r>
            <a:r>
              <a:rPr lang="en-US" dirty="0" smtClean="0">
                <a:latin typeface="Calibri" charset="0"/>
                <a:ea typeface="ＭＳ Ｐゴシック" charset="0"/>
              </a:rPr>
              <a:t> file into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Dict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Start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XD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Each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each </a:t>
            </a:r>
            <a:r>
              <a:rPr lang="en-US" altLang="zh-TW" dirty="0" smtClean="0">
                <a:latin typeface="Calibri" charset="0"/>
                <a:ea typeface="ＭＳ Ｐゴシック" charset="0"/>
              </a:rPr>
              <a:t>start value1,value2,…..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Use $$ as the value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end each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Sleep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Sleep sec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End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77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Framework – </a:t>
            </a:r>
            <a:r>
              <a:rPr lang="en-US" sz="3200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Ini</a:t>
            </a:r>
            <a:endParaRPr lang="en-US" sz="3200" dirty="0">
              <a:solidFill>
                <a:srgbClr val="FF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2135560" y="1412777"/>
            <a:ext cx="7272808" cy="4748361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ini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xxxx.ini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Default system.ini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Ie</a:t>
            </a:r>
            <a:r>
              <a:rPr lang="en-US" dirty="0" smtClean="0">
                <a:latin typeface="Calibri" charset="0"/>
                <a:ea typeface="ＭＳ Ｐゴシック" charset="0"/>
              </a:rPr>
              <a:t>=http://xxxx.com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keepgoon</a:t>
            </a:r>
            <a:r>
              <a:rPr lang="en-US" dirty="0" smtClean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=yes</a:t>
            </a:r>
            <a:endParaRPr lang="en-US" dirty="0">
              <a:solidFill>
                <a:srgbClr val="FF0000"/>
              </a:solidFill>
              <a:latin typeface="Calibri" charset="0"/>
              <a:ea typeface="ＭＳ Ｐゴシック" charset="0"/>
            </a:endParaRP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sleep=1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chrome=http://test.com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sleep=1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latin typeface="Calibri" charset="0"/>
                <a:ea typeface="ＭＳ Ｐゴシック" charset="0"/>
              </a:rPr>
              <a:t>screenshot=yes</a:t>
            </a:r>
          </a:p>
          <a:p>
            <a:pPr lvl="1"/>
            <a:r>
              <a:rPr lang="en-US" altLang="zh-TW" dirty="0" err="1"/>
              <a:t>init</a:t>
            </a:r>
            <a:r>
              <a:rPr lang="en-US" altLang="zh-TW" dirty="0"/>
              <a:t>			</a:t>
            </a:r>
            <a:r>
              <a:rPr lang="en-US" altLang="zh-TW" dirty="0" err="1"/>
              <a:t>ie</a:t>
            </a:r>
            <a:r>
              <a:rPr lang="en-US" altLang="zh-TW" dirty="0"/>
              <a:t>							Chrome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Folder -&gt;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ini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Overwirit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Python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Dict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5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Framework – Include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sz="half" idx="2"/>
          </p:nvPr>
        </p:nvSpPr>
        <p:spPr>
          <a:xfrm>
            <a:off x="2135560" y="1412777"/>
            <a:ext cx="7272808" cy="4748361"/>
          </a:xfrm>
        </p:spPr>
        <p:txBody>
          <a:bodyPr/>
          <a:lstStyle/>
          <a:p>
            <a:r>
              <a:rPr lang="en-US" altLang="zh-TW" dirty="0" smtClean="0">
                <a:latin typeface="Calibri" charset="0"/>
                <a:ea typeface="ＭＳ Ｐゴシック" charset="0"/>
                <a:cs typeface="ＭＳ Ｐゴシック" charset="0"/>
              </a:rPr>
              <a:t>Include xxxxx.qa</a:t>
            </a:r>
          </a:p>
          <a:p>
            <a:pPr lvl="1"/>
            <a:r>
              <a:rPr lang="en-US" altLang="zh-TW" dirty="0" smtClean="0">
                <a:latin typeface="Calibri" charset="0"/>
                <a:ea typeface="ＭＳ Ｐゴシック" charset="0"/>
              </a:rPr>
              <a:t>Read xxxx.qa</a:t>
            </a:r>
          </a:p>
          <a:p>
            <a:pPr lvl="1"/>
            <a:r>
              <a:rPr lang="en-US" altLang="zh-TW" dirty="0" smtClean="0">
                <a:latin typeface="Calibri" charset="0"/>
                <a:ea typeface="ＭＳ Ｐゴシック" charset="0"/>
                <a:cs typeface="ＭＳ Ｐゴシック" charset="0"/>
              </a:rPr>
              <a:t>Insert current </a:t>
            </a:r>
            <a:r>
              <a:rPr lang="en-US" altLang="zh-TW" dirty="0" err="1" smtClean="0">
                <a:latin typeface="Calibri" charset="0"/>
                <a:ea typeface="ＭＳ Ｐゴシック" charset="0"/>
                <a:cs typeface="ＭＳ Ｐゴシック" charset="0"/>
              </a:rPr>
              <a:t>qa</a:t>
            </a:r>
            <a:r>
              <a:rPr lang="en-US" altLang="zh-TW" dirty="0" smtClean="0">
                <a:latin typeface="Calibri" charset="0"/>
                <a:ea typeface="ＭＳ Ｐゴシック" charset="0"/>
                <a:cs typeface="ＭＳ Ｐゴシック" charset="0"/>
              </a:rPr>
              <a:t> script</a:t>
            </a:r>
          </a:p>
          <a:p>
            <a:pPr lvl="1"/>
            <a:r>
              <a:rPr lang="en-US" altLang="zh-TW" dirty="0" smtClean="0">
                <a:latin typeface="Calibri" charset="0"/>
                <a:ea typeface="ＭＳ Ｐゴシック" charset="0"/>
              </a:rPr>
              <a:t>Use include is the best way to test our product</a:t>
            </a:r>
          </a:p>
        </p:txBody>
      </p:sp>
      <p:sp>
        <p:nvSpPr>
          <p:cNvPr id="107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531127" y="6629400"/>
            <a:ext cx="2133942" cy="2159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467762-E3CF-402A-B75D-353AC60C6E96}" type="slidenum">
              <a:rPr kumimoji="1" lang="en-US" altLang="zh-TW" smtClean="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kumimoji="1" lang="en-US" altLang="zh-TW" dirty="0" smtClean="0">
              <a:solidFill>
                <a:schemeClr val="tx1"/>
              </a:solidFill>
              <a:latin typeface="Calibri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92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973</Words>
  <Application>Microsoft Office PowerPoint</Application>
  <PresentationFormat>Widescreen</PresentationFormat>
  <Paragraphs>402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Helvetica Neue</vt:lpstr>
      <vt:lpstr>ＭＳ Ｐゴシック</vt:lpstr>
      <vt:lpstr>新細明體</vt:lpstr>
      <vt:lpstr>Arial</vt:lpstr>
      <vt:lpstr>Calibri</vt:lpstr>
      <vt:lpstr>Calibri Light</vt:lpstr>
      <vt:lpstr>Wingdings</vt:lpstr>
      <vt:lpstr>Office Theme</vt:lpstr>
      <vt:lpstr>Agenda</vt:lpstr>
      <vt:lpstr>Current Problem</vt:lpstr>
      <vt:lpstr>AUTOMAN Target</vt:lpstr>
      <vt:lpstr>Session I</vt:lpstr>
      <vt:lpstr>Framework - Architecture</vt:lpstr>
      <vt:lpstr>Framework – QA Script</vt:lpstr>
      <vt:lpstr>Framework – Keyword</vt:lpstr>
      <vt:lpstr>Framework – Ini</vt:lpstr>
      <vt:lpstr>Framework – Include</vt:lpstr>
      <vt:lpstr>Framework – Dict</vt:lpstr>
      <vt:lpstr>Framework – Each</vt:lpstr>
      <vt:lpstr>Framework – Object</vt:lpstr>
      <vt:lpstr>Framework – Verify</vt:lpstr>
      <vt:lpstr>Framework – Log</vt:lpstr>
      <vt:lpstr>Session II</vt:lpstr>
      <vt:lpstr>Create Own Class – Flow</vt:lpstr>
      <vt:lpstr>Create Own Class – UI</vt:lpstr>
      <vt:lpstr>Create Own Class – Util</vt:lpstr>
      <vt:lpstr>Create Own Class – Function name</vt:lpstr>
      <vt:lpstr>Create Own Class – Parameter</vt:lpstr>
      <vt:lpstr>Create Own Class – Verify</vt:lpstr>
      <vt:lpstr>Create Own Class – Output</vt:lpstr>
      <vt:lpstr>Session III</vt:lpstr>
      <vt:lpstr>Python file Naming Rules</vt:lpstr>
      <vt:lpstr>config Naming Rules</vt:lpstr>
      <vt:lpstr>Ini Naming Rules</vt:lpstr>
      <vt:lpstr>QA file Naming Rules</vt:lpstr>
      <vt:lpstr>Program Naming Rules</vt:lpstr>
      <vt:lpstr>Session V</vt:lpstr>
      <vt:lpstr>Architecture</vt:lpstr>
      <vt:lpstr>Automan Client - Main Class</vt:lpstr>
      <vt:lpstr>Automan Server</vt:lpstr>
      <vt:lpstr>Automan Server</vt:lpstr>
      <vt:lpstr>Automan Server</vt:lpstr>
      <vt:lpstr>Automan Server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Tim Huang - PTT 黃文銘</dc:creator>
  <cp:lastModifiedBy>panda109</cp:lastModifiedBy>
  <cp:revision>3</cp:revision>
  <dcterms:created xsi:type="dcterms:W3CDTF">2017-11-06T07:07:45Z</dcterms:created>
  <dcterms:modified xsi:type="dcterms:W3CDTF">2018-07-18T23:06:01Z</dcterms:modified>
</cp:coreProperties>
</file>