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5" r:id="rId3"/>
    <p:sldId id="279" r:id="rId4"/>
    <p:sldId id="273" r:id="rId5"/>
    <p:sldId id="285" r:id="rId6"/>
    <p:sldId id="316" r:id="rId7"/>
    <p:sldId id="281" r:id="rId8"/>
    <p:sldId id="289" r:id="rId9"/>
    <p:sldId id="296" r:id="rId10"/>
    <p:sldId id="309" r:id="rId11"/>
    <p:sldId id="310" r:id="rId12"/>
    <p:sldId id="311" r:id="rId13"/>
    <p:sldId id="312" r:id="rId14"/>
    <p:sldId id="313" r:id="rId15"/>
    <p:sldId id="297" r:id="rId16"/>
    <p:sldId id="298" r:id="rId17"/>
    <p:sldId id="299" r:id="rId18"/>
    <p:sldId id="300" r:id="rId19"/>
    <p:sldId id="282" r:id="rId20"/>
    <p:sldId id="301" r:id="rId21"/>
    <p:sldId id="302" r:id="rId22"/>
    <p:sldId id="315" r:id="rId23"/>
    <p:sldId id="307" r:id="rId24"/>
    <p:sldId id="314" r:id="rId25"/>
    <p:sldId id="304" r:id="rId26"/>
    <p:sldId id="308" r:id="rId27"/>
    <p:sldId id="303" r:id="rId28"/>
    <p:sldId id="284" r:id="rId29"/>
    <p:sldId id="256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나눔스퀘어"/>
        <a:cs typeface="나눔스퀘어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/권승환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44FFF-51FD-0E05-443C-06FD65F5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9ECCA-6E93-4599-9215-A8FC1DB69C62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87B2D-8C45-1376-61A7-80B4E90F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2A4C3-7352-EDE3-D9C3-E5F48B98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99D08-CFD0-470A-B8F0-754624086B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2238354-F7F0-5060-8CB1-F86AB334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BCC75-481D-4896-ADCA-C8E29B497F99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204A262-FABA-F5E4-88CE-3DAF2C77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7B27D2D-3845-8F1B-97D2-49B4175A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EC012-8046-4366-B7C9-EA11B6635EA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7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2A452-CB90-75A2-B3FD-0ACE8E68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58E0A-F36E-435D-A466-DFDB4F0ADA0F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37D5E-E7A7-6FB9-19AE-1ECE9793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B165-62CB-1A96-6352-4EF15B30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DD2D0-640C-4D61-A67F-34184DCEF28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650AE-2F54-D06E-305D-71F7B5A0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95BDE-35A7-40C3-BF32-8A18BC22C8F5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E2C0D-6F83-FF9C-C5D0-DE1C4F41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47ECB-40E5-7261-E248-D173B3D2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5D19E-2B95-4181-9B56-918482DA77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19D7-A343-052E-0B14-80F49FFF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E5B7D-F57E-4047-BFD6-D6CF69BF6438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D5B5A-2088-4D94-FAED-CBBFAA88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F9027-5645-3649-4204-CAEB3564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D3DC4-0B21-4E43-85B9-4C73F447B72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2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CBD84-B1BC-408D-DD8F-9D29326E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B4E3-3B45-4BB9-908D-31E15EFEA706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ACC36-4EB2-090B-1081-A650B960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38B02-C8CF-702E-7E03-2071B7C3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C110D-09C6-45D5-8682-98746DC7D61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593C714-1B97-500F-600B-12FD5464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0CCED-6460-4FA6-9E95-544EDCA56C49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71822B6-67D0-E639-7E0F-4A00A1EA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49D4F79-A68E-70CB-9512-0CD6680E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2D8A1-72A9-467F-8AD3-C9F3244DE87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7FBD6A37-2E85-721A-D969-80F15CA7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6C2AD-ED8C-43E2-98E5-4AF3CA4A9F18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374B0A2-0532-3E4A-E8F1-D97804E4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9E266EB-6363-BB20-6020-908016E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101EB-440B-4A84-9209-A9BF8DF53E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A37B493B-9408-6885-597E-13BED2C1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B8BFC-D822-4E12-A040-A3A10120096F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CE82BB3-B8F8-5E19-DBDC-66AAED0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4E9F546-9573-A860-C5BB-741F185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0DCB9-C0C6-4ED4-9F1B-3A5511EE225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>
            <a:extLst>
              <a:ext uri="{FF2B5EF4-FFF2-40B4-BE49-F238E27FC236}">
                <a16:creationId xmlns:a16="http://schemas.microsoft.com/office/drawing/2014/main" id="{EDB5D0C4-1FBD-EDDC-C3E8-4E68B9F799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3038" y="6410325"/>
            <a:ext cx="12018962" cy="285750"/>
            <a:chOff x="172720" y="6410960"/>
            <a:chExt cx="12019280" cy="2844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A2945D-39CD-3513-73DB-31BE487D2F5E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A6842873-8AC8-0C1C-B4E9-FCAE4C0152A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algn="r" eaLnBrk="1" hangingPunct="1"/>
              <a:r>
                <a:rPr lang="en-US" altLang="ko-KR" sz="100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>
                  <a:solidFill>
                    <a:schemeClr val="bg1"/>
                  </a:solidFill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>
                  <a:solidFill>
                    <a:schemeClr val="bg1"/>
                  </a:solidFill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</a:rPr>
                <a:t>PowerPoint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5" name="날짜 개체 틀 1">
            <a:extLst>
              <a:ext uri="{FF2B5EF4-FFF2-40B4-BE49-F238E27FC236}">
                <a16:creationId xmlns:a16="http://schemas.microsoft.com/office/drawing/2014/main" id="{39E69CBC-AB41-BBDD-9F46-838535FA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1B786-ADFD-43ED-88DC-478025E17B81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DF5D2333-69DA-6C51-8FCE-6D1CFD7F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97B5F2A4-272E-D8C9-2D8A-1803C87B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6E506-5381-4F03-A43D-E62BB8ECACE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66C891B7-A598-70A9-77DD-5B4E7A03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A1BC7-0E7A-400A-970C-64B63099E960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000EB6DC-45EB-91CC-81DF-B0501314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70AF498-7F33-AD8A-ECF6-2726E3FE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C05CF-0957-49E0-99F6-964352C36F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DD4EF4B-4592-0594-5111-934230BA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43947-AAB0-4F72-8D60-EDB8112D82E7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027E9-24B3-F27B-56D0-FBED4C44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3D34F5A-A2A8-3CC4-9059-F8E906EF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47E30-6B82-4184-BFAF-11098DEB2C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62E90493-ADDB-0C77-9A31-E6A822DCBC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84B8D91C-94BA-8CBF-9E06-46E600A790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DE2595-8E9D-4201-8A41-400B14ADEF57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4822DC1-34AC-4AAB-A9E6-7E4C8CEE43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나눔스퀘어"/>
          <a:cs typeface="나눔스퀘어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나눔스퀘어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나눔스퀘어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그룹 3">
            <a:extLst>
              <a:ext uri="{FF2B5EF4-FFF2-40B4-BE49-F238E27FC236}">
                <a16:creationId xmlns:a16="http://schemas.microsoft.com/office/drawing/2014/main" id="{D93216AB-B87C-69AC-4A20-A55111BB707A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2490788"/>
            <a:ext cx="8648700" cy="1876425"/>
            <a:chOff x="1771741" y="1767838"/>
            <a:chExt cx="8648522" cy="1877437"/>
          </a:xfrm>
        </p:grpSpPr>
        <p:sp>
          <p:nvSpPr>
            <p:cNvPr id="3076" name="TextBox 1">
              <a:extLst>
                <a:ext uri="{FF2B5EF4-FFF2-40B4-BE49-F238E27FC236}">
                  <a16:creationId xmlns:a16="http://schemas.microsoft.com/office/drawing/2014/main" id="{F8645CF6-EEE2-293D-FBA9-7C375A8D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8293" y="1767838"/>
              <a:ext cx="29354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algn="ctr" eaLnBrk="1" hangingPunct="1"/>
              <a:r>
                <a:rPr lang="en-US" altLang="ko-KR" sz="3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3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보고서</a:t>
              </a:r>
            </a:p>
          </p:txBody>
        </p:sp>
        <p:sp>
          <p:nvSpPr>
            <p:cNvPr id="3077" name="TextBox 2">
              <a:extLst>
                <a:ext uri="{FF2B5EF4-FFF2-40B4-BE49-F238E27FC236}">
                  <a16:creationId xmlns:a16="http://schemas.microsoft.com/office/drawing/2014/main" id="{633F84D8-5B97-119D-9ECF-05051D050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741" y="2537279"/>
              <a:ext cx="864852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algn="ctr" eaLnBrk="1" hangingPunct="1"/>
              <a:r>
                <a:rPr lang="en-US" altLang="ko-KR" sz="66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Proj. </a:t>
              </a:r>
              <a:r>
                <a:rPr lang="ko-KR" altLang="en-US" sz="66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업무 보조 </a:t>
              </a:r>
              <a:r>
                <a:rPr lang="en-US" altLang="ko-KR" sz="66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TOOL</a:t>
              </a:r>
              <a:endParaRPr lang="ko-KR" altLang="en-US" sz="6600" b="1">
                <a:solidFill>
                  <a:schemeClr val="bg1"/>
                </a:solidFill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5763" y="355600"/>
            <a:ext cx="1281112" cy="12795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2293" name="그룹 8">
            <a:extLst>
              <a:ext uri="{FF2B5EF4-FFF2-40B4-BE49-F238E27FC236}">
                <a16:creationId xmlns:a16="http://schemas.microsoft.com/office/drawing/2014/main" id="{9008AB51-6760-EB13-D6A5-3A5A1D01D823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627187"/>
            <a:chOff x="6380480" y="2269037"/>
            <a:chExt cx="5539740" cy="1627339"/>
          </a:xfrm>
        </p:grpSpPr>
        <p:sp>
          <p:nvSpPr>
            <p:cNvPr id="12295" name="TextBox 20">
              <a:extLst>
                <a:ext uri="{FF2B5EF4-FFF2-40B4-BE49-F238E27FC236}">
                  <a16:creationId xmlns:a16="http://schemas.microsoft.com/office/drawing/2014/main" id="{45D9647B-4B47-4C57-95D4-DB3B75F70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PLF WIKI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293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7" name="TextBox 22">
              <a:extLst>
                <a:ext uri="{FF2B5EF4-FFF2-40B4-BE49-F238E27FC236}">
                  <a16:creationId xmlns:a16="http://schemas.microsoft.com/office/drawing/2014/main" id="{1205970E-010E-77DE-FF7D-8B44B3ABB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WIKI_INR_PLFDESC_020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플랫폼 가이드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2294" name="그림 1">
            <a:extLst>
              <a:ext uri="{FF2B5EF4-FFF2-40B4-BE49-F238E27FC236}">
                <a16:creationId xmlns:a16="http://schemas.microsoft.com/office/drawing/2014/main" id="{8A56159D-075C-E3B8-12B9-7DF3831F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376488"/>
            <a:ext cx="5243513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3317" name="그룹 8">
            <a:extLst>
              <a:ext uri="{FF2B5EF4-FFF2-40B4-BE49-F238E27FC236}">
                <a16:creationId xmlns:a16="http://schemas.microsoft.com/office/drawing/2014/main" id="{31CAD88D-B955-427E-4AA8-7493BA322DF8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627187"/>
            <a:chOff x="6380480" y="2269037"/>
            <a:chExt cx="5539740" cy="1627339"/>
          </a:xfrm>
        </p:grpSpPr>
        <p:sp>
          <p:nvSpPr>
            <p:cNvPr id="13319" name="TextBox 20">
              <a:extLst>
                <a:ext uri="{FF2B5EF4-FFF2-40B4-BE49-F238E27FC236}">
                  <a16:creationId xmlns:a16="http://schemas.microsoft.com/office/drawing/2014/main" id="{9924C671-94B0-044E-2635-EC2F1C1D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PLF WIKI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293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1" name="TextBox 22">
              <a:extLst>
                <a:ext uri="{FF2B5EF4-FFF2-40B4-BE49-F238E27FC236}">
                  <a16:creationId xmlns:a16="http://schemas.microsoft.com/office/drawing/2014/main" id="{3FF5DAD0-AE41-FA3A-4F2F-E408A2C5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WIKI_INR_PLFDESC_020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플랫폼 가이드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3318" name="그림 1">
            <a:extLst>
              <a:ext uri="{FF2B5EF4-FFF2-40B4-BE49-F238E27FC236}">
                <a16:creationId xmlns:a16="http://schemas.microsoft.com/office/drawing/2014/main" id="{0C5B2268-1375-1172-AC01-54363D232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530475"/>
            <a:ext cx="4770437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4341" name="그룹 8">
            <a:extLst>
              <a:ext uri="{FF2B5EF4-FFF2-40B4-BE49-F238E27FC236}">
                <a16:creationId xmlns:a16="http://schemas.microsoft.com/office/drawing/2014/main" id="{AAF902D8-C0B8-6E6B-9C9F-BE3E81190476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627187"/>
            <a:chOff x="6380480" y="2269037"/>
            <a:chExt cx="5539740" cy="1627339"/>
          </a:xfrm>
        </p:grpSpPr>
        <p:sp>
          <p:nvSpPr>
            <p:cNvPr id="14343" name="TextBox 20">
              <a:extLst>
                <a:ext uri="{FF2B5EF4-FFF2-40B4-BE49-F238E27FC236}">
                  <a16:creationId xmlns:a16="http://schemas.microsoft.com/office/drawing/2014/main" id="{C9BB80E4-2E74-37E2-BF6B-C150396B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PLF WIKI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293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5" name="TextBox 22">
              <a:extLst>
                <a:ext uri="{FF2B5EF4-FFF2-40B4-BE49-F238E27FC236}">
                  <a16:creationId xmlns:a16="http://schemas.microsoft.com/office/drawing/2014/main" id="{F87E704D-09A5-F7D5-3840-9441BB1AD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WIKI_INR_PLFDESC_020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플랫폼 가이드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4342" name="그림 1">
            <a:extLst>
              <a:ext uri="{FF2B5EF4-FFF2-40B4-BE49-F238E27FC236}">
                <a16:creationId xmlns:a16="http://schemas.microsoft.com/office/drawing/2014/main" id="{15F05292-B467-D425-57A1-ADE94BDA7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2268538"/>
            <a:ext cx="552767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5365" name="그룹 8">
            <a:extLst>
              <a:ext uri="{FF2B5EF4-FFF2-40B4-BE49-F238E27FC236}">
                <a16:creationId xmlns:a16="http://schemas.microsoft.com/office/drawing/2014/main" id="{F10E78E5-2917-568D-1A5E-C99A78A86A5B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627187"/>
            <a:chOff x="6380480" y="2269037"/>
            <a:chExt cx="5539740" cy="1627339"/>
          </a:xfrm>
        </p:grpSpPr>
        <p:sp>
          <p:nvSpPr>
            <p:cNvPr id="15367" name="TextBox 20">
              <a:extLst>
                <a:ext uri="{FF2B5EF4-FFF2-40B4-BE49-F238E27FC236}">
                  <a16:creationId xmlns:a16="http://schemas.microsoft.com/office/drawing/2014/main" id="{01B43842-EB89-9B19-654F-9F6090F75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PLF WIKI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293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69" name="TextBox 22">
              <a:extLst>
                <a:ext uri="{FF2B5EF4-FFF2-40B4-BE49-F238E27FC236}">
                  <a16:creationId xmlns:a16="http://schemas.microsoft.com/office/drawing/2014/main" id="{04F2662C-CFE6-8788-762E-4A5EF150D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WIKI_INR_PLFDESC_020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플랫폼 가이드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5366" name="그림 1">
            <a:extLst>
              <a:ext uri="{FF2B5EF4-FFF2-40B4-BE49-F238E27FC236}">
                <a16:creationId xmlns:a16="http://schemas.microsoft.com/office/drawing/2014/main" id="{B9FBEA16-2CB5-C322-BDE3-B86AB631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2527300"/>
            <a:ext cx="4811712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6389" name="그룹 8">
            <a:extLst>
              <a:ext uri="{FF2B5EF4-FFF2-40B4-BE49-F238E27FC236}">
                <a16:creationId xmlns:a16="http://schemas.microsoft.com/office/drawing/2014/main" id="{4DFA4947-7D06-DFE5-778F-B5A6E6802124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874837"/>
            <a:chOff x="6380480" y="2269037"/>
            <a:chExt cx="5539740" cy="1873561"/>
          </a:xfrm>
        </p:grpSpPr>
        <p:sp>
          <p:nvSpPr>
            <p:cNvPr id="16391" name="TextBox 20">
              <a:extLst>
                <a:ext uri="{FF2B5EF4-FFF2-40B4-BE49-F238E27FC236}">
                  <a16:creationId xmlns:a16="http://schemas.microsoft.com/office/drawing/2014/main" id="{1464E2E1-9ECF-85BA-0701-DF087BCB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PLF WIKI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6722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3" name="TextBox 22">
              <a:extLst>
                <a:ext uri="{FF2B5EF4-FFF2-40B4-BE49-F238E27FC236}">
                  <a16:creationId xmlns:a16="http://schemas.microsoft.com/office/drawing/2014/main" id="{F55AC4E3-EABD-FFCC-9688-BC7A51DE8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기능에 해당하는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WIKI_FUR_WIRTE_030 UI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WIKI_FUR_ATTACHED_040, WIKI_FUR_DATA_050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포함하고 있습니다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6390" name="그림 2">
            <a:extLst>
              <a:ext uri="{FF2B5EF4-FFF2-40B4-BE49-F238E27FC236}">
                <a16:creationId xmlns:a16="http://schemas.microsoft.com/office/drawing/2014/main" id="{81EA94C3-2CA1-CCE6-78E9-9A20A5A8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2335213"/>
            <a:ext cx="525462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7413" name="그룹 8">
            <a:extLst>
              <a:ext uri="{FF2B5EF4-FFF2-40B4-BE49-F238E27FC236}">
                <a16:creationId xmlns:a16="http://schemas.microsoft.com/office/drawing/2014/main" id="{63C40CB4-B8EF-B46D-701B-2C4F11E22BF4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2859087"/>
            <a:chOff x="6380480" y="2269037"/>
            <a:chExt cx="5539740" cy="2858446"/>
          </a:xfrm>
        </p:grpSpPr>
        <p:sp>
          <p:nvSpPr>
            <p:cNvPr id="17415" name="TextBox 20">
              <a:extLst>
                <a:ext uri="{FF2B5EF4-FFF2-40B4-BE49-F238E27FC236}">
                  <a16:creationId xmlns:a16="http://schemas.microsoft.com/office/drawing/2014/main" id="{EBFC3B2E-6E4D-69E3-FF0F-5B125DF37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LOGIN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059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7" name="TextBox 22">
              <a:extLst>
                <a:ext uri="{FF2B5EF4-FFF2-40B4-BE49-F238E27FC236}">
                  <a16:creationId xmlns:a16="http://schemas.microsoft.com/office/drawing/2014/main" id="{146359D3-3E49-A09B-3438-47AF4A6A3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WIKI_INR_LOGIN_040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로그인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로그인을 하기 위한 페이지입니다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하단 버튼을 선택하면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WIKI_INR_SIGNUP_050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페이지로 이동합니다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기능으로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WIKI_FUR_DATA_050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포함하고 있습니다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7414" name="그림 2">
            <a:extLst>
              <a:ext uri="{FF2B5EF4-FFF2-40B4-BE49-F238E27FC236}">
                <a16:creationId xmlns:a16="http://schemas.microsoft.com/office/drawing/2014/main" id="{80446601-03BD-383A-8B67-DD0964B4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01888"/>
            <a:ext cx="54022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8437" name="그룹 8">
            <a:extLst>
              <a:ext uri="{FF2B5EF4-FFF2-40B4-BE49-F238E27FC236}">
                <a16:creationId xmlns:a16="http://schemas.microsoft.com/office/drawing/2014/main" id="{B7036C76-70C3-9817-C1B5-628DC36A92E7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2859087"/>
            <a:chOff x="6380480" y="2269037"/>
            <a:chExt cx="5539740" cy="2858446"/>
          </a:xfrm>
        </p:grpSpPr>
        <p:sp>
          <p:nvSpPr>
            <p:cNvPr id="18439" name="TextBox 20">
              <a:extLst>
                <a:ext uri="{FF2B5EF4-FFF2-40B4-BE49-F238E27FC236}">
                  <a16:creationId xmlns:a16="http://schemas.microsoft.com/office/drawing/2014/main" id="{AD1FF6C2-49C1-FE49-86AF-A1F9FB322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SIGN UP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059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1" name="TextBox 22">
              <a:extLst>
                <a:ext uri="{FF2B5EF4-FFF2-40B4-BE49-F238E27FC236}">
                  <a16:creationId xmlns:a16="http://schemas.microsoft.com/office/drawing/2014/main" id="{A3478C0C-02E1-D625-F257-5C9034C09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WIKI_INR_SIGNUP_050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회원가입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페이지입니다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SIGNUP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누르거나 하단의 버튼을 선택하면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WIKI_INR_LOGIN_040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페이지로 이동합니다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기능으로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WIKI_FUR_DATA_050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포함하고 있습니다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438" name="그림 2">
            <a:extLst>
              <a:ext uri="{FF2B5EF4-FFF2-40B4-BE49-F238E27FC236}">
                <a16:creationId xmlns:a16="http://schemas.microsoft.com/office/drawing/2014/main" id="{A72EE00D-43FF-4AE2-F8B8-ED5CBA7F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2327275"/>
            <a:ext cx="48387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9461" name="그룹 8">
            <a:extLst>
              <a:ext uri="{FF2B5EF4-FFF2-40B4-BE49-F238E27FC236}">
                <a16:creationId xmlns:a16="http://schemas.microsoft.com/office/drawing/2014/main" id="{88FB66BA-C00B-5BD6-FF00-A564F51DA32D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2859087"/>
            <a:chOff x="6380480" y="2269037"/>
            <a:chExt cx="5539740" cy="2858446"/>
          </a:xfrm>
        </p:grpSpPr>
        <p:sp>
          <p:nvSpPr>
            <p:cNvPr id="19463" name="TextBox 20">
              <a:extLst>
                <a:ext uri="{FF2B5EF4-FFF2-40B4-BE49-F238E27FC236}">
                  <a16:creationId xmlns:a16="http://schemas.microsoft.com/office/drawing/2014/main" id="{E586F19C-E29C-F857-90EB-595ECC503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DOWNLOAD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059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22">
              <a:extLst>
                <a:ext uri="{FF2B5EF4-FFF2-40B4-BE49-F238E27FC236}">
                  <a16:creationId xmlns:a16="http://schemas.microsoft.com/office/drawing/2014/main" id="{8B4718B1-DD94-C96A-9A41-79782ECE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WIKI_INR_DOWNLOAD_070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해당하는 다운로드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곳에서 플랫폼 툴 및 필요한 파일을 다운받을 수 있습니다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기능으로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WIKI_FUR_DATA_050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포함하고 있습니다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9462" name="그림 2">
            <a:extLst>
              <a:ext uri="{FF2B5EF4-FFF2-40B4-BE49-F238E27FC236}">
                <a16:creationId xmlns:a16="http://schemas.microsoft.com/office/drawing/2014/main" id="{450AFC5A-BEE0-F699-C7D2-797451A87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2500"/>
            <a:ext cx="539273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0485" name="그룹 8">
            <a:extLst>
              <a:ext uri="{FF2B5EF4-FFF2-40B4-BE49-F238E27FC236}">
                <a16:creationId xmlns:a16="http://schemas.microsoft.com/office/drawing/2014/main" id="{E4324DB4-0812-2CBD-EACF-8832D5A47907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3351212"/>
            <a:chOff x="6380480" y="2269037"/>
            <a:chExt cx="5539740" cy="3350888"/>
          </a:xfrm>
        </p:grpSpPr>
        <p:sp>
          <p:nvSpPr>
            <p:cNvPr id="20490" name="TextBox 20">
              <a:extLst>
                <a:ext uri="{FF2B5EF4-FFF2-40B4-BE49-F238E27FC236}">
                  <a16:creationId xmlns:a16="http://schemas.microsoft.com/office/drawing/2014/main" id="{348C547A-AA45-66F3-DAE7-E0CB2580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SIDE MENU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153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2" name="TextBox 22">
              <a:extLst>
                <a:ext uri="{FF2B5EF4-FFF2-40B4-BE49-F238E27FC236}">
                  <a16:creationId xmlns:a16="http://schemas.microsoft.com/office/drawing/2014/main" id="{FF9D3CBC-450C-A5CA-C600-6C4A7A36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WIKI_INR_SIDEMENU_080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사이드 메인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독립적으로 구성된 어느 페이지에나 존재하는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사이드 메뉴바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기본적으로 메인 화면을 축약한 형식의 구조를 사용하며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기능에 해당하는 페이지로 이동하는 기능을 포함하고 있습니다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486" name="TextBox 7">
            <a:extLst>
              <a:ext uri="{FF2B5EF4-FFF2-40B4-BE49-F238E27FC236}">
                <a16:creationId xmlns:a16="http://schemas.microsoft.com/office/drawing/2014/main" id="{0F95EAB8-81EA-C3A7-5388-DA01F50F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138" y="5253038"/>
            <a:ext cx="749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(Close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7" name="TextBox 12">
            <a:extLst>
              <a:ext uri="{FF2B5EF4-FFF2-40B4-BE49-F238E27FC236}">
                <a16:creationId xmlns:a16="http://schemas.microsoft.com/office/drawing/2014/main" id="{0AD93715-FA56-45E1-7145-3AD186F24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5253038"/>
            <a:ext cx="1174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(Open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8" name="그림 2">
            <a:extLst>
              <a:ext uri="{FF2B5EF4-FFF2-40B4-BE49-F238E27FC236}">
                <a16:creationId xmlns:a16="http://schemas.microsoft.com/office/drawing/2014/main" id="{827EDBBE-7A9A-261E-26D3-3E05C661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646238"/>
            <a:ext cx="79851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그림 9">
            <a:extLst>
              <a:ext uri="{FF2B5EF4-FFF2-40B4-BE49-F238E27FC236}">
                <a16:creationId xmlns:a16="http://schemas.microsoft.com/office/drawing/2014/main" id="{6E9BE8A7-9A9F-6AAC-58C0-F76D473C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1646238"/>
            <a:ext cx="132715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8">
            <a:extLst>
              <a:ext uri="{FF2B5EF4-FFF2-40B4-BE49-F238E27FC236}">
                <a16:creationId xmlns:a16="http://schemas.microsoft.com/office/drawing/2014/main" id="{B4AB6312-2D52-B8E2-854F-A39C6426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그룹 9">
            <a:extLst>
              <a:ext uri="{FF2B5EF4-FFF2-40B4-BE49-F238E27FC236}">
                <a16:creationId xmlns:a16="http://schemas.microsoft.com/office/drawing/2014/main" id="{78634B67-0731-6C6C-3D85-7DE6D3B9F7AD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465513"/>
            <a:ext cx="5668962" cy="3001962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872F4B2-3965-4BA5-88D5-AB710EECCD1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21510" name="그룹 11">
              <a:extLst>
                <a:ext uri="{FF2B5EF4-FFF2-40B4-BE49-F238E27FC236}">
                  <a16:creationId xmlns:a16="http://schemas.microsoft.com/office/drawing/2014/main" id="{C9BF7491-C179-A8EE-6CCF-A28C2D102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911" y="3708260"/>
              <a:ext cx="3669549" cy="1354217"/>
              <a:chOff x="2700072" y="2021840"/>
              <a:chExt cx="4996726" cy="1844002"/>
            </a:xfrm>
          </p:grpSpPr>
          <p:sp>
            <p:nvSpPr>
              <p:cNvPr id="21511" name="TextBox 12">
                <a:extLst>
                  <a:ext uri="{FF2B5EF4-FFF2-40B4-BE49-F238E27FC236}">
                    <a16:creationId xmlns:a16="http://schemas.microsoft.com/office/drawing/2014/main" id="{38452BE7-C63C-78A6-B653-EB4616827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eaLnBrk="1" hangingPunct="1"/>
                <a:r>
                  <a:rPr lang="en-US" altLang="ko-KR" sz="2800" b="1">
                    <a:solidFill>
                      <a:schemeClr val="bg1"/>
                    </a:solidFill>
                  </a:rPr>
                  <a:t>Part 3,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512" name="TextBox 13">
                <a:extLst>
                  <a:ext uri="{FF2B5EF4-FFF2-40B4-BE49-F238E27FC236}">
                    <a16:creationId xmlns:a16="http://schemas.microsoft.com/office/drawing/2014/main" id="{81BDBF4C-B346-2C0A-7E88-AE2F4B623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2614" y="2734295"/>
                <a:ext cx="3604184" cy="1131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algn="ctr" eaLnBrk="1" hangingPunct="1"/>
                <a:r>
                  <a:rPr lang="en-US" altLang="ko-KR" sz="4800" b="1">
                    <a:solidFill>
                      <a:schemeClr val="bg1"/>
                    </a:solidFill>
                    <a:latin typeface="나눔스퀘어 ExtraBold"/>
                    <a:ea typeface="나눔스퀘어 ExtraBold"/>
                    <a:cs typeface="나눔스퀘어 ExtraBold"/>
                  </a:rPr>
                  <a:t>PLF TOOL</a:t>
                </a:r>
                <a:endParaRPr lang="ko-KR" altLang="en-US" sz="4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endParaRPr>
              </a:p>
            </p:txBody>
          </p:sp>
        </p:grpSp>
      </p:grpSp>
      <p:sp>
        <p:nvSpPr>
          <p:cNvPr id="21508" name="TextBox 7">
            <a:extLst>
              <a:ext uri="{FF2B5EF4-FFF2-40B4-BE49-F238E27FC236}">
                <a16:creationId xmlns:a16="http://schemas.microsoft.com/office/drawing/2014/main" id="{51F53408-F63A-D4FB-1DDD-6BA6672B8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138" y="5253038"/>
            <a:ext cx="749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(Close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3">
            <a:extLst>
              <a:ext uri="{FF2B5EF4-FFF2-40B4-BE49-F238E27FC236}">
                <a16:creationId xmlns:a16="http://schemas.microsoft.com/office/drawing/2014/main" id="{40ECEFC9-7475-6F58-4D06-D2FA08201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725" y="0"/>
            <a:ext cx="477838" cy="4892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100" name="TextBox 2">
            <a:extLst>
              <a:ext uri="{FF2B5EF4-FFF2-40B4-BE49-F238E27FC236}">
                <a16:creationId xmlns:a16="http://schemas.microsoft.com/office/drawing/2014/main" id="{ECB87AAC-4C11-B933-39EC-01FFC69A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3521075"/>
            <a:ext cx="66214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en-US" altLang="ko-KR" sz="6600" b="1">
                <a:solidFill>
                  <a:schemeClr val="accent1"/>
                </a:solidFill>
              </a:rPr>
              <a:t>Work </a:t>
            </a:r>
            <a:br>
              <a:rPr lang="en-US" altLang="ko-KR" sz="6600" b="1">
                <a:solidFill>
                  <a:schemeClr val="accent1"/>
                </a:solidFill>
              </a:rPr>
            </a:br>
            <a:r>
              <a:rPr lang="en-US" altLang="ko-KR" sz="6600" b="1">
                <a:solidFill>
                  <a:schemeClr val="accent1"/>
                </a:solidFill>
              </a:rPr>
              <a:t>Assistance Tool</a:t>
            </a:r>
            <a:endParaRPr lang="ko-KR" altLang="en-US" sz="6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2533" name="그룹 8">
            <a:extLst>
              <a:ext uri="{FF2B5EF4-FFF2-40B4-BE49-F238E27FC236}">
                <a16:creationId xmlns:a16="http://schemas.microsoft.com/office/drawing/2014/main" id="{B6807FF5-4617-8BB8-956A-07C895D382BC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3105150"/>
            <a:chOff x="6380480" y="2269037"/>
            <a:chExt cx="5539740" cy="3104667"/>
          </a:xfrm>
        </p:grpSpPr>
        <p:sp>
          <p:nvSpPr>
            <p:cNvPr id="22535" name="TextBox 20">
              <a:extLst>
                <a:ext uri="{FF2B5EF4-FFF2-40B4-BE49-F238E27FC236}">
                  <a16:creationId xmlns:a16="http://schemas.microsoft.com/office/drawing/2014/main" id="{DF23322E-9025-81BC-8DCA-C0B044BDA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MAIN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109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7" name="TextBox 22">
              <a:extLst>
                <a:ext uri="{FF2B5EF4-FFF2-40B4-BE49-F238E27FC236}">
                  <a16:creationId xmlns:a16="http://schemas.microsoft.com/office/drawing/2014/main" id="{7BE1F2EA-A117-2D44-935B-CA392FBDC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정의서에서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PLT_INR_MAIN_010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메인 화면입니다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실행시 기초 화면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 내 목업에는 뒤로 기능이 있으나 해당 기능은 해당 화면에서는 의미가 없어 삭제될 예정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버튼을 누를 시에 다운로드 설정 화면으로 이동</a:t>
              </a:r>
            </a:p>
          </p:txBody>
        </p:sp>
      </p:grpSp>
      <p:pic>
        <p:nvPicPr>
          <p:cNvPr id="22534" name="그림 1">
            <a:extLst>
              <a:ext uri="{FF2B5EF4-FFF2-40B4-BE49-F238E27FC236}">
                <a16:creationId xmlns:a16="http://schemas.microsoft.com/office/drawing/2014/main" id="{20DE140B-7FAD-1119-21BB-C112557F4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1587500"/>
            <a:ext cx="60213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3557" name="그룹 8">
            <a:extLst>
              <a:ext uri="{FF2B5EF4-FFF2-40B4-BE49-F238E27FC236}">
                <a16:creationId xmlns:a16="http://schemas.microsoft.com/office/drawing/2014/main" id="{B9C5D710-5E3F-D0DE-6E73-AF68D4BD7716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3443287"/>
            <a:chOff x="6380480" y="2269037"/>
            <a:chExt cx="5539740" cy="3443221"/>
          </a:xfrm>
        </p:grpSpPr>
        <p:sp>
          <p:nvSpPr>
            <p:cNvPr id="23559" name="TextBox 20">
              <a:extLst>
                <a:ext uri="{FF2B5EF4-FFF2-40B4-BE49-F238E27FC236}">
                  <a16:creationId xmlns:a16="http://schemas.microsoft.com/office/drawing/2014/main" id="{D5785CDB-C396-D264-76DB-AC03FED9E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DOWNLOAD SETTING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210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1" name="TextBox 22">
              <a:extLst>
                <a:ext uri="{FF2B5EF4-FFF2-40B4-BE49-F238E27FC236}">
                  <a16:creationId xmlns:a16="http://schemas.microsoft.com/office/drawing/2014/main" id="{975BCD45-18E9-2209-FE0E-FA219A1C3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24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정의서에서 </a:t>
              </a:r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PLT_INR_DOWNLOAD_020 </a:t>
              </a:r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다운로드 세팅 화면입니다</a:t>
              </a:r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 체크박스를 선택하면 해당 프로그램에 대한 </a:t>
              </a:r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PLF_FUR_AUTODOWN_010 </a:t>
              </a:r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기능이 시행됩니다</a:t>
              </a:r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Program : </a:t>
              </a:r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자동화 평가에 기초적으로 필요한 필수 프로그램의 다운로드 체크박스 리스트</a:t>
              </a:r>
            </a:p>
            <a:p>
              <a:pPr eaLnBrk="1" hangingPunct="1"/>
              <a:endPara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Driver : </a:t>
              </a:r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자동화 평가에 필요한 드라이버 체크박스 리스트</a:t>
              </a:r>
            </a:p>
          </p:txBody>
        </p:sp>
      </p:grpSp>
      <p:pic>
        <p:nvPicPr>
          <p:cNvPr id="23558" name="그림 6">
            <a:extLst>
              <a:ext uri="{FF2B5EF4-FFF2-40B4-BE49-F238E27FC236}">
                <a16:creationId xmlns:a16="http://schemas.microsoft.com/office/drawing/2014/main" id="{9E5601C2-7E1F-DD2C-1380-C37E83385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1762125"/>
            <a:ext cx="60213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4581" name="그룹 8">
            <a:extLst>
              <a:ext uri="{FF2B5EF4-FFF2-40B4-BE49-F238E27FC236}">
                <a16:creationId xmlns:a16="http://schemas.microsoft.com/office/drawing/2014/main" id="{42971056-C973-B61B-86DA-32981FDEF7A9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2643187"/>
            <a:chOff x="6380480" y="2269037"/>
            <a:chExt cx="5539740" cy="2643002"/>
          </a:xfrm>
        </p:grpSpPr>
        <p:sp>
          <p:nvSpPr>
            <p:cNvPr id="24583" name="TextBox 20">
              <a:extLst>
                <a:ext uri="{FF2B5EF4-FFF2-40B4-BE49-F238E27FC236}">
                  <a16:creationId xmlns:a16="http://schemas.microsoft.com/office/drawing/2014/main" id="{A213DAD5-66D6-ACF8-4F8A-4539C3155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DOWNLOAD SETTING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172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85" name="TextBox 22">
              <a:extLst>
                <a:ext uri="{FF2B5EF4-FFF2-40B4-BE49-F238E27FC236}">
                  <a16:creationId xmlns:a16="http://schemas.microsoft.com/office/drawing/2014/main" id="{2FB5204D-F551-AA3F-5284-EBFB2DD09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 Ethernet :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단말별 필요 이더넷 설정을 위한 선택 라디오 박스 리스트</a:t>
              </a:r>
              <a:b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정의서에서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PLT_INR_ETHER_030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으로 </a:t>
              </a:r>
              <a:b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이동하기 전 선택이 필요한 요구 사항입니다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eaLnBrk="1" hangingPunct="1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뒤로 버튼 선택시 기초 화면으로 이동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hangingPunct="1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다음을 누를 시 이더넷 설정 및 다운로드 화면으로 이동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24582" name="그림 6">
            <a:extLst>
              <a:ext uri="{FF2B5EF4-FFF2-40B4-BE49-F238E27FC236}">
                <a16:creationId xmlns:a16="http://schemas.microsoft.com/office/drawing/2014/main" id="{D1BCED33-4F63-8830-D721-E8B3C501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1762125"/>
            <a:ext cx="60213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5605" name="그룹 8">
            <a:extLst>
              <a:ext uri="{FF2B5EF4-FFF2-40B4-BE49-F238E27FC236}">
                <a16:creationId xmlns:a16="http://schemas.microsoft.com/office/drawing/2014/main" id="{16924AF9-264C-5FCD-74E3-6140AA25D6DA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2643187"/>
            <a:chOff x="6380480" y="2269037"/>
            <a:chExt cx="5539740" cy="2643002"/>
          </a:xfrm>
        </p:grpSpPr>
        <p:sp>
          <p:nvSpPr>
            <p:cNvPr id="25607" name="TextBox 20">
              <a:extLst>
                <a:ext uri="{FF2B5EF4-FFF2-40B4-BE49-F238E27FC236}">
                  <a16:creationId xmlns:a16="http://schemas.microsoft.com/office/drawing/2014/main" id="{EA13D172-260F-3929-99E5-F0F218479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DOWNLOAD PROGRESS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172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9" name="TextBox 22">
              <a:extLst>
                <a:ext uri="{FF2B5EF4-FFF2-40B4-BE49-F238E27FC236}">
                  <a16:creationId xmlns:a16="http://schemas.microsoft.com/office/drawing/2014/main" id="{AE115489-CC78-DFEC-D64F-4862C184C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정의서에서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PLT_INR_PROGRESS_040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프로그램 설치 화면입니다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 화면에는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PLF_FUR_PROGRESSBAR_040, PLF_FUR_CHECKPROG_050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기능이 포함되어 있습니다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606" name="그림 1">
            <a:extLst>
              <a:ext uri="{FF2B5EF4-FFF2-40B4-BE49-F238E27FC236}">
                <a16:creationId xmlns:a16="http://schemas.microsoft.com/office/drawing/2014/main" id="{5CD6CC6B-61B3-FDB4-4EE5-D1E014AA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1736725"/>
            <a:ext cx="6021387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6629" name="그룹 8">
            <a:extLst>
              <a:ext uri="{FF2B5EF4-FFF2-40B4-BE49-F238E27FC236}">
                <a16:creationId xmlns:a16="http://schemas.microsoft.com/office/drawing/2014/main" id="{BE24F855-1A77-2A64-ADD2-F90BE1C20FAE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366837"/>
            <a:chOff x="6380480" y="2269037"/>
            <a:chExt cx="5539740" cy="1365729"/>
          </a:xfrm>
        </p:grpSpPr>
        <p:sp>
          <p:nvSpPr>
            <p:cNvPr id="26631" name="TextBox 20">
              <a:extLst>
                <a:ext uri="{FF2B5EF4-FFF2-40B4-BE49-F238E27FC236}">
                  <a16:creationId xmlns:a16="http://schemas.microsoft.com/office/drawing/2014/main" id="{606791A1-D4A9-A77D-7A5E-CC901B041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DOWNLOAD PROGRESS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6626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3" name="TextBox 22">
              <a:extLst>
                <a:ext uri="{FF2B5EF4-FFF2-40B4-BE49-F238E27FC236}">
                  <a16:creationId xmlns:a16="http://schemas.microsoft.com/office/drawing/2014/main" id="{F79683B0-33C8-79C6-9A00-5DF44F0C0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 화면에 해당하는 </a:t>
              </a:r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630" name="그림 1">
            <a:extLst>
              <a:ext uri="{FF2B5EF4-FFF2-40B4-BE49-F238E27FC236}">
                <a16:creationId xmlns:a16="http://schemas.microsoft.com/office/drawing/2014/main" id="{BA9B3357-2EB9-94D3-3505-7F467354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1803400"/>
            <a:ext cx="60213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7653" name="그룹 8">
            <a:extLst>
              <a:ext uri="{FF2B5EF4-FFF2-40B4-BE49-F238E27FC236}">
                <a16:creationId xmlns:a16="http://schemas.microsoft.com/office/drawing/2014/main" id="{0397677B-C2EE-9D93-D242-1E40457B25D9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2120900"/>
            <a:chOff x="6380480" y="2269037"/>
            <a:chExt cx="5539740" cy="2119782"/>
          </a:xfrm>
        </p:grpSpPr>
        <p:sp>
          <p:nvSpPr>
            <p:cNvPr id="27655" name="TextBox 20">
              <a:extLst>
                <a:ext uri="{FF2B5EF4-FFF2-40B4-BE49-F238E27FC236}">
                  <a16:creationId xmlns:a16="http://schemas.microsoft.com/office/drawing/2014/main" id="{1EB11356-C1DB-440D-02A1-B85DCE894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DOWNLOAD PROGRESS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  <a:p>
              <a:pPr eaLnBrk="1" hangingPunct="1"/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6835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57" name="TextBox 22">
              <a:extLst>
                <a:ext uri="{FF2B5EF4-FFF2-40B4-BE49-F238E27FC236}">
                  <a16:creationId xmlns:a16="http://schemas.microsoft.com/office/drawing/2014/main" id="{EE0ED2A2-BEC1-9211-E033-3F00FCF5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 화면에 해당하는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설정 과 파일에 해당하는 프로그램들을 다운하는 화면입니다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654" name="그림 1">
            <a:extLst>
              <a:ext uri="{FF2B5EF4-FFF2-40B4-BE49-F238E27FC236}">
                <a16:creationId xmlns:a16="http://schemas.microsoft.com/office/drawing/2014/main" id="{D542AB8F-7106-66CA-D4D5-548C660E0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720850"/>
            <a:ext cx="60213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8677" name="그룹 8">
            <a:extLst>
              <a:ext uri="{FF2B5EF4-FFF2-40B4-BE49-F238E27FC236}">
                <a16:creationId xmlns:a16="http://schemas.microsoft.com/office/drawing/2014/main" id="{6B497ACA-AC84-5F0C-4F9A-EAE4565863D7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627187"/>
            <a:chOff x="6380480" y="2269037"/>
            <a:chExt cx="5539740" cy="1627339"/>
          </a:xfrm>
        </p:grpSpPr>
        <p:sp>
          <p:nvSpPr>
            <p:cNvPr id="28679" name="TextBox 20">
              <a:extLst>
                <a:ext uri="{FF2B5EF4-FFF2-40B4-BE49-F238E27FC236}">
                  <a16:creationId xmlns:a16="http://schemas.microsoft.com/office/drawing/2014/main" id="{2FEAB880-3FA0-665D-6901-4FCC161C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DOWNLOAD PROGRESS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  <a:p>
              <a:pPr eaLnBrk="1" hangingPunct="1"/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293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1" name="TextBox 22">
              <a:extLst>
                <a:ext uri="{FF2B5EF4-FFF2-40B4-BE49-F238E27FC236}">
                  <a16:creationId xmlns:a16="http://schemas.microsoft.com/office/drawing/2014/main" id="{CD232B32-6FCC-D10A-6F59-6636F1994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지정 이더넷이 존재할 시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 내용으로 이더넷 기초 설정을 시행합니다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678" name="그림 2">
            <a:extLst>
              <a:ext uri="{FF2B5EF4-FFF2-40B4-BE49-F238E27FC236}">
                <a16:creationId xmlns:a16="http://schemas.microsoft.com/office/drawing/2014/main" id="{95EF94EC-224D-19CA-D313-811B1BF94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728788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PLF TOOL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29701" name="그룹 8">
            <a:extLst>
              <a:ext uri="{FF2B5EF4-FFF2-40B4-BE49-F238E27FC236}">
                <a16:creationId xmlns:a16="http://schemas.microsoft.com/office/drawing/2014/main" id="{34A67BA9-C740-9F5A-0F68-1956FEE672D8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997075"/>
            <a:chOff x="6380480" y="2269037"/>
            <a:chExt cx="5539740" cy="1996671"/>
          </a:xfrm>
        </p:grpSpPr>
        <p:sp>
          <p:nvSpPr>
            <p:cNvPr id="29703" name="TextBox 20">
              <a:extLst>
                <a:ext uri="{FF2B5EF4-FFF2-40B4-BE49-F238E27FC236}">
                  <a16:creationId xmlns:a16="http://schemas.microsoft.com/office/drawing/2014/main" id="{B21F3CF3-D54B-ACFE-2052-AB20A3D67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FINISH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075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5" name="TextBox 22">
              <a:extLst>
                <a:ext uri="{FF2B5EF4-FFF2-40B4-BE49-F238E27FC236}">
                  <a16:creationId xmlns:a16="http://schemas.microsoft.com/office/drawing/2014/main" id="{EA796242-4409-EE1B-2C15-4A4A7E6B9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정의서에서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PLT_INR_ENDSETUP_050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</a:t>
              </a:r>
              <a:b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설치 완료 화면입니다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설정이 모두 완료되고 표출되게 되는 화면 마지막 화면입니다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29702" name="그림 10">
            <a:extLst>
              <a:ext uri="{FF2B5EF4-FFF2-40B4-BE49-F238E27FC236}">
                <a16:creationId xmlns:a16="http://schemas.microsoft.com/office/drawing/2014/main" id="{3632E6FF-3AF8-C542-1574-8A345CC81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679575"/>
            <a:ext cx="60213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6">
            <a:extLst>
              <a:ext uri="{FF2B5EF4-FFF2-40B4-BE49-F238E27FC236}">
                <a16:creationId xmlns:a16="http://schemas.microsoft.com/office/drawing/2014/main" id="{3DE17B22-49F5-68C1-D934-FC7009FD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3" name="그룹 9">
            <a:extLst>
              <a:ext uri="{FF2B5EF4-FFF2-40B4-BE49-F238E27FC236}">
                <a16:creationId xmlns:a16="http://schemas.microsoft.com/office/drawing/2014/main" id="{12A1F132-CF8A-20AA-261A-37948B196495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465513"/>
            <a:ext cx="5668962" cy="3001962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61A73A-42AB-46FF-BC14-6DA74140CD91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30725" name="그룹 11">
              <a:extLst>
                <a:ext uri="{FF2B5EF4-FFF2-40B4-BE49-F238E27FC236}">
                  <a16:creationId xmlns:a16="http://schemas.microsoft.com/office/drawing/2014/main" id="{D83705E1-E71A-7402-6475-E0B8F9C40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911" y="3708260"/>
              <a:ext cx="3207883" cy="1354217"/>
              <a:chOff x="2700072" y="2021840"/>
              <a:chExt cx="4368091" cy="1844002"/>
            </a:xfrm>
          </p:grpSpPr>
          <p:sp>
            <p:nvSpPr>
              <p:cNvPr id="30726" name="TextBox 12">
                <a:extLst>
                  <a:ext uri="{FF2B5EF4-FFF2-40B4-BE49-F238E27FC236}">
                    <a16:creationId xmlns:a16="http://schemas.microsoft.com/office/drawing/2014/main" id="{C278EC19-D634-0076-29B7-18003FA59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eaLnBrk="1" hangingPunct="1"/>
                <a:r>
                  <a:rPr lang="en-US" altLang="ko-KR" sz="2800" b="1">
                    <a:solidFill>
                      <a:schemeClr val="bg1"/>
                    </a:solidFill>
                  </a:rPr>
                  <a:t>Part 4,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27" name="TextBox 13">
                <a:extLst>
                  <a:ext uri="{FF2B5EF4-FFF2-40B4-BE49-F238E27FC236}">
                    <a16:creationId xmlns:a16="http://schemas.microsoft.com/office/drawing/2014/main" id="{616C4C44-4CF2-F8EC-4BB5-5768B4E6A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1251" y="2734295"/>
                <a:ext cx="2346912" cy="1131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algn="ctr" eaLnBrk="1" hangingPunct="1"/>
                <a:r>
                  <a:rPr lang="en-US" altLang="ko-KR" sz="4800" b="1">
                    <a:solidFill>
                      <a:schemeClr val="bg1"/>
                    </a:solidFill>
                    <a:latin typeface="나눔스퀘어 ExtraBold"/>
                    <a:ea typeface="나눔스퀘어 ExtraBold"/>
                    <a:cs typeface="나눔스퀘어 ExtraBold"/>
                  </a:rPr>
                  <a:t>Q &amp; A</a:t>
                </a:r>
                <a:endParaRPr lang="ko-KR" altLang="en-US" sz="4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4">
            <a:extLst>
              <a:ext uri="{FF2B5EF4-FFF2-40B4-BE49-F238E27FC236}">
                <a16:creationId xmlns:a16="http://schemas.microsoft.com/office/drawing/2014/main" id="{81D09BDB-2155-FAB4-761F-AA854C54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163" y="2032000"/>
            <a:ext cx="10129837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1748" name="TextBox 2">
            <a:extLst>
              <a:ext uri="{FF2B5EF4-FFF2-40B4-BE49-F238E27FC236}">
                <a16:creationId xmlns:a16="http://schemas.microsoft.com/office/drawing/2014/main" id="{93ACBB6E-64BD-E5BE-90AF-ACC1E7BF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3013075"/>
            <a:ext cx="67040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algn="ctr" eaLnBrk="1" hangingPunct="1"/>
            <a:r>
              <a:rPr lang="ko-KR" altLang="en-US" sz="4800" b="1">
                <a:solidFill>
                  <a:schemeClr val="bg1"/>
                </a:solidFill>
                <a:latin typeface="나눔스퀘어 ExtraBold"/>
                <a:ea typeface="나눔스퀘어 ExtraBold"/>
                <a:cs typeface="나눔스퀘어 ExtraBold"/>
              </a:rPr>
              <a:t>경청해주셔서 감사합니다</a:t>
            </a:r>
            <a:r>
              <a:rPr lang="en-US" altLang="ko-KR" sz="4800" b="1">
                <a:solidFill>
                  <a:schemeClr val="bg1"/>
                </a:solidFill>
                <a:latin typeface="나눔스퀘어 ExtraBold"/>
                <a:ea typeface="나눔스퀘어 ExtraBold"/>
                <a:cs typeface="나눔스퀘어 ExtraBold"/>
              </a:rPr>
              <a:t>.</a:t>
            </a:r>
            <a:endParaRPr lang="ko-KR" altLang="en-US" sz="4800" b="1">
              <a:solidFill>
                <a:schemeClr val="bg1"/>
              </a:solidFill>
              <a:latin typeface="나눔스퀘어 ExtraBold"/>
              <a:ea typeface="나눔스퀘어 ExtraBold"/>
              <a:cs typeface="나눔스퀘어 ExtraBold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7">
            <a:extLst>
              <a:ext uri="{FF2B5EF4-FFF2-40B4-BE49-F238E27FC236}">
                <a16:creationId xmlns:a16="http://schemas.microsoft.com/office/drawing/2014/main" id="{A7E60923-E300-7A60-B93A-B6393FBE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5763" y="355600"/>
            <a:ext cx="1281112" cy="12795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125" name="TextBox 3">
            <a:extLst>
              <a:ext uri="{FF2B5EF4-FFF2-40B4-BE49-F238E27FC236}">
                <a16:creationId xmlns:a16="http://schemas.microsoft.com/office/drawing/2014/main" id="{CE1DDE68-BDD1-CE33-1E8C-BB540194CF2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976438" y="1225550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bg1"/>
                </a:solidFill>
              </a:rPr>
              <a:t>A table of 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5126" name="TextBox 4">
            <a:extLst>
              <a:ext uri="{FF2B5EF4-FFF2-40B4-BE49-F238E27FC236}">
                <a16:creationId xmlns:a16="http://schemas.microsoft.com/office/drawing/2014/main" id="{AB0B42B4-743A-E583-C3A1-C32E5193D4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976438" y="382588"/>
            <a:ext cx="317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ko-KR" altLang="en-US" sz="3600" b="1">
                <a:solidFill>
                  <a:schemeClr val="bg1"/>
                </a:solidFill>
                <a:latin typeface="나눔스퀘어 ExtraBold"/>
                <a:ea typeface="나눔스퀘어 ExtraBold"/>
                <a:cs typeface="나눔스퀘어 ExtraBold"/>
              </a:rPr>
              <a:t>목차</a:t>
            </a:r>
          </a:p>
        </p:txBody>
      </p:sp>
      <p:grpSp>
        <p:nvGrpSpPr>
          <p:cNvPr id="5127" name="그룹 7">
            <a:extLst>
              <a:ext uri="{FF2B5EF4-FFF2-40B4-BE49-F238E27FC236}">
                <a16:creationId xmlns:a16="http://schemas.microsoft.com/office/drawing/2014/main" id="{795F4C1C-BC9D-0C69-401F-54DACBF2CBC2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2525713"/>
            <a:ext cx="3841750" cy="522287"/>
            <a:chOff x="1191929" y="2733040"/>
            <a:chExt cx="3841436" cy="523220"/>
          </a:xfrm>
        </p:grpSpPr>
        <p:sp>
          <p:nvSpPr>
            <p:cNvPr id="5137" name="TextBox 5">
              <a:extLst>
                <a:ext uri="{FF2B5EF4-FFF2-40B4-BE49-F238E27FC236}">
                  <a16:creationId xmlns:a16="http://schemas.microsoft.com/office/drawing/2014/main" id="{266FC78F-2DEF-9D34-10E3-30EBEB54A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solidFill>
                    <a:schemeClr val="bg1"/>
                  </a:solidFill>
                </a:rPr>
                <a:t>#1,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5138" name="TextBox 6">
              <a:extLst>
                <a:ext uri="{FF2B5EF4-FFF2-40B4-BE49-F238E27FC236}">
                  <a16:creationId xmlns:a16="http://schemas.microsoft.com/office/drawing/2014/main" id="{424F3AE5-52D8-C0E0-65D1-FDD04FDB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118" y="2733040"/>
              <a:ext cx="30572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개요 </a:t>
              </a:r>
              <a:r>
                <a:rPr lang="en-US" altLang="ko-KR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/ 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변경 사항</a:t>
              </a:r>
            </a:p>
          </p:txBody>
        </p:sp>
      </p:grpSp>
      <p:grpSp>
        <p:nvGrpSpPr>
          <p:cNvPr id="5128" name="그룹 8">
            <a:extLst>
              <a:ext uri="{FF2B5EF4-FFF2-40B4-BE49-F238E27FC236}">
                <a16:creationId xmlns:a16="http://schemas.microsoft.com/office/drawing/2014/main" id="{60DF5F64-525A-8DC8-7D15-0958379F8522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3516313"/>
            <a:ext cx="3841750" cy="522287"/>
            <a:chOff x="1191929" y="2733040"/>
            <a:chExt cx="3841436" cy="523220"/>
          </a:xfrm>
        </p:grpSpPr>
        <p:sp>
          <p:nvSpPr>
            <p:cNvPr id="5135" name="TextBox 9">
              <a:extLst>
                <a:ext uri="{FF2B5EF4-FFF2-40B4-BE49-F238E27FC236}">
                  <a16:creationId xmlns:a16="http://schemas.microsoft.com/office/drawing/2014/main" id="{76DA3EB2-CD1D-F779-00CA-587F82D38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solidFill>
                    <a:schemeClr val="bg1"/>
                  </a:solidFill>
                </a:rPr>
                <a:t>#2,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5136" name="TextBox 10">
              <a:extLst>
                <a:ext uri="{FF2B5EF4-FFF2-40B4-BE49-F238E27FC236}">
                  <a16:creationId xmlns:a16="http://schemas.microsoft.com/office/drawing/2014/main" id="{7760D410-EE5B-5E27-60E3-A2031D134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118" y="2733040"/>
              <a:ext cx="30572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WEB WIKI UI 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소개</a:t>
              </a:r>
            </a:p>
          </p:txBody>
        </p:sp>
      </p:grpSp>
      <p:grpSp>
        <p:nvGrpSpPr>
          <p:cNvPr id="5129" name="그룹 11">
            <a:extLst>
              <a:ext uri="{FF2B5EF4-FFF2-40B4-BE49-F238E27FC236}">
                <a16:creationId xmlns:a16="http://schemas.microsoft.com/office/drawing/2014/main" id="{F2D364E6-F374-B1B1-C2F8-B924AFEEE8BD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4506913"/>
            <a:ext cx="3841750" cy="522287"/>
            <a:chOff x="1191929" y="2733040"/>
            <a:chExt cx="3841436" cy="523220"/>
          </a:xfrm>
        </p:grpSpPr>
        <p:sp>
          <p:nvSpPr>
            <p:cNvPr id="5133" name="TextBox 12">
              <a:extLst>
                <a:ext uri="{FF2B5EF4-FFF2-40B4-BE49-F238E27FC236}">
                  <a16:creationId xmlns:a16="http://schemas.microsoft.com/office/drawing/2014/main" id="{F0927828-336D-E66C-C6BD-6EDAFBD67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solidFill>
                    <a:schemeClr val="bg1"/>
                  </a:solidFill>
                </a:rPr>
                <a:t>#3,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5134" name="TextBox 13">
              <a:extLst>
                <a:ext uri="{FF2B5EF4-FFF2-40B4-BE49-F238E27FC236}">
                  <a16:creationId xmlns:a16="http://schemas.microsoft.com/office/drawing/2014/main" id="{990AAF31-4C57-4A86-64A5-9FB101A45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118" y="2733040"/>
              <a:ext cx="30572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PLF TOOL UI 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소개</a:t>
              </a:r>
            </a:p>
          </p:txBody>
        </p:sp>
      </p:grpSp>
      <p:grpSp>
        <p:nvGrpSpPr>
          <p:cNvPr id="5130" name="그룹 14">
            <a:extLst>
              <a:ext uri="{FF2B5EF4-FFF2-40B4-BE49-F238E27FC236}">
                <a16:creationId xmlns:a16="http://schemas.microsoft.com/office/drawing/2014/main" id="{B88A741A-19D4-15D6-D97C-C5EE1985F45D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5497513"/>
            <a:ext cx="1506537" cy="522287"/>
            <a:chOff x="1191929" y="2733040"/>
            <a:chExt cx="1507464" cy="523220"/>
          </a:xfrm>
        </p:grpSpPr>
        <p:sp>
          <p:nvSpPr>
            <p:cNvPr id="5131" name="TextBox 15">
              <a:extLst>
                <a:ext uri="{FF2B5EF4-FFF2-40B4-BE49-F238E27FC236}">
                  <a16:creationId xmlns:a16="http://schemas.microsoft.com/office/drawing/2014/main" id="{0ED1D321-3B8C-41E7-8F55-75997D7C6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solidFill>
                    <a:schemeClr val="bg1"/>
                  </a:solidFill>
                </a:rPr>
                <a:t>#4,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5132" name="TextBox 16">
              <a:extLst>
                <a:ext uri="{FF2B5EF4-FFF2-40B4-BE49-F238E27FC236}">
                  <a16:creationId xmlns:a16="http://schemas.microsoft.com/office/drawing/2014/main" id="{4DA325B5-21CE-1DCA-5AD4-0494847A1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118" y="2733040"/>
              <a:ext cx="723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rPr>
                <a:t>Q&amp;A</a:t>
              </a:r>
              <a:endParaRPr lang="ko-KR" altLang="en-US" sz="2800" b="1">
                <a:solidFill>
                  <a:schemeClr val="bg1"/>
                </a:solidFill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6">
            <a:extLst>
              <a:ext uri="{FF2B5EF4-FFF2-40B4-BE49-F238E27FC236}">
                <a16:creationId xmlns:a16="http://schemas.microsoft.com/office/drawing/2014/main" id="{DBD5ADAF-019B-F805-F814-8626F195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그룹 7">
            <a:extLst>
              <a:ext uri="{FF2B5EF4-FFF2-40B4-BE49-F238E27FC236}">
                <a16:creationId xmlns:a16="http://schemas.microsoft.com/office/drawing/2014/main" id="{9C8DC4AE-0ED6-8174-B964-492BBE827AE5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465513"/>
            <a:ext cx="5668962" cy="3001962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6149" name="그룹 5">
              <a:extLst>
                <a:ext uri="{FF2B5EF4-FFF2-40B4-BE49-F238E27FC236}">
                  <a16:creationId xmlns:a16="http://schemas.microsoft.com/office/drawing/2014/main" id="{33A121FF-5551-62E0-1B80-2FCA0460F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911" y="3708260"/>
              <a:ext cx="4490285" cy="1231106"/>
              <a:chOff x="2700072" y="2021840"/>
              <a:chExt cx="6114302" cy="1676365"/>
            </a:xfrm>
          </p:grpSpPr>
          <p:sp>
            <p:nvSpPr>
              <p:cNvPr id="6150" name="TextBox 3">
                <a:extLst>
                  <a:ext uri="{FF2B5EF4-FFF2-40B4-BE49-F238E27FC236}">
                    <a16:creationId xmlns:a16="http://schemas.microsoft.com/office/drawing/2014/main" id="{EC59132A-DABA-9466-CDA9-A59BB8C82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eaLnBrk="1" hangingPunct="1"/>
                <a:r>
                  <a:rPr lang="en-US" altLang="ko-KR" sz="2800" b="1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151" name="TextBox 4">
                <a:extLst>
                  <a:ext uri="{FF2B5EF4-FFF2-40B4-BE49-F238E27FC236}">
                    <a16:creationId xmlns:a16="http://schemas.microsoft.com/office/drawing/2014/main" id="{F796CB12-4C29-6C29-58F5-BCFB548A8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5038" y="2734295"/>
                <a:ext cx="5839336" cy="963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algn="r" eaLnBrk="1" hangingPunct="1"/>
                <a:r>
                  <a:rPr lang="ko-KR" altLang="en-US" sz="4000" b="1">
                    <a:solidFill>
                      <a:schemeClr val="bg1"/>
                    </a:solidFill>
                    <a:latin typeface="나눔스퀘어 ExtraBold"/>
                    <a:ea typeface="나눔스퀘어 ExtraBold"/>
                    <a:cs typeface="나눔스퀘어 ExtraBold"/>
                  </a:rPr>
                  <a:t>개요 </a:t>
                </a:r>
                <a:r>
                  <a:rPr lang="en-US" altLang="ko-KR" sz="4000" b="1">
                    <a:solidFill>
                      <a:schemeClr val="bg1"/>
                    </a:solidFill>
                    <a:latin typeface="나눔스퀘어 ExtraBold"/>
                    <a:ea typeface="나눔스퀘어 ExtraBold"/>
                    <a:cs typeface="나눔스퀘어 ExtraBold"/>
                  </a:rPr>
                  <a:t>/ 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/>
                    <a:ea typeface="나눔스퀘어 ExtraBold"/>
                    <a:cs typeface="나눔스퀘어 ExtraBold"/>
                  </a:rPr>
                  <a:t>변경 사항</a:t>
                </a: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개요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8075" y="1249363"/>
            <a:ext cx="2833688" cy="4835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174" name="TextBox 15">
            <a:extLst>
              <a:ext uri="{FF2B5EF4-FFF2-40B4-BE49-F238E27FC236}">
                <a16:creationId xmlns:a16="http://schemas.microsoft.com/office/drawing/2014/main" id="{8C4DA775-7B63-2E25-A263-C07C6CE8D9F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32275" y="1252538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4297363" y="1839913"/>
            <a:ext cx="47799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7">
            <a:extLst>
              <a:ext uri="{FF2B5EF4-FFF2-40B4-BE49-F238E27FC236}">
                <a16:creationId xmlns:a16="http://schemas.microsoft.com/office/drawing/2014/main" id="{9EF77599-CC07-FA35-AFA3-42AFF208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2160588"/>
            <a:ext cx="48656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전체 예상 개발 기간이 완료된 상태입니다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중간 보고서에 보고한 내역에서 실 개발 과정에서 추가적인 이슈 사항들이 발생하여 일부 기능의 제거 및 조정이 있었습니다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이번 발표에서는 최종적으로 확정된 디자인과 구현된 부분들에 대해서 알려드리고자 합니다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모자란 점이 많겠지만 부디 너그러이 봐주셨으면 합니다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개요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8075" y="1249363"/>
            <a:ext cx="2833688" cy="4835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198" name="TextBox 15">
            <a:extLst>
              <a:ext uri="{FF2B5EF4-FFF2-40B4-BE49-F238E27FC236}">
                <a16:creationId xmlns:a16="http://schemas.microsoft.com/office/drawing/2014/main" id="{F16EF85B-BEF3-EC26-5F3C-C3D4A89911A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32275" y="1252538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변경 사항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4297363" y="1839913"/>
            <a:ext cx="47799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" name="TextBox 17">
            <a:extLst>
              <a:ext uri="{FF2B5EF4-FFF2-40B4-BE49-F238E27FC236}">
                <a16:creationId xmlns:a16="http://schemas.microsoft.com/office/drawing/2014/main" id="{A9B418D9-6DB6-B783-9FBF-F2EF855B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2160588"/>
            <a:ext cx="506888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나눔스퀘어"/>
                <a:cs typeface="나눔스퀘어"/>
              </a:defRPr>
            </a:lvl9pPr>
          </a:lstStyle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예정되었던 기능들을 구현하고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또 일부 기능들을 통폐합하면서</a:t>
            </a: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WIKI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백엔드와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사용 예정이던 언어들의 교체가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꽤나 잦았습니다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Django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구성하는 방식에서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Next.js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프론트로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supabase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백엔드로 구성하여 한번 대대적으로 기능들을 갈아엎었었습니다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프레임워크와 언어를 교체하면서 혼선이 있어 일부 기능들의 경우에는 부분적으로만 구현할 수 있었습니다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Tool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이더넷 설정을 사용자가 직접 설정하는 것은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불편하다는 피드백을 수령하여 자동으로 설정되어있는 기본값을 이용하게끔 수정되었습니다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7">
            <a:extLst>
              <a:ext uri="{FF2B5EF4-FFF2-40B4-BE49-F238E27FC236}">
                <a16:creationId xmlns:a16="http://schemas.microsoft.com/office/drawing/2014/main" id="{93A68D99-C17E-0F1B-30F7-020EFC713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그룹 8">
            <a:extLst>
              <a:ext uri="{FF2B5EF4-FFF2-40B4-BE49-F238E27FC236}">
                <a16:creationId xmlns:a16="http://schemas.microsoft.com/office/drawing/2014/main" id="{3DD823F4-1407-3315-627D-3C500233B2EC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465513"/>
            <a:ext cx="5668962" cy="3001962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9221" name="그룹 10">
              <a:extLst>
                <a:ext uri="{FF2B5EF4-FFF2-40B4-BE49-F238E27FC236}">
                  <a16:creationId xmlns:a16="http://schemas.microsoft.com/office/drawing/2014/main" id="{2805BC7A-B195-7ADB-45FE-FC5690F8A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911" y="3708260"/>
              <a:ext cx="3669549" cy="1354217"/>
              <a:chOff x="2700072" y="2021840"/>
              <a:chExt cx="4996726" cy="1844002"/>
            </a:xfrm>
          </p:grpSpPr>
          <p:sp>
            <p:nvSpPr>
              <p:cNvPr id="9222" name="TextBox 11">
                <a:extLst>
                  <a:ext uri="{FF2B5EF4-FFF2-40B4-BE49-F238E27FC236}">
                    <a16:creationId xmlns:a16="http://schemas.microsoft.com/office/drawing/2014/main" id="{81F609E3-634F-EDAE-500C-CFCA45721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eaLnBrk="1" hangingPunct="1"/>
                <a:r>
                  <a:rPr lang="en-US" altLang="ko-KR" sz="2800" b="1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223" name="TextBox 12">
                <a:extLst>
                  <a:ext uri="{FF2B5EF4-FFF2-40B4-BE49-F238E27FC236}">
                    <a16:creationId xmlns:a16="http://schemas.microsoft.com/office/drawing/2014/main" id="{F8C5BA32-1D35-8F52-5F06-2AC28BCD78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2614" y="2734295"/>
                <a:ext cx="3604184" cy="1131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나눔스퀘어"/>
                    <a:cs typeface="나눔스퀘어"/>
                  </a:defRPr>
                </a:lvl9pPr>
              </a:lstStyle>
              <a:p>
                <a:pPr algn="ctr" eaLnBrk="1" hangingPunct="1"/>
                <a:r>
                  <a:rPr lang="en-US" altLang="ko-KR" sz="4800" b="1">
                    <a:solidFill>
                      <a:schemeClr val="bg1"/>
                    </a:solidFill>
                    <a:latin typeface="나눔스퀘어 ExtraBold"/>
                    <a:ea typeface="나눔스퀘어 ExtraBold"/>
                    <a:cs typeface="나눔스퀘어 ExtraBold"/>
                  </a:rPr>
                  <a:t>WEB WIKI</a:t>
                </a:r>
                <a:endParaRPr lang="ko-KR" altLang="en-US" sz="4800" b="1">
                  <a:solidFill>
                    <a:schemeClr val="bg1"/>
                  </a:solidFill>
                  <a:latin typeface="나눔스퀘어 ExtraBold"/>
                  <a:ea typeface="나눔스퀘어 ExtraBold"/>
                  <a:cs typeface="나눔스퀘어 ExtraBold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0245" name="그룹 8">
            <a:extLst>
              <a:ext uri="{FF2B5EF4-FFF2-40B4-BE49-F238E27FC236}">
                <a16:creationId xmlns:a16="http://schemas.microsoft.com/office/drawing/2014/main" id="{FAFD4657-4694-2677-37C7-7A742A575BEC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3105150"/>
            <a:chOff x="6380480" y="2269037"/>
            <a:chExt cx="5539740" cy="3104667"/>
          </a:xfrm>
        </p:grpSpPr>
        <p:sp>
          <p:nvSpPr>
            <p:cNvPr id="10247" name="TextBox 20">
              <a:extLst>
                <a:ext uri="{FF2B5EF4-FFF2-40B4-BE49-F238E27FC236}">
                  <a16:creationId xmlns:a16="http://schemas.microsoft.com/office/drawing/2014/main" id="{849865ED-38B2-DC56-C9B9-DA66432DE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MAIN PAGE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109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9" name="TextBox 22">
              <a:extLst>
                <a:ext uri="{FF2B5EF4-FFF2-40B4-BE49-F238E27FC236}">
                  <a16:creationId xmlns:a16="http://schemas.microsoft.com/office/drawing/2014/main" id="{7E12974A-1470-C062-0BE8-E97D037E8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WIKI_INR_MAIN_010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메인 페이지입니다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eaLnBrk="1" hangingPunct="1"/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WIKI_INR_PLFDESC_020, WIKI_INR_LOGIN_040, WIKI_INR_SIGNUP_050, WIKI_INR_DOWNLOAD_070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등의 페이지로 이동하는 기능을 포함하고 있습니다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46" name="그림 1">
            <a:extLst>
              <a:ext uri="{FF2B5EF4-FFF2-40B4-BE49-F238E27FC236}">
                <a16:creationId xmlns:a16="http://schemas.microsoft.com/office/drawing/2014/main" id="{C786A2A0-EDB5-50E5-B18A-E28D85E50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2368550"/>
            <a:ext cx="4833937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4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1925" y="158750"/>
            <a:ext cx="8445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6475" y="174625"/>
            <a:ext cx="37639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WEB WIKI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11269" name="그룹 8">
            <a:extLst>
              <a:ext uri="{FF2B5EF4-FFF2-40B4-BE49-F238E27FC236}">
                <a16:creationId xmlns:a16="http://schemas.microsoft.com/office/drawing/2014/main" id="{496EC294-C293-9552-E020-BC0E944EDD10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2268538"/>
            <a:ext cx="5538788" cy="1627187"/>
            <a:chOff x="6380480" y="2269037"/>
            <a:chExt cx="5539740" cy="1627339"/>
          </a:xfrm>
        </p:grpSpPr>
        <p:sp>
          <p:nvSpPr>
            <p:cNvPr id="11271" name="TextBox 20">
              <a:extLst>
                <a:ext uri="{FF2B5EF4-FFF2-40B4-BE49-F238E27FC236}">
                  <a16:creationId xmlns:a16="http://schemas.microsoft.com/office/drawing/2014/main" id="{C3317F28-0FBC-91EE-851E-E7F7EE195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380480" y="2269037"/>
              <a:ext cx="359156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en-US" altLang="ko-KR" sz="2800" b="1">
                  <a:latin typeface="나눔스퀘어 ExtraBold"/>
                  <a:ea typeface="나눔스퀘어 ExtraBold"/>
                  <a:cs typeface="나눔스퀘어 ExtraBold"/>
                </a:rPr>
                <a:t>PLF WIKI</a:t>
              </a:r>
              <a:endParaRPr lang="ko-KR" altLang="en-US" sz="2800" b="1">
                <a:latin typeface="나눔스퀘어 ExtraBold"/>
                <a:ea typeface="나눔스퀘어 ExtraBold"/>
                <a:cs typeface="나눔스퀘어 ExtraBold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3518" y="3007293"/>
              <a:ext cx="7351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3" name="TextBox 22">
              <a:extLst>
                <a:ext uri="{FF2B5EF4-FFF2-40B4-BE49-F238E27FC236}">
                  <a16:creationId xmlns:a16="http://schemas.microsoft.com/office/drawing/2014/main" id="{0E62B499-5F61-270F-BE0B-2B8114C3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480" y="3311601"/>
              <a:ext cx="55397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나눔스퀘어"/>
                  <a:cs typeface="나눔스퀘어"/>
                </a:defRPr>
              </a:lvl9pPr>
            </a:lstStyle>
            <a:p>
              <a:pPr eaLnBrk="1" hangingPunct="1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 사항 정의서의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WIKI_INR_PLFDESC_020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해당하는 </a:t>
              </a:r>
              <a:b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플랫폼 가이드 화면 입니다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1270" name="그림 2">
            <a:extLst>
              <a:ext uri="{FF2B5EF4-FFF2-40B4-BE49-F238E27FC236}">
                <a16:creationId xmlns:a16="http://schemas.microsoft.com/office/drawing/2014/main" id="{433AF35F-171C-CE34-569C-2E72170EF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2520950"/>
            <a:ext cx="501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952</Words>
  <Application>Microsoft Office PowerPoint</Application>
  <PresentationFormat>와이드스크린</PresentationFormat>
  <Paragraphs>158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맑은 고딕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Minseok Choi</cp:lastModifiedBy>
  <cp:revision>42</cp:revision>
  <dcterms:created xsi:type="dcterms:W3CDTF">2019-12-23T00:32:35Z</dcterms:created>
  <dcterms:modified xsi:type="dcterms:W3CDTF">2024-01-15T01:18:57Z</dcterms:modified>
</cp:coreProperties>
</file>