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1" r:id="rId5"/>
    <p:sldId id="262" r:id="rId6"/>
    <p:sldId id="266" r:id="rId7"/>
    <p:sldId id="260" r:id="rId8"/>
    <p:sldId id="267" r:id="rId9"/>
    <p:sldId id="263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601" autoAdjust="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9C458-E49F-4513-A3DB-7F9851D208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A5E3B7-A8C2-445B-92A4-9F84B5FC74DC}">
      <dgm:prSet phldrT="[Texte]"/>
      <dgm:spPr/>
      <dgm:t>
        <a:bodyPr/>
        <a:lstStyle/>
        <a:p>
          <a:pPr>
            <a:buNone/>
          </a:pPr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principale : plan de classe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370726F0-2709-4FD9-BC95-57AA3ED0080E}" type="parTrans" cxnId="{37B72A24-BAD0-4FF8-8609-70F9D268E2AE}">
      <dgm:prSet/>
      <dgm:spPr/>
      <dgm:t>
        <a:bodyPr/>
        <a:lstStyle/>
        <a:p>
          <a:endParaRPr lang="fr-FR"/>
        </a:p>
      </dgm:t>
    </dgm:pt>
    <dgm:pt modelId="{C2B32C72-E607-4AF9-947F-1E9C4B5A720A}" type="sibTrans" cxnId="{37B72A24-BAD0-4FF8-8609-70F9D268E2AE}">
      <dgm:prSet/>
      <dgm:spPr/>
      <dgm:t>
        <a:bodyPr/>
        <a:lstStyle/>
        <a:p>
          <a:endParaRPr lang="fr-FR"/>
        </a:p>
      </dgm:t>
    </dgm:pt>
    <dgm:pt modelId="{2485ED47-C9E8-4352-9846-C472A9E462A4}">
      <dgm:prSet phldrT="[Texte]"/>
      <dgm:spPr/>
      <dgm:t>
        <a:bodyPr/>
        <a:lstStyle/>
        <a:p>
          <a:pPr>
            <a:buNone/>
          </a:pPr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de création de classe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C9923A88-464A-4B15-81CA-D3B5A6C47089}" type="parTrans" cxnId="{BDB3B6B2-2D63-4D6B-B1BB-8DA8986DD380}">
      <dgm:prSet/>
      <dgm:spPr/>
      <dgm:t>
        <a:bodyPr/>
        <a:lstStyle/>
        <a:p>
          <a:endParaRPr lang="fr-FR"/>
        </a:p>
      </dgm:t>
    </dgm:pt>
    <dgm:pt modelId="{4D0A19AC-28E9-4946-9720-0EACE1B60626}" type="sibTrans" cxnId="{BDB3B6B2-2D63-4D6B-B1BB-8DA8986DD380}">
      <dgm:prSet/>
      <dgm:spPr/>
      <dgm:t>
        <a:bodyPr/>
        <a:lstStyle/>
        <a:p>
          <a:endParaRPr lang="fr-FR"/>
        </a:p>
      </dgm:t>
    </dgm:pt>
    <dgm:pt modelId="{DC906121-764A-46EC-9B6D-E815DF5959EE}">
      <dgm:prSet phldrT="[Texte]"/>
      <dgm:spPr/>
      <dgm:t>
        <a:bodyPr/>
        <a:lstStyle/>
        <a:p>
          <a:pPr>
            <a:buNone/>
          </a:pPr>
          <a:r>
            <a:rPr lang="fr-FR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de modification de classe</a:t>
          </a:r>
          <a:endParaRPr lang="fr-FR" dirty="0">
            <a:solidFill>
              <a:schemeClr val="bg1">
                <a:lumMod val="95000"/>
              </a:schemeClr>
            </a:solidFill>
          </a:endParaRPr>
        </a:p>
      </dgm:t>
    </dgm:pt>
    <dgm:pt modelId="{129F30A4-1D33-4B7A-BAB6-8812F1AF6C2E}" type="parTrans" cxnId="{FC255B3E-725E-442C-803E-30D02AEC4A2D}">
      <dgm:prSet/>
      <dgm:spPr/>
      <dgm:t>
        <a:bodyPr/>
        <a:lstStyle/>
        <a:p>
          <a:endParaRPr lang="fr-FR"/>
        </a:p>
      </dgm:t>
    </dgm:pt>
    <dgm:pt modelId="{1A495D58-8D2D-40ED-9563-C558C5FA78BD}" type="sibTrans" cxnId="{FC255B3E-725E-442C-803E-30D02AEC4A2D}">
      <dgm:prSet/>
      <dgm:spPr/>
      <dgm:t>
        <a:bodyPr/>
        <a:lstStyle/>
        <a:p>
          <a:endParaRPr lang="fr-FR"/>
        </a:p>
      </dgm:t>
    </dgm:pt>
    <dgm:pt modelId="{246192DE-F3CC-4964-88D6-97AD4063B582}" type="pres">
      <dgm:prSet presAssocID="{E469C458-E49F-4513-A3DB-7F9851D20839}" presName="Name0" presStyleCnt="0">
        <dgm:presLayoutVars>
          <dgm:chMax val="7"/>
          <dgm:chPref val="7"/>
          <dgm:dir/>
        </dgm:presLayoutVars>
      </dgm:prSet>
      <dgm:spPr/>
    </dgm:pt>
    <dgm:pt modelId="{AD64B36F-FD53-48C7-96BA-7D99DDE8CC10}" type="pres">
      <dgm:prSet presAssocID="{E469C458-E49F-4513-A3DB-7F9851D20839}" presName="Name1" presStyleCnt="0"/>
      <dgm:spPr/>
    </dgm:pt>
    <dgm:pt modelId="{22AF9C19-82DC-444F-86CD-8B3D2C3D3DB4}" type="pres">
      <dgm:prSet presAssocID="{E469C458-E49F-4513-A3DB-7F9851D20839}" presName="cycle" presStyleCnt="0"/>
      <dgm:spPr/>
    </dgm:pt>
    <dgm:pt modelId="{D710FD64-D424-4F97-909B-A3E330193DA4}" type="pres">
      <dgm:prSet presAssocID="{E469C458-E49F-4513-A3DB-7F9851D20839}" presName="srcNode" presStyleLbl="node1" presStyleIdx="0" presStyleCnt="3"/>
      <dgm:spPr/>
    </dgm:pt>
    <dgm:pt modelId="{2E383914-CAD8-485A-B34D-D7A7D26FB2C5}" type="pres">
      <dgm:prSet presAssocID="{E469C458-E49F-4513-A3DB-7F9851D20839}" presName="conn" presStyleLbl="parChTrans1D2" presStyleIdx="0" presStyleCnt="1"/>
      <dgm:spPr/>
    </dgm:pt>
    <dgm:pt modelId="{8F548BCB-7216-4B90-B2B9-B02312E8DA1A}" type="pres">
      <dgm:prSet presAssocID="{E469C458-E49F-4513-A3DB-7F9851D20839}" presName="extraNode" presStyleLbl="node1" presStyleIdx="0" presStyleCnt="3"/>
      <dgm:spPr/>
    </dgm:pt>
    <dgm:pt modelId="{8FF6488B-ABA8-4610-88CB-20453BBB8C2A}" type="pres">
      <dgm:prSet presAssocID="{E469C458-E49F-4513-A3DB-7F9851D20839}" presName="dstNode" presStyleLbl="node1" presStyleIdx="0" presStyleCnt="3"/>
      <dgm:spPr/>
    </dgm:pt>
    <dgm:pt modelId="{7B610B64-FA90-4C08-8618-2827A202472D}" type="pres">
      <dgm:prSet presAssocID="{D6A5E3B7-A8C2-445B-92A4-9F84B5FC74DC}" presName="text_1" presStyleLbl="node1" presStyleIdx="0" presStyleCnt="3">
        <dgm:presLayoutVars>
          <dgm:bulletEnabled val="1"/>
        </dgm:presLayoutVars>
      </dgm:prSet>
      <dgm:spPr/>
    </dgm:pt>
    <dgm:pt modelId="{BC3BC226-C97C-4613-9D76-FED9AD15BC7E}" type="pres">
      <dgm:prSet presAssocID="{D6A5E3B7-A8C2-445B-92A4-9F84B5FC74DC}" presName="accent_1" presStyleCnt="0"/>
      <dgm:spPr/>
    </dgm:pt>
    <dgm:pt modelId="{3EF789D9-8145-44FA-BB61-6302A13E34E2}" type="pres">
      <dgm:prSet presAssocID="{D6A5E3B7-A8C2-445B-92A4-9F84B5FC74DC}" presName="accentRepeatNode" presStyleLbl="solidFgAcc1" presStyleIdx="0" presStyleCnt="3"/>
      <dgm:spPr/>
    </dgm:pt>
    <dgm:pt modelId="{F6CDA853-FE71-4341-BCE0-D776005BF924}" type="pres">
      <dgm:prSet presAssocID="{2485ED47-C9E8-4352-9846-C472A9E462A4}" presName="text_2" presStyleLbl="node1" presStyleIdx="1" presStyleCnt="3">
        <dgm:presLayoutVars>
          <dgm:bulletEnabled val="1"/>
        </dgm:presLayoutVars>
      </dgm:prSet>
      <dgm:spPr/>
    </dgm:pt>
    <dgm:pt modelId="{A1BEA450-F3CC-49A5-BBF7-907EDC1CFCD9}" type="pres">
      <dgm:prSet presAssocID="{2485ED47-C9E8-4352-9846-C472A9E462A4}" presName="accent_2" presStyleCnt="0"/>
      <dgm:spPr/>
    </dgm:pt>
    <dgm:pt modelId="{7E3036BA-4458-4D1A-9DE0-21DC11E6D3D5}" type="pres">
      <dgm:prSet presAssocID="{2485ED47-C9E8-4352-9846-C472A9E462A4}" presName="accentRepeatNode" presStyleLbl="solidFgAcc1" presStyleIdx="1" presStyleCnt="3"/>
      <dgm:spPr/>
    </dgm:pt>
    <dgm:pt modelId="{DA4167DC-55C6-4257-ADEF-29FABA37847E}" type="pres">
      <dgm:prSet presAssocID="{DC906121-764A-46EC-9B6D-E815DF5959EE}" presName="text_3" presStyleLbl="node1" presStyleIdx="2" presStyleCnt="3">
        <dgm:presLayoutVars>
          <dgm:bulletEnabled val="1"/>
        </dgm:presLayoutVars>
      </dgm:prSet>
      <dgm:spPr/>
    </dgm:pt>
    <dgm:pt modelId="{AA4ED7D7-3440-4228-9F60-4D99EE1CA528}" type="pres">
      <dgm:prSet presAssocID="{DC906121-764A-46EC-9B6D-E815DF5959EE}" presName="accent_3" presStyleCnt="0"/>
      <dgm:spPr/>
    </dgm:pt>
    <dgm:pt modelId="{6A791824-DE3F-401F-B0AA-C4A4B8A1B0D5}" type="pres">
      <dgm:prSet presAssocID="{DC906121-764A-46EC-9B6D-E815DF5959EE}" presName="accentRepeatNode" presStyleLbl="solidFgAcc1" presStyleIdx="2" presStyleCnt="3"/>
      <dgm:spPr/>
    </dgm:pt>
  </dgm:ptLst>
  <dgm:cxnLst>
    <dgm:cxn modelId="{07F61912-E652-44BA-B5EA-82E5161BC1A9}" type="presOf" srcId="{E469C458-E49F-4513-A3DB-7F9851D20839}" destId="{246192DE-F3CC-4964-88D6-97AD4063B582}" srcOrd="0" destOrd="0" presId="urn:microsoft.com/office/officeart/2008/layout/VerticalCurvedList"/>
    <dgm:cxn modelId="{37B72A24-BAD0-4FF8-8609-70F9D268E2AE}" srcId="{E469C458-E49F-4513-A3DB-7F9851D20839}" destId="{D6A5E3B7-A8C2-445B-92A4-9F84B5FC74DC}" srcOrd="0" destOrd="0" parTransId="{370726F0-2709-4FD9-BC95-57AA3ED0080E}" sibTransId="{C2B32C72-E607-4AF9-947F-1E9C4B5A720A}"/>
    <dgm:cxn modelId="{BF3FB127-1354-4153-8676-0F6A1699B772}" type="presOf" srcId="{2485ED47-C9E8-4352-9846-C472A9E462A4}" destId="{F6CDA853-FE71-4341-BCE0-D776005BF924}" srcOrd="0" destOrd="0" presId="urn:microsoft.com/office/officeart/2008/layout/VerticalCurvedList"/>
    <dgm:cxn modelId="{FC255B3E-725E-442C-803E-30D02AEC4A2D}" srcId="{E469C458-E49F-4513-A3DB-7F9851D20839}" destId="{DC906121-764A-46EC-9B6D-E815DF5959EE}" srcOrd="2" destOrd="0" parTransId="{129F30A4-1D33-4B7A-BAB6-8812F1AF6C2E}" sibTransId="{1A495D58-8D2D-40ED-9563-C558C5FA78BD}"/>
    <dgm:cxn modelId="{EE43CD98-F66D-4F58-8209-BAC8E2FB3AC0}" type="presOf" srcId="{D6A5E3B7-A8C2-445B-92A4-9F84B5FC74DC}" destId="{7B610B64-FA90-4C08-8618-2827A202472D}" srcOrd="0" destOrd="0" presId="urn:microsoft.com/office/officeart/2008/layout/VerticalCurvedList"/>
    <dgm:cxn modelId="{0F1C1DA8-96C0-46EB-8453-7B3C3272A226}" type="presOf" srcId="{DC906121-764A-46EC-9B6D-E815DF5959EE}" destId="{DA4167DC-55C6-4257-ADEF-29FABA37847E}" srcOrd="0" destOrd="0" presId="urn:microsoft.com/office/officeart/2008/layout/VerticalCurvedList"/>
    <dgm:cxn modelId="{BDB3B6B2-2D63-4D6B-B1BB-8DA8986DD380}" srcId="{E469C458-E49F-4513-A3DB-7F9851D20839}" destId="{2485ED47-C9E8-4352-9846-C472A9E462A4}" srcOrd="1" destOrd="0" parTransId="{C9923A88-464A-4B15-81CA-D3B5A6C47089}" sibTransId="{4D0A19AC-28E9-4946-9720-0EACE1B60626}"/>
    <dgm:cxn modelId="{BB0A8EE9-511C-4D97-B475-8F177A2C707A}" type="presOf" srcId="{C2B32C72-E607-4AF9-947F-1E9C4B5A720A}" destId="{2E383914-CAD8-485A-B34D-D7A7D26FB2C5}" srcOrd="0" destOrd="0" presId="urn:microsoft.com/office/officeart/2008/layout/VerticalCurvedList"/>
    <dgm:cxn modelId="{C2CA0B9E-2822-4B4B-9709-072AC5393CB7}" type="presParOf" srcId="{246192DE-F3CC-4964-88D6-97AD4063B582}" destId="{AD64B36F-FD53-48C7-96BA-7D99DDE8CC10}" srcOrd="0" destOrd="0" presId="urn:microsoft.com/office/officeart/2008/layout/VerticalCurvedList"/>
    <dgm:cxn modelId="{BEAB5241-F25F-4315-A63F-992635C2A079}" type="presParOf" srcId="{AD64B36F-FD53-48C7-96BA-7D99DDE8CC10}" destId="{22AF9C19-82DC-444F-86CD-8B3D2C3D3DB4}" srcOrd="0" destOrd="0" presId="urn:microsoft.com/office/officeart/2008/layout/VerticalCurvedList"/>
    <dgm:cxn modelId="{B367FFC3-9C67-47B4-9389-1791D5B04799}" type="presParOf" srcId="{22AF9C19-82DC-444F-86CD-8B3D2C3D3DB4}" destId="{D710FD64-D424-4F97-909B-A3E330193DA4}" srcOrd="0" destOrd="0" presId="urn:microsoft.com/office/officeart/2008/layout/VerticalCurvedList"/>
    <dgm:cxn modelId="{21B3428F-189B-4C51-BA5A-8437548AE365}" type="presParOf" srcId="{22AF9C19-82DC-444F-86CD-8B3D2C3D3DB4}" destId="{2E383914-CAD8-485A-B34D-D7A7D26FB2C5}" srcOrd="1" destOrd="0" presId="urn:microsoft.com/office/officeart/2008/layout/VerticalCurvedList"/>
    <dgm:cxn modelId="{13618770-55D9-4B85-BECE-27EE034F30C0}" type="presParOf" srcId="{22AF9C19-82DC-444F-86CD-8B3D2C3D3DB4}" destId="{8F548BCB-7216-4B90-B2B9-B02312E8DA1A}" srcOrd="2" destOrd="0" presId="urn:microsoft.com/office/officeart/2008/layout/VerticalCurvedList"/>
    <dgm:cxn modelId="{61BAE1C2-D77C-4A8B-9538-69795C4C48ED}" type="presParOf" srcId="{22AF9C19-82DC-444F-86CD-8B3D2C3D3DB4}" destId="{8FF6488B-ABA8-4610-88CB-20453BBB8C2A}" srcOrd="3" destOrd="0" presId="urn:microsoft.com/office/officeart/2008/layout/VerticalCurvedList"/>
    <dgm:cxn modelId="{F600ABF1-6F4E-4077-871C-F483EEE66348}" type="presParOf" srcId="{AD64B36F-FD53-48C7-96BA-7D99DDE8CC10}" destId="{7B610B64-FA90-4C08-8618-2827A202472D}" srcOrd="1" destOrd="0" presId="urn:microsoft.com/office/officeart/2008/layout/VerticalCurvedList"/>
    <dgm:cxn modelId="{D02F4108-13CE-4FD9-B0D2-E7310B022D8F}" type="presParOf" srcId="{AD64B36F-FD53-48C7-96BA-7D99DDE8CC10}" destId="{BC3BC226-C97C-4613-9D76-FED9AD15BC7E}" srcOrd="2" destOrd="0" presId="urn:microsoft.com/office/officeart/2008/layout/VerticalCurvedList"/>
    <dgm:cxn modelId="{CB3FFB60-F0AC-495C-8C78-11226C5E9179}" type="presParOf" srcId="{BC3BC226-C97C-4613-9D76-FED9AD15BC7E}" destId="{3EF789D9-8145-44FA-BB61-6302A13E34E2}" srcOrd="0" destOrd="0" presId="urn:microsoft.com/office/officeart/2008/layout/VerticalCurvedList"/>
    <dgm:cxn modelId="{5B34BD09-9D14-4F63-B0A0-B97E273BCD60}" type="presParOf" srcId="{AD64B36F-FD53-48C7-96BA-7D99DDE8CC10}" destId="{F6CDA853-FE71-4341-BCE0-D776005BF924}" srcOrd="3" destOrd="0" presId="urn:microsoft.com/office/officeart/2008/layout/VerticalCurvedList"/>
    <dgm:cxn modelId="{A0A8E890-75A9-4564-942B-76D7AA6AA353}" type="presParOf" srcId="{AD64B36F-FD53-48C7-96BA-7D99DDE8CC10}" destId="{A1BEA450-F3CC-49A5-BBF7-907EDC1CFCD9}" srcOrd="4" destOrd="0" presId="urn:microsoft.com/office/officeart/2008/layout/VerticalCurvedList"/>
    <dgm:cxn modelId="{A8AD4A16-B88B-46A6-A966-3F1351B138D4}" type="presParOf" srcId="{A1BEA450-F3CC-49A5-BBF7-907EDC1CFCD9}" destId="{7E3036BA-4458-4D1A-9DE0-21DC11E6D3D5}" srcOrd="0" destOrd="0" presId="urn:microsoft.com/office/officeart/2008/layout/VerticalCurvedList"/>
    <dgm:cxn modelId="{678DFE15-A18F-402B-BB2C-C3FE28851F14}" type="presParOf" srcId="{AD64B36F-FD53-48C7-96BA-7D99DDE8CC10}" destId="{DA4167DC-55C6-4257-ADEF-29FABA37847E}" srcOrd="5" destOrd="0" presId="urn:microsoft.com/office/officeart/2008/layout/VerticalCurvedList"/>
    <dgm:cxn modelId="{7DC1ADBC-126A-4C95-9C2D-AD34400F805F}" type="presParOf" srcId="{AD64B36F-FD53-48C7-96BA-7D99DDE8CC10}" destId="{AA4ED7D7-3440-4228-9F60-4D99EE1CA528}" srcOrd="6" destOrd="0" presId="urn:microsoft.com/office/officeart/2008/layout/VerticalCurvedList"/>
    <dgm:cxn modelId="{7B3776AA-4A8D-4D8F-94EF-38116F793B78}" type="presParOf" srcId="{AA4ED7D7-3440-4228-9F60-4D99EE1CA528}" destId="{6A791824-DE3F-401F-B0AA-C4A4B8A1B0D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17FF16-B80F-436E-85E4-F4BF5927AF5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7F7CE1-1935-4807-95EA-037896719DEE}">
      <dgm:prSet custT="1"/>
      <dgm:spPr/>
      <dgm:t>
        <a:bodyPr/>
        <a:lstStyle/>
        <a:p>
          <a:r>
            <a:rPr lang="fr-FR" sz="2000" dirty="0"/>
            <a:t>Concevoir un projet en équipe</a:t>
          </a:r>
          <a:endParaRPr lang="en-US" sz="2000" dirty="0"/>
        </a:p>
      </dgm:t>
    </dgm:pt>
    <dgm:pt modelId="{4AFDA347-90C0-4AE3-8E74-23AD51C1E73D}" type="parTrans" cxnId="{C88A3EA1-CF7C-45BC-A901-91EF97D9A52A}">
      <dgm:prSet/>
      <dgm:spPr/>
      <dgm:t>
        <a:bodyPr/>
        <a:lstStyle/>
        <a:p>
          <a:endParaRPr lang="en-US"/>
        </a:p>
      </dgm:t>
    </dgm:pt>
    <dgm:pt modelId="{B18259E4-A1D2-462C-AEB4-5E2D9CCF34FE}" type="sibTrans" cxnId="{C88A3EA1-CF7C-45BC-A901-91EF97D9A52A}">
      <dgm:prSet/>
      <dgm:spPr/>
      <dgm:t>
        <a:bodyPr/>
        <a:lstStyle/>
        <a:p>
          <a:endParaRPr lang="en-US"/>
        </a:p>
      </dgm:t>
    </dgm:pt>
    <dgm:pt modelId="{A6F8DF80-1CF7-48C2-841C-E96C21CDC280}">
      <dgm:prSet custT="1"/>
      <dgm:spPr/>
      <dgm:t>
        <a:bodyPr/>
        <a:lstStyle/>
        <a:p>
          <a:r>
            <a:rPr lang="fr-FR" sz="1800" dirty="0"/>
            <a:t>Développer nos compétences en programmation, design…</a:t>
          </a:r>
          <a:endParaRPr lang="en-US" sz="1800" dirty="0"/>
        </a:p>
      </dgm:t>
    </dgm:pt>
    <dgm:pt modelId="{4357EBEF-1ED1-4FB0-9FD7-2D937B604551}" type="parTrans" cxnId="{B815E7EE-2FF9-4D25-9207-2E5AF9A193C6}">
      <dgm:prSet/>
      <dgm:spPr/>
      <dgm:t>
        <a:bodyPr/>
        <a:lstStyle/>
        <a:p>
          <a:endParaRPr lang="en-US"/>
        </a:p>
      </dgm:t>
    </dgm:pt>
    <dgm:pt modelId="{1ED483E1-CB62-4B33-A39D-2D70CF524D9B}" type="sibTrans" cxnId="{B815E7EE-2FF9-4D25-9207-2E5AF9A193C6}">
      <dgm:prSet/>
      <dgm:spPr/>
      <dgm:t>
        <a:bodyPr/>
        <a:lstStyle/>
        <a:p>
          <a:endParaRPr lang="en-US"/>
        </a:p>
      </dgm:t>
    </dgm:pt>
    <dgm:pt modelId="{05E2FDC5-A21F-401D-B572-EEB1AF37AFFA}">
      <dgm:prSet custT="1"/>
      <dgm:spPr/>
      <dgm:t>
        <a:bodyPr/>
        <a:lstStyle/>
        <a:p>
          <a:r>
            <a:rPr lang="fr-FR" sz="2000" dirty="0"/>
            <a:t>Gestion du temps : bonne organisation</a:t>
          </a:r>
          <a:endParaRPr lang="en-US" sz="2000" dirty="0"/>
        </a:p>
      </dgm:t>
    </dgm:pt>
    <dgm:pt modelId="{E0D8E461-4D58-4E3D-986C-D1AC39934D38}" type="parTrans" cxnId="{1683B15C-E6B8-4818-B4FE-0B8C790ECA01}">
      <dgm:prSet/>
      <dgm:spPr/>
      <dgm:t>
        <a:bodyPr/>
        <a:lstStyle/>
        <a:p>
          <a:endParaRPr lang="en-US"/>
        </a:p>
      </dgm:t>
    </dgm:pt>
    <dgm:pt modelId="{148A8F3F-D00F-461E-AEC5-95D50008DB65}" type="sibTrans" cxnId="{1683B15C-E6B8-4818-B4FE-0B8C790ECA01}">
      <dgm:prSet/>
      <dgm:spPr/>
      <dgm:t>
        <a:bodyPr/>
        <a:lstStyle/>
        <a:p>
          <a:endParaRPr lang="en-US"/>
        </a:p>
      </dgm:t>
    </dgm:pt>
    <dgm:pt modelId="{39170197-2022-4B89-8028-6E2D3045DB21}">
      <dgm:prSet custT="1"/>
      <dgm:spPr/>
      <dgm:t>
        <a:bodyPr/>
        <a:lstStyle/>
        <a:p>
          <a:r>
            <a:rPr lang="fr-FR" sz="2000" dirty="0"/>
            <a:t>Difficulté du choix du sujet et de l’utilisation de la base donnée</a:t>
          </a:r>
          <a:endParaRPr lang="en-US" sz="2000" dirty="0"/>
        </a:p>
      </dgm:t>
    </dgm:pt>
    <dgm:pt modelId="{C36C25A2-42FF-4722-A95B-84CD146E8E8C}" type="parTrans" cxnId="{6D3530B0-7F52-4BCC-A309-6DE019773A87}">
      <dgm:prSet/>
      <dgm:spPr/>
      <dgm:t>
        <a:bodyPr/>
        <a:lstStyle/>
        <a:p>
          <a:endParaRPr lang="en-US"/>
        </a:p>
      </dgm:t>
    </dgm:pt>
    <dgm:pt modelId="{B225B36B-C24C-4535-8642-6B81C267027B}" type="sibTrans" cxnId="{6D3530B0-7F52-4BCC-A309-6DE019773A87}">
      <dgm:prSet/>
      <dgm:spPr/>
      <dgm:t>
        <a:bodyPr/>
        <a:lstStyle/>
        <a:p>
          <a:endParaRPr lang="en-US"/>
        </a:p>
      </dgm:t>
    </dgm:pt>
    <dgm:pt modelId="{B4990CEA-2A6C-4469-B561-2FA0DCDFD7FA}" type="pres">
      <dgm:prSet presAssocID="{3117FF16-B80F-436E-85E4-F4BF5927AF5C}" presName="root" presStyleCnt="0">
        <dgm:presLayoutVars>
          <dgm:dir/>
          <dgm:resizeHandles val="exact"/>
        </dgm:presLayoutVars>
      </dgm:prSet>
      <dgm:spPr/>
    </dgm:pt>
    <dgm:pt modelId="{9253EE27-2FE6-4EAA-AF3A-67F1FD8A8579}" type="pres">
      <dgm:prSet presAssocID="{3117FF16-B80F-436E-85E4-F4BF5927AF5C}" presName="container" presStyleCnt="0">
        <dgm:presLayoutVars>
          <dgm:dir/>
          <dgm:resizeHandles val="exact"/>
        </dgm:presLayoutVars>
      </dgm:prSet>
      <dgm:spPr/>
    </dgm:pt>
    <dgm:pt modelId="{C0E19FEF-AE90-43C3-BF49-8584195BB5BB}" type="pres">
      <dgm:prSet presAssocID="{297F7CE1-1935-4807-95EA-037896719DEE}" presName="compNode" presStyleCnt="0"/>
      <dgm:spPr/>
    </dgm:pt>
    <dgm:pt modelId="{65062BBC-8482-4E19-9C64-87EE36800BBD}" type="pres">
      <dgm:prSet presAssocID="{297F7CE1-1935-4807-95EA-037896719DEE}" presName="iconBgRect" presStyleLbl="bgShp" presStyleIdx="0" presStyleCnt="4"/>
      <dgm:spPr/>
    </dgm:pt>
    <dgm:pt modelId="{CC78BF3B-426E-439C-8E31-ED3832F6EF68}" type="pres">
      <dgm:prSet presAssocID="{297F7CE1-1935-4807-95EA-037896719D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DAB9796-2D9B-49EC-A097-954E09D16943}" type="pres">
      <dgm:prSet presAssocID="{297F7CE1-1935-4807-95EA-037896719DEE}" presName="spaceRect" presStyleCnt="0"/>
      <dgm:spPr/>
    </dgm:pt>
    <dgm:pt modelId="{927AC4A2-C1D1-4A66-8C6D-807E9A58BAE0}" type="pres">
      <dgm:prSet presAssocID="{297F7CE1-1935-4807-95EA-037896719DEE}" presName="textRect" presStyleLbl="revTx" presStyleIdx="0" presStyleCnt="4">
        <dgm:presLayoutVars>
          <dgm:chMax val="1"/>
          <dgm:chPref val="1"/>
        </dgm:presLayoutVars>
      </dgm:prSet>
      <dgm:spPr/>
    </dgm:pt>
    <dgm:pt modelId="{DCBD4AE8-5E28-4A06-84AE-FC78AB3C8C82}" type="pres">
      <dgm:prSet presAssocID="{B18259E4-A1D2-462C-AEB4-5E2D9CCF34FE}" presName="sibTrans" presStyleLbl="sibTrans2D1" presStyleIdx="0" presStyleCnt="0"/>
      <dgm:spPr/>
    </dgm:pt>
    <dgm:pt modelId="{8031FE06-33E7-4985-B22A-0B2E744D8E0E}" type="pres">
      <dgm:prSet presAssocID="{A6F8DF80-1CF7-48C2-841C-E96C21CDC280}" presName="compNode" presStyleCnt="0"/>
      <dgm:spPr/>
    </dgm:pt>
    <dgm:pt modelId="{CA239BE9-3849-4B74-BB6A-A2E3F02218F2}" type="pres">
      <dgm:prSet presAssocID="{A6F8DF80-1CF7-48C2-841C-E96C21CDC280}" presName="iconBgRect" presStyleLbl="bgShp" presStyleIdx="1" presStyleCnt="4"/>
      <dgm:spPr/>
    </dgm:pt>
    <dgm:pt modelId="{B681BEC1-3F61-46A4-97BE-6762DBB252F6}" type="pres">
      <dgm:prSet presAssocID="{A6F8DF80-1CF7-48C2-841C-E96C21CDC2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511219-A291-46C2-968D-C8A8B52F1947}" type="pres">
      <dgm:prSet presAssocID="{A6F8DF80-1CF7-48C2-841C-E96C21CDC280}" presName="spaceRect" presStyleCnt="0"/>
      <dgm:spPr/>
    </dgm:pt>
    <dgm:pt modelId="{5C39FFC8-2CDA-4566-8B85-30F934866BED}" type="pres">
      <dgm:prSet presAssocID="{A6F8DF80-1CF7-48C2-841C-E96C21CDC280}" presName="textRect" presStyleLbl="revTx" presStyleIdx="1" presStyleCnt="4">
        <dgm:presLayoutVars>
          <dgm:chMax val="1"/>
          <dgm:chPref val="1"/>
        </dgm:presLayoutVars>
      </dgm:prSet>
      <dgm:spPr/>
    </dgm:pt>
    <dgm:pt modelId="{27E198A0-1E84-41E5-B1CA-F1576FA66301}" type="pres">
      <dgm:prSet presAssocID="{1ED483E1-CB62-4B33-A39D-2D70CF524D9B}" presName="sibTrans" presStyleLbl="sibTrans2D1" presStyleIdx="0" presStyleCnt="0"/>
      <dgm:spPr/>
    </dgm:pt>
    <dgm:pt modelId="{4EA5A6A2-2407-4715-988D-5B5DF02E6661}" type="pres">
      <dgm:prSet presAssocID="{05E2FDC5-A21F-401D-B572-EEB1AF37AFFA}" presName="compNode" presStyleCnt="0"/>
      <dgm:spPr/>
    </dgm:pt>
    <dgm:pt modelId="{91000E77-3C5D-4836-A27C-E7788C8DF155}" type="pres">
      <dgm:prSet presAssocID="{05E2FDC5-A21F-401D-B572-EEB1AF37AFFA}" presName="iconBgRect" presStyleLbl="bgShp" presStyleIdx="2" presStyleCnt="4"/>
      <dgm:spPr/>
    </dgm:pt>
    <dgm:pt modelId="{0E7F1223-5BBB-4769-AE9A-C2601B186421}" type="pres">
      <dgm:prSet presAssocID="{05E2FDC5-A21F-401D-B572-EEB1AF37AF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D6FA3C-AB65-4844-8933-21F2D7C7EDAA}" type="pres">
      <dgm:prSet presAssocID="{05E2FDC5-A21F-401D-B572-EEB1AF37AFFA}" presName="spaceRect" presStyleCnt="0"/>
      <dgm:spPr/>
    </dgm:pt>
    <dgm:pt modelId="{419E7FF7-BEAF-4B89-A20B-D76BF1F16ED7}" type="pres">
      <dgm:prSet presAssocID="{05E2FDC5-A21F-401D-B572-EEB1AF37AFFA}" presName="textRect" presStyleLbl="revTx" presStyleIdx="2" presStyleCnt="4">
        <dgm:presLayoutVars>
          <dgm:chMax val="1"/>
          <dgm:chPref val="1"/>
        </dgm:presLayoutVars>
      </dgm:prSet>
      <dgm:spPr/>
    </dgm:pt>
    <dgm:pt modelId="{DC252AAD-CCF0-42BD-AB87-65FA53E246B1}" type="pres">
      <dgm:prSet presAssocID="{148A8F3F-D00F-461E-AEC5-95D50008DB65}" presName="sibTrans" presStyleLbl="sibTrans2D1" presStyleIdx="0" presStyleCnt="0"/>
      <dgm:spPr/>
    </dgm:pt>
    <dgm:pt modelId="{ECA57B57-8216-41F3-A416-B500980AAAC6}" type="pres">
      <dgm:prSet presAssocID="{39170197-2022-4B89-8028-6E2D3045DB21}" presName="compNode" presStyleCnt="0"/>
      <dgm:spPr/>
    </dgm:pt>
    <dgm:pt modelId="{BDFACFF5-BBEF-4C2C-9FDB-FB2C8AD85D48}" type="pres">
      <dgm:prSet presAssocID="{39170197-2022-4B89-8028-6E2D3045DB21}" presName="iconBgRect" presStyleLbl="bgShp" presStyleIdx="3" presStyleCnt="4"/>
      <dgm:spPr/>
    </dgm:pt>
    <dgm:pt modelId="{F60FD5B6-44E5-4DA4-88F3-C597BC1C3748}" type="pres">
      <dgm:prSet presAssocID="{39170197-2022-4B89-8028-6E2D3045DB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2D6AF29-1A6E-44FA-BFF1-8EBA17A952FD}" type="pres">
      <dgm:prSet presAssocID="{39170197-2022-4B89-8028-6E2D3045DB21}" presName="spaceRect" presStyleCnt="0"/>
      <dgm:spPr/>
    </dgm:pt>
    <dgm:pt modelId="{85598CDD-9D85-4ED1-BE02-466145E8493C}" type="pres">
      <dgm:prSet presAssocID="{39170197-2022-4B89-8028-6E2D3045DB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83B15C-E6B8-4818-B4FE-0B8C790ECA01}" srcId="{3117FF16-B80F-436E-85E4-F4BF5927AF5C}" destId="{05E2FDC5-A21F-401D-B572-EEB1AF37AFFA}" srcOrd="2" destOrd="0" parTransId="{E0D8E461-4D58-4E3D-986C-D1AC39934D38}" sibTransId="{148A8F3F-D00F-461E-AEC5-95D50008DB65}"/>
    <dgm:cxn modelId="{F0B8404F-4D76-4773-94C8-667E75779514}" type="presOf" srcId="{05E2FDC5-A21F-401D-B572-EEB1AF37AFFA}" destId="{419E7FF7-BEAF-4B89-A20B-D76BF1F16ED7}" srcOrd="0" destOrd="0" presId="urn:microsoft.com/office/officeart/2018/2/layout/IconCircleList"/>
    <dgm:cxn modelId="{F89DBD71-742F-432D-AAC8-8ED114F9F1B0}" type="presOf" srcId="{A6F8DF80-1CF7-48C2-841C-E96C21CDC280}" destId="{5C39FFC8-2CDA-4566-8B85-30F934866BED}" srcOrd="0" destOrd="0" presId="urn:microsoft.com/office/officeart/2018/2/layout/IconCircleList"/>
    <dgm:cxn modelId="{7EE3C3A0-8518-46D3-8393-B804E79BA927}" type="presOf" srcId="{39170197-2022-4B89-8028-6E2D3045DB21}" destId="{85598CDD-9D85-4ED1-BE02-466145E8493C}" srcOrd="0" destOrd="0" presId="urn:microsoft.com/office/officeart/2018/2/layout/IconCircleList"/>
    <dgm:cxn modelId="{C88A3EA1-CF7C-45BC-A901-91EF97D9A52A}" srcId="{3117FF16-B80F-436E-85E4-F4BF5927AF5C}" destId="{297F7CE1-1935-4807-95EA-037896719DEE}" srcOrd="0" destOrd="0" parTransId="{4AFDA347-90C0-4AE3-8E74-23AD51C1E73D}" sibTransId="{B18259E4-A1D2-462C-AEB4-5E2D9CCF34FE}"/>
    <dgm:cxn modelId="{6D3530B0-7F52-4BCC-A309-6DE019773A87}" srcId="{3117FF16-B80F-436E-85E4-F4BF5927AF5C}" destId="{39170197-2022-4B89-8028-6E2D3045DB21}" srcOrd="3" destOrd="0" parTransId="{C36C25A2-42FF-4722-A95B-84CD146E8E8C}" sibTransId="{B225B36B-C24C-4535-8642-6B81C267027B}"/>
    <dgm:cxn modelId="{95ADFEB1-964D-470E-A8F8-E16E7E45B53A}" type="presOf" srcId="{148A8F3F-D00F-461E-AEC5-95D50008DB65}" destId="{DC252AAD-CCF0-42BD-AB87-65FA53E246B1}" srcOrd="0" destOrd="0" presId="urn:microsoft.com/office/officeart/2018/2/layout/IconCircleList"/>
    <dgm:cxn modelId="{72643ECC-E2B3-4692-9BDF-A2449C0A6A49}" type="presOf" srcId="{297F7CE1-1935-4807-95EA-037896719DEE}" destId="{927AC4A2-C1D1-4A66-8C6D-807E9A58BAE0}" srcOrd="0" destOrd="0" presId="urn:microsoft.com/office/officeart/2018/2/layout/IconCircleList"/>
    <dgm:cxn modelId="{291B38CD-0B1D-422F-8849-C1C039D6B219}" type="presOf" srcId="{B18259E4-A1D2-462C-AEB4-5E2D9CCF34FE}" destId="{DCBD4AE8-5E28-4A06-84AE-FC78AB3C8C82}" srcOrd="0" destOrd="0" presId="urn:microsoft.com/office/officeart/2018/2/layout/IconCircleList"/>
    <dgm:cxn modelId="{593540DE-F4AD-4F7E-A5FF-9DB81E83F39F}" type="presOf" srcId="{1ED483E1-CB62-4B33-A39D-2D70CF524D9B}" destId="{27E198A0-1E84-41E5-B1CA-F1576FA66301}" srcOrd="0" destOrd="0" presId="urn:microsoft.com/office/officeart/2018/2/layout/IconCircleList"/>
    <dgm:cxn modelId="{B815E7EE-2FF9-4D25-9207-2E5AF9A193C6}" srcId="{3117FF16-B80F-436E-85E4-F4BF5927AF5C}" destId="{A6F8DF80-1CF7-48C2-841C-E96C21CDC280}" srcOrd="1" destOrd="0" parTransId="{4357EBEF-1ED1-4FB0-9FD7-2D937B604551}" sibTransId="{1ED483E1-CB62-4B33-A39D-2D70CF524D9B}"/>
    <dgm:cxn modelId="{202C71F5-9920-47C3-A64C-F9726815AB0A}" type="presOf" srcId="{3117FF16-B80F-436E-85E4-F4BF5927AF5C}" destId="{B4990CEA-2A6C-4469-B561-2FA0DCDFD7FA}" srcOrd="0" destOrd="0" presId="urn:microsoft.com/office/officeart/2018/2/layout/IconCircleList"/>
    <dgm:cxn modelId="{82334DCB-791C-4D69-BD05-6005DC667330}" type="presParOf" srcId="{B4990CEA-2A6C-4469-B561-2FA0DCDFD7FA}" destId="{9253EE27-2FE6-4EAA-AF3A-67F1FD8A8579}" srcOrd="0" destOrd="0" presId="urn:microsoft.com/office/officeart/2018/2/layout/IconCircleList"/>
    <dgm:cxn modelId="{975B8371-DD50-4373-881C-7D47F60DF72B}" type="presParOf" srcId="{9253EE27-2FE6-4EAA-AF3A-67F1FD8A8579}" destId="{C0E19FEF-AE90-43C3-BF49-8584195BB5BB}" srcOrd="0" destOrd="0" presId="urn:microsoft.com/office/officeart/2018/2/layout/IconCircleList"/>
    <dgm:cxn modelId="{558672F0-BDEF-4514-94CF-0E1DDA542AB0}" type="presParOf" srcId="{C0E19FEF-AE90-43C3-BF49-8584195BB5BB}" destId="{65062BBC-8482-4E19-9C64-87EE36800BBD}" srcOrd="0" destOrd="0" presId="urn:microsoft.com/office/officeart/2018/2/layout/IconCircleList"/>
    <dgm:cxn modelId="{F0061C43-7433-4AD8-A901-BF77CF6A7E2A}" type="presParOf" srcId="{C0E19FEF-AE90-43C3-BF49-8584195BB5BB}" destId="{CC78BF3B-426E-439C-8E31-ED3832F6EF68}" srcOrd="1" destOrd="0" presId="urn:microsoft.com/office/officeart/2018/2/layout/IconCircleList"/>
    <dgm:cxn modelId="{3FF45D14-678C-4121-B0A2-FF1CD2F85EC5}" type="presParOf" srcId="{C0E19FEF-AE90-43C3-BF49-8584195BB5BB}" destId="{3DAB9796-2D9B-49EC-A097-954E09D16943}" srcOrd="2" destOrd="0" presId="urn:microsoft.com/office/officeart/2018/2/layout/IconCircleList"/>
    <dgm:cxn modelId="{551C2CBA-E63B-4BA2-9A99-1319715CF91B}" type="presParOf" srcId="{C0E19FEF-AE90-43C3-BF49-8584195BB5BB}" destId="{927AC4A2-C1D1-4A66-8C6D-807E9A58BAE0}" srcOrd="3" destOrd="0" presId="urn:microsoft.com/office/officeart/2018/2/layout/IconCircleList"/>
    <dgm:cxn modelId="{987E2990-6A6F-425B-B317-4F33D7829BAD}" type="presParOf" srcId="{9253EE27-2FE6-4EAA-AF3A-67F1FD8A8579}" destId="{DCBD4AE8-5E28-4A06-84AE-FC78AB3C8C82}" srcOrd="1" destOrd="0" presId="urn:microsoft.com/office/officeart/2018/2/layout/IconCircleList"/>
    <dgm:cxn modelId="{AE16D9C2-B703-4A01-9942-A02B44ECF55E}" type="presParOf" srcId="{9253EE27-2FE6-4EAA-AF3A-67F1FD8A8579}" destId="{8031FE06-33E7-4985-B22A-0B2E744D8E0E}" srcOrd="2" destOrd="0" presId="urn:microsoft.com/office/officeart/2018/2/layout/IconCircleList"/>
    <dgm:cxn modelId="{86534A54-56C9-44D0-91EB-13D883DA6A6C}" type="presParOf" srcId="{8031FE06-33E7-4985-B22A-0B2E744D8E0E}" destId="{CA239BE9-3849-4B74-BB6A-A2E3F02218F2}" srcOrd="0" destOrd="0" presId="urn:microsoft.com/office/officeart/2018/2/layout/IconCircleList"/>
    <dgm:cxn modelId="{5F9370E1-9528-452B-A3F1-253EAB5971BF}" type="presParOf" srcId="{8031FE06-33E7-4985-B22A-0B2E744D8E0E}" destId="{B681BEC1-3F61-46A4-97BE-6762DBB252F6}" srcOrd="1" destOrd="0" presId="urn:microsoft.com/office/officeart/2018/2/layout/IconCircleList"/>
    <dgm:cxn modelId="{F4824026-6FFF-4CB4-97BD-18B522DDEB08}" type="presParOf" srcId="{8031FE06-33E7-4985-B22A-0B2E744D8E0E}" destId="{61511219-A291-46C2-968D-C8A8B52F1947}" srcOrd="2" destOrd="0" presId="urn:microsoft.com/office/officeart/2018/2/layout/IconCircleList"/>
    <dgm:cxn modelId="{9EF5464A-AFBF-42B4-A196-B6D16A06FD24}" type="presParOf" srcId="{8031FE06-33E7-4985-B22A-0B2E744D8E0E}" destId="{5C39FFC8-2CDA-4566-8B85-30F934866BED}" srcOrd="3" destOrd="0" presId="urn:microsoft.com/office/officeart/2018/2/layout/IconCircleList"/>
    <dgm:cxn modelId="{64EDB846-3760-42B7-91FC-48F0F92A682B}" type="presParOf" srcId="{9253EE27-2FE6-4EAA-AF3A-67F1FD8A8579}" destId="{27E198A0-1E84-41E5-B1CA-F1576FA66301}" srcOrd="3" destOrd="0" presId="urn:microsoft.com/office/officeart/2018/2/layout/IconCircleList"/>
    <dgm:cxn modelId="{3FDF1D30-6ED0-434E-9DC1-98403835E961}" type="presParOf" srcId="{9253EE27-2FE6-4EAA-AF3A-67F1FD8A8579}" destId="{4EA5A6A2-2407-4715-988D-5B5DF02E6661}" srcOrd="4" destOrd="0" presId="urn:microsoft.com/office/officeart/2018/2/layout/IconCircleList"/>
    <dgm:cxn modelId="{09F7A2CB-DBD5-457C-9C70-DD3C906B92E6}" type="presParOf" srcId="{4EA5A6A2-2407-4715-988D-5B5DF02E6661}" destId="{91000E77-3C5D-4836-A27C-E7788C8DF155}" srcOrd="0" destOrd="0" presId="urn:microsoft.com/office/officeart/2018/2/layout/IconCircleList"/>
    <dgm:cxn modelId="{DB3DAA6C-6D02-4FE0-8658-65184E46E7E0}" type="presParOf" srcId="{4EA5A6A2-2407-4715-988D-5B5DF02E6661}" destId="{0E7F1223-5BBB-4769-AE9A-C2601B186421}" srcOrd="1" destOrd="0" presId="urn:microsoft.com/office/officeart/2018/2/layout/IconCircleList"/>
    <dgm:cxn modelId="{A03EEFE8-0015-4C6D-BE4B-D5937262D1E5}" type="presParOf" srcId="{4EA5A6A2-2407-4715-988D-5B5DF02E6661}" destId="{96D6FA3C-AB65-4844-8933-21F2D7C7EDAA}" srcOrd="2" destOrd="0" presId="urn:microsoft.com/office/officeart/2018/2/layout/IconCircleList"/>
    <dgm:cxn modelId="{CB71222D-456B-4919-AE1C-2E2099ADBC41}" type="presParOf" srcId="{4EA5A6A2-2407-4715-988D-5B5DF02E6661}" destId="{419E7FF7-BEAF-4B89-A20B-D76BF1F16ED7}" srcOrd="3" destOrd="0" presId="urn:microsoft.com/office/officeart/2018/2/layout/IconCircleList"/>
    <dgm:cxn modelId="{7663FB53-A60D-49B0-BF7D-CB93C3F6948C}" type="presParOf" srcId="{9253EE27-2FE6-4EAA-AF3A-67F1FD8A8579}" destId="{DC252AAD-CCF0-42BD-AB87-65FA53E246B1}" srcOrd="5" destOrd="0" presId="urn:microsoft.com/office/officeart/2018/2/layout/IconCircleList"/>
    <dgm:cxn modelId="{B4555F69-D951-4A5E-9011-915323525B23}" type="presParOf" srcId="{9253EE27-2FE6-4EAA-AF3A-67F1FD8A8579}" destId="{ECA57B57-8216-41F3-A416-B500980AAAC6}" srcOrd="6" destOrd="0" presId="urn:microsoft.com/office/officeart/2018/2/layout/IconCircleList"/>
    <dgm:cxn modelId="{AC607444-5EF2-4873-B3CB-079B386A5CD5}" type="presParOf" srcId="{ECA57B57-8216-41F3-A416-B500980AAAC6}" destId="{BDFACFF5-BBEF-4C2C-9FDB-FB2C8AD85D48}" srcOrd="0" destOrd="0" presId="urn:microsoft.com/office/officeart/2018/2/layout/IconCircleList"/>
    <dgm:cxn modelId="{39F987F2-5A83-4175-852D-E2CA46B15872}" type="presParOf" srcId="{ECA57B57-8216-41F3-A416-B500980AAAC6}" destId="{F60FD5B6-44E5-4DA4-88F3-C597BC1C3748}" srcOrd="1" destOrd="0" presId="urn:microsoft.com/office/officeart/2018/2/layout/IconCircleList"/>
    <dgm:cxn modelId="{1330ADF4-F0F6-47F3-99D3-385C587B4910}" type="presParOf" srcId="{ECA57B57-8216-41F3-A416-B500980AAAC6}" destId="{C2D6AF29-1A6E-44FA-BFF1-8EBA17A952FD}" srcOrd="2" destOrd="0" presId="urn:microsoft.com/office/officeart/2018/2/layout/IconCircleList"/>
    <dgm:cxn modelId="{F271D614-CC84-471A-A8D6-548A03BE0C58}" type="presParOf" srcId="{ECA57B57-8216-41F3-A416-B500980AAAC6}" destId="{85598CDD-9D85-4ED1-BE02-466145E849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Optimiser les compteurs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fr-FR" noProof="0" dirty="0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Modifier la position des élèves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fr-FR" noProof="0" dirty="0"/>
        </a:p>
      </dgm:t>
    </dgm:pt>
    <dgm:pt modelId="{4A4045ED-A119-4AA6-9C68-5FB2FD000427}">
      <dgm:prSet phldrT="[Text]"/>
      <dgm:spPr>
        <a:solidFill>
          <a:srgbClr val="C00000"/>
        </a:solidFill>
      </dgm:spPr>
      <dgm:t>
        <a:bodyPr rtlCol="0"/>
        <a:lstStyle/>
        <a:p>
          <a:pPr rtl="0"/>
          <a:r>
            <a:rPr lang="fr-F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Ajouter individuellement un élève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fr-FR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 custLinFactNeighborX="-3676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83914-CAD8-485A-B34D-D7A7D26FB2C5}">
      <dsp:nvSpPr>
        <dsp:cNvPr id="0" name=""/>
        <dsp:cNvSpPr/>
      </dsp:nvSpPr>
      <dsp:spPr>
        <a:xfrm>
          <a:off x="-5531333" y="-846971"/>
          <a:ext cx="6586799" cy="6586799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10B64-FA90-4C08-8618-2827A202472D}">
      <dsp:nvSpPr>
        <dsp:cNvPr id="0" name=""/>
        <dsp:cNvSpPr/>
      </dsp:nvSpPr>
      <dsp:spPr>
        <a:xfrm>
          <a:off x="679128" y="489285"/>
          <a:ext cx="6557583" cy="97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74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principale : plan de classe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679128" y="489285"/>
        <a:ext cx="6557583" cy="978571"/>
      </dsp:txXfrm>
    </dsp:sp>
    <dsp:sp modelId="{3EF789D9-8145-44FA-BB61-6302A13E34E2}">
      <dsp:nvSpPr>
        <dsp:cNvPr id="0" name=""/>
        <dsp:cNvSpPr/>
      </dsp:nvSpPr>
      <dsp:spPr>
        <a:xfrm>
          <a:off x="67521" y="366964"/>
          <a:ext cx="1223214" cy="122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DA853-FE71-4341-BCE0-D776005BF924}">
      <dsp:nvSpPr>
        <dsp:cNvPr id="0" name=""/>
        <dsp:cNvSpPr/>
      </dsp:nvSpPr>
      <dsp:spPr>
        <a:xfrm>
          <a:off x="1034839" y="1957142"/>
          <a:ext cx="6201872" cy="97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74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de création de classe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034839" y="1957142"/>
        <a:ext cx="6201872" cy="978571"/>
      </dsp:txXfrm>
    </dsp:sp>
    <dsp:sp modelId="{7E3036BA-4458-4D1A-9DE0-21DC11E6D3D5}">
      <dsp:nvSpPr>
        <dsp:cNvPr id="0" name=""/>
        <dsp:cNvSpPr/>
      </dsp:nvSpPr>
      <dsp:spPr>
        <a:xfrm>
          <a:off x="423232" y="1834821"/>
          <a:ext cx="1223214" cy="122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167DC-55C6-4257-ADEF-29FABA37847E}">
      <dsp:nvSpPr>
        <dsp:cNvPr id="0" name=""/>
        <dsp:cNvSpPr/>
      </dsp:nvSpPr>
      <dsp:spPr>
        <a:xfrm>
          <a:off x="679128" y="3424999"/>
          <a:ext cx="6557583" cy="97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74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Page de modification de classe</a:t>
          </a:r>
          <a:endParaRPr lang="fr-FR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679128" y="3424999"/>
        <a:ext cx="6557583" cy="978571"/>
      </dsp:txXfrm>
    </dsp:sp>
    <dsp:sp modelId="{6A791824-DE3F-401F-B0AA-C4A4B8A1B0D5}">
      <dsp:nvSpPr>
        <dsp:cNvPr id="0" name=""/>
        <dsp:cNvSpPr/>
      </dsp:nvSpPr>
      <dsp:spPr>
        <a:xfrm>
          <a:off x="67521" y="3302678"/>
          <a:ext cx="1223214" cy="1223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62BBC-8482-4E19-9C64-87EE36800BBD}">
      <dsp:nvSpPr>
        <dsp:cNvPr id="0" name=""/>
        <dsp:cNvSpPr/>
      </dsp:nvSpPr>
      <dsp:spPr>
        <a:xfrm>
          <a:off x="107822" y="1116660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BF3B-426E-439C-8E31-ED3832F6EF68}">
      <dsp:nvSpPr>
        <dsp:cNvPr id="0" name=""/>
        <dsp:cNvSpPr/>
      </dsp:nvSpPr>
      <dsp:spPr>
        <a:xfrm>
          <a:off x="316684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AC4A2-C1D1-4A66-8C6D-807E9A58BAE0}">
      <dsp:nvSpPr>
        <dsp:cNvPr id="0" name=""/>
        <dsp:cNvSpPr/>
      </dsp:nvSpPr>
      <dsp:spPr>
        <a:xfrm>
          <a:off x="1315525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Concevoir un projet en équipe</a:t>
          </a:r>
          <a:endParaRPr lang="en-US" sz="2000" kern="1200" dirty="0"/>
        </a:p>
      </dsp:txBody>
      <dsp:txXfrm>
        <a:off x="1315525" y="1116660"/>
        <a:ext cx="2344364" cy="994578"/>
      </dsp:txXfrm>
    </dsp:sp>
    <dsp:sp modelId="{CA239BE9-3849-4B74-BB6A-A2E3F02218F2}">
      <dsp:nvSpPr>
        <dsp:cNvPr id="0" name=""/>
        <dsp:cNvSpPr/>
      </dsp:nvSpPr>
      <dsp:spPr>
        <a:xfrm>
          <a:off x="4068377" y="1116660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1BEC1-3F61-46A4-97BE-6762DBB252F6}">
      <dsp:nvSpPr>
        <dsp:cNvPr id="0" name=""/>
        <dsp:cNvSpPr/>
      </dsp:nvSpPr>
      <dsp:spPr>
        <a:xfrm>
          <a:off x="4277238" y="1325522"/>
          <a:ext cx="576855" cy="57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9FFC8-2CDA-4566-8B85-30F934866BED}">
      <dsp:nvSpPr>
        <dsp:cNvPr id="0" name=""/>
        <dsp:cNvSpPr/>
      </dsp:nvSpPr>
      <dsp:spPr>
        <a:xfrm>
          <a:off x="5276080" y="1116660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Développer nos compétences en programmation, design…</a:t>
          </a:r>
          <a:endParaRPr lang="en-US" sz="1800" kern="1200" dirty="0"/>
        </a:p>
      </dsp:txBody>
      <dsp:txXfrm>
        <a:off x="5276080" y="1116660"/>
        <a:ext cx="2344364" cy="994578"/>
      </dsp:txXfrm>
    </dsp:sp>
    <dsp:sp modelId="{91000E77-3C5D-4836-A27C-E7788C8DF155}">
      <dsp:nvSpPr>
        <dsp:cNvPr id="0" name=""/>
        <dsp:cNvSpPr/>
      </dsp:nvSpPr>
      <dsp:spPr>
        <a:xfrm>
          <a:off x="107822" y="2976084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F1223-5BBB-4769-AE9A-C2601B186421}">
      <dsp:nvSpPr>
        <dsp:cNvPr id="0" name=""/>
        <dsp:cNvSpPr/>
      </dsp:nvSpPr>
      <dsp:spPr>
        <a:xfrm>
          <a:off x="316684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E7FF7-BEAF-4B89-A20B-D76BF1F16ED7}">
      <dsp:nvSpPr>
        <dsp:cNvPr id="0" name=""/>
        <dsp:cNvSpPr/>
      </dsp:nvSpPr>
      <dsp:spPr>
        <a:xfrm>
          <a:off x="1315525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Gestion du temps : bonne organisation</a:t>
          </a:r>
          <a:endParaRPr lang="en-US" sz="2000" kern="1200" dirty="0"/>
        </a:p>
      </dsp:txBody>
      <dsp:txXfrm>
        <a:off x="1315525" y="2976084"/>
        <a:ext cx="2344364" cy="994578"/>
      </dsp:txXfrm>
    </dsp:sp>
    <dsp:sp modelId="{BDFACFF5-BBEF-4C2C-9FDB-FB2C8AD85D48}">
      <dsp:nvSpPr>
        <dsp:cNvPr id="0" name=""/>
        <dsp:cNvSpPr/>
      </dsp:nvSpPr>
      <dsp:spPr>
        <a:xfrm>
          <a:off x="4068377" y="2976084"/>
          <a:ext cx="994578" cy="99457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FD5B6-44E5-4DA4-88F3-C597BC1C3748}">
      <dsp:nvSpPr>
        <dsp:cNvPr id="0" name=""/>
        <dsp:cNvSpPr/>
      </dsp:nvSpPr>
      <dsp:spPr>
        <a:xfrm>
          <a:off x="4277238" y="3184946"/>
          <a:ext cx="576855" cy="57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98CDD-9D85-4ED1-BE02-466145E8493C}">
      <dsp:nvSpPr>
        <dsp:cNvPr id="0" name=""/>
        <dsp:cNvSpPr/>
      </dsp:nvSpPr>
      <dsp:spPr>
        <a:xfrm>
          <a:off x="5276080" y="2976084"/>
          <a:ext cx="2344364" cy="99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Difficulté du choix du sujet et de l’utilisation de la base donnée</a:t>
          </a:r>
          <a:endParaRPr lang="en-US" sz="2000" kern="1200" dirty="0"/>
        </a:p>
      </dsp:txBody>
      <dsp:txXfrm>
        <a:off x="5276080" y="2976084"/>
        <a:ext cx="2344364" cy="994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25776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47282" y="903529"/>
          <a:ext cx="5047501" cy="7084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Optimiser les compteurs</a:t>
          </a:r>
        </a:p>
      </dsp:txBody>
      <dsp:txXfrm>
        <a:off x="381867" y="938114"/>
        <a:ext cx="4978331" cy="639310"/>
      </dsp:txXfrm>
    </dsp:sp>
    <dsp:sp modelId="{87E2FD7C-0729-47B8-B1FB-A44E439BE764}">
      <dsp:nvSpPr>
        <dsp:cNvPr id="0" name=""/>
        <dsp:cNvSpPr/>
      </dsp:nvSpPr>
      <dsp:spPr>
        <a:xfrm>
          <a:off x="0" y="234640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992169"/>
          <a:ext cx="5047501" cy="7084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Modifier la position des élèves</a:t>
          </a:r>
        </a:p>
      </dsp:txBody>
      <dsp:txXfrm>
        <a:off x="395120" y="2026754"/>
        <a:ext cx="4978331" cy="639310"/>
      </dsp:txXfrm>
    </dsp:sp>
    <dsp:sp modelId="{E7351307-5BD1-403B-A1BF-1058796C5E99}">
      <dsp:nvSpPr>
        <dsp:cNvPr id="0" name=""/>
        <dsp:cNvSpPr/>
      </dsp:nvSpPr>
      <dsp:spPr>
        <a:xfrm>
          <a:off x="0" y="343504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080809"/>
          <a:ext cx="5047501" cy="70848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Ajouter individuellement un élève</a:t>
          </a:r>
        </a:p>
      </dsp:txBody>
      <dsp:txXfrm>
        <a:off x="395120" y="3115394"/>
        <a:ext cx="497833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04139C-441F-41E5-954B-EF5DB28379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7EE660-A80B-454A-913F-A3655458F7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4B45-A1B3-4FA4-8842-F1AC09916792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9FE4F8-2971-4E83-A6A4-6BC3DFAE91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8C2436-CCC9-42C2-8924-CA3CB0E93B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F7128-DADD-4A26-A766-63ACC816E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22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DA881-A153-4741-AAAB-3FE52D2B0762}" type="datetimeFigureOut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27F89-030F-4CE8-8EB0-6B8718F1EF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5595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3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5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2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72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43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837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50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484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SchoolBoard</a:t>
            </a:r>
            <a:r>
              <a:rPr lang="fr-FR" dirty="0"/>
              <a:t> et tout se concorde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27F89-030F-4CE8-8EB0-6B8718F1EF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E159D-08AB-4CCB-BB35-8127D971DE69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6135-C099-415D-A7C7-C2F11850EAF4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339A7-C477-405E-8176-D3F415AB3DAC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6815C1-072B-48CD-BF63-BE7A13262F38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2F8B9-C0DA-41FF-B06B-D7E91FBEE9E8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E2F3D0-7EB9-4A55-9236-4B6F7A600BE1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875F9-C921-4522-AED4-DF1054E1F810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E8F8D-1BDA-4EB2-B4BE-2CF2BD3F588E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92AE0-8ACE-4D20-81C7-11C6C8F4DD83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A325A-DECF-4C17-8FA2-8443DEEDF3A2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56FE45-1917-4425-B780-7649EEB89FFB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074D3D8-7F2F-43BE-B71D-8767F9E93A80}" type="datetime1">
              <a:rPr lang="fr-FR" noProof="0" smtClean="0"/>
              <a:t>21/05/2020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6.sv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6.sv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38.svg"/><Relationship Id="rId4" Type="http://schemas.openxmlformats.org/officeDocument/2006/relationships/image" Target="../media/image16.svg"/><Relationship Id="rId9" Type="http://schemas.openxmlformats.org/officeDocument/2006/relationships/image" Target="../media/image10.png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987" y="1249307"/>
            <a:ext cx="6870023" cy="2387600"/>
          </a:xfrm>
        </p:spPr>
        <p:txBody>
          <a:bodyPr rtlCol="0">
            <a:normAutofit/>
          </a:bodyPr>
          <a:lstStyle/>
          <a:p>
            <a:pPr rtl="0"/>
            <a:r>
              <a:rPr lang="fr-FR" dirty="0" err="1">
                <a:solidFill>
                  <a:schemeClr val="bg1"/>
                </a:solidFill>
                <a:latin typeface="Rockwell" panose="02060603020205020403" pitchFamily="18" charset="0"/>
              </a:rPr>
              <a:t>SchoolBoards</a:t>
            </a:r>
            <a:r>
              <a:rPr lang="fr-FR" dirty="0">
                <a:solidFill>
                  <a:schemeClr val="bg1"/>
                </a:solidFill>
                <a:latin typeface="Rockwell" panose="02060603020205020403" pitchFamily="18" charset="0"/>
              </a:rPr>
              <a:t> :</a:t>
            </a:r>
            <a:br>
              <a:rPr lang="fr-FR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fr-FR" sz="4000" dirty="0">
                <a:solidFill>
                  <a:schemeClr val="bg1"/>
                </a:solidFill>
                <a:latin typeface="Rockwell" panose="02060603020205020403" pitchFamily="18" charset="0"/>
              </a:rPr>
              <a:t>Pour un meilleur suivi des élèves</a:t>
            </a:r>
            <a:endParaRPr lang="fr-FR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76943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Projets transverses 2020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38549" y="3763161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6" name="Image 5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0A7BA28F-C6B6-409C-85AD-73076A22FC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9" y="257112"/>
            <a:ext cx="3355155" cy="1258183"/>
          </a:xfrm>
          <a:prstGeom prst="rect">
            <a:avLst/>
          </a:prstGeom>
        </p:spPr>
      </p:pic>
      <p:pic>
        <p:nvPicPr>
          <p:cNvPr id="16" name="Graphique 15" descr="Sac à dos">
            <a:extLst>
              <a:ext uri="{FF2B5EF4-FFF2-40B4-BE49-F238E27FC236}">
                <a16:creationId xmlns:a16="http://schemas.microsoft.com/office/drawing/2014/main" id="{BD1F4881-1D90-45D6-AEF8-C9327974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 rot="21132847">
            <a:off x="-251139" y="2053743"/>
            <a:ext cx="2368927" cy="2368927"/>
          </a:xfrm>
          <a:prstGeom prst="rect">
            <a:avLst/>
          </a:prstGeom>
        </p:spPr>
      </p:pic>
      <p:pic>
        <p:nvPicPr>
          <p:cNvPr id="17" name="Graphisme 12" descr="Réveil">
            <a:extLst>
              <a:ext uri="{FF2B5EF4-FFF2-40B4-BE49-F238E27FC236}">
                <a16:creationId xmlns:a16="http://schemas.microsoft.com/office/drawing/2014/main" id="{AD4AD32D-2BE1-4130-8B07-5DD5002F72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 rot="21078969">
            <a:off x="2221033" y="4855631"/>
            <a:ext cx="2252962" cy="2252962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E9520E7-FD73-4865-B6E8-0273A09207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22" y="5414121"/>
            <a:ext cx="4252547" cy="1063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Graphique 10" descr="Classe">
            <a:extLst>
              <a:ext uri="{FF2B5EF4-FFF2-40B4-BE49-F238E27FC236}">
                <a16:creationId xmlns:a16="http://schemas.microsoft.com/office/drawing/2014/main" id="{7BB1C3A3-681D-4BF7-BEF2-450F5240B9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 rot="422715">
            <a:off x="-239781" y="4210813"/>
            <a:ext cx="2795760" cy="27957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C54F27-F320-4B16-AD29-0120ECAFE2F8}"/>
              </a:ext>
            </a:extLst>
          </p:cNvPr>
          <p:cNvSpPr txBox="1"/>
          <p:nvPr/>
        </p:nvSpPr>
        <p:spPr>
          <a:xfrm>
            <a:off x="4800600" y="5414121"/>
            <a:ext cx="2125980" cy="106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3BFF8E-F832-4422-B65F-F6613300B856}"/>
              </a:ext>
            </a:extLst>
          </p:cNvPr>
          <p:cNvSpPr txBox="1"/>
          <p:nvPr/>
        </p:nvSpPr>
        <p:spPr>
          <a:xfrm>
            <a:off x="4800600" y="4916557"/>
            <a:ext cx="2408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Equipe </a:t>
            </a:r>
            <a:r>
              <a:rPr lang="fr-FR" b="1" dirty="0" err="1">
                <a:solidFill>
                  <a:schemeClr val="bg1">
                    <a:lumMod val="95000"/>
                  </a:schemeClr>
                </a:solidFill>
              </a:rPr>
              <a:t>Hopstimal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BRIERE Lucas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CHEN Olivier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EBRAHIM Melany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GUTMAN Chloé</a:t>
            </a:r>
          </a:p>
          <a:p>
            <a:pPr algn="ctr"/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YANG Pascal</a:t>
            </a: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2141537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5400" b="1" i="1" dirty="0"/>
              <a:t>Comment optimiser la gestion des classes pour les professeurs ?</a:t>
            </a:r>
            <a:endParaRPr lang="fr-FR" sz="4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Presse-papier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2" y="322137"/>
            <a:ext cx="8378529" cy="1027257"/>
          </a:xfrm>
        </p:spPr>
        <p:txBody>
          <a:bodyPr rtlCol="0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Objectifs principaux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Chemise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sme 13" descr="Lunett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que 15" descr="Botte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9" name="Rectangle : Coins arrondis 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943898"/>
            <a:ext cx="2432012" cy="315388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Simplifier le suivi des élèves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835766"/>
            <a:ext cx="81707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endParaRPr lang="fr-FR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 : Coins arrondis 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4658" y="1943898"/>
            <a:ext cx="2623700" cy="31538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Regrouper les informations de chaque élève</a:t>
            </a:r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1110" y="1987343"/>
            <a:ext cx="2623700" cy="31104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 dirty="0"/>
              <a:t>Améliorer la participation active de chacun /éducation</a:t>
            </a:r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338620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Les avantages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École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5FBDEB4-6E56-4157-9F1A-4FB9D2FF69BF}"/>
              </a:ext>
            </a:extLst>
          </p:cNvPr>
          <p:cNvSpPr/>
          <p:nvPr/>
        </p:nvSpPr>
        <p:spPr>
          <a:xfrm>
            <a:off x="4983337" y="1786914"/>
            <a:ext cx="3377591" cy="190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Utilisation simple et intuitive de l’application web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7D4A51A-F8C5-4A2E-AEE4-ECF0E485E43C}"/>
              </a:ext>
            </a:extLst>
          </p:cNvPr>
          <p:cNvSpPr/>
          <p:nvPr/>
        </p:nvSpPr>
        <p:spPr>
          <a:xfrm>
            <a:off x="910999" y="1753746"/>
            <a:ext cx="3377591" cy="190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Accès possible à partir de plusieurs appareils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D9CD003-EFF3-47B8-AD12-AAB961136D14}"/>
              </a:ext>
            </a:extLst>
          </p:cNvPr>
          <p:cNvSpPr/>
          <p:nvPr/>
        </p:nvSpPr>
        <p:spPr>
          <a:xfrm>
            <a:off x="910999" y="4047421"/>
            <a:ext cx="3377591" cy="190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Moins de gaspillage papiers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D2014CC-2545-4413-BC02-9384688D16D2}"/>
              </a:ext>
            </a:extLst>
          </p:cNvPr>
          <p:cNvSpPr/>
          <p:nvPr/>
        </p:nvSpPr>
        <p:spPr>
          <a:xfrm>
            <a:off x="4879771" y="4056733"/>
            <a:ext cx="3377591" cy="190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Eviter la perte des notes manuscrites</a:t>
            </a:r>
            <a:endParaRPr lang="fr-F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Contenu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41764"/>
            <a:ext cx="8378529" cy="4351338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endParaRPr lang="fr-FR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lnSpc>
                <a:spcPct val="100000"/>
              </a:lnSpc>
            </a:pP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1" name="Graphique 10" descr="Microscope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ACDE2F78-2201-42D7-92F6-EABE631DE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749613"/>
              </p:ext>
            </p:extLst>
          </p:nvPr>
        </p:nvGraphicFramePr>
        <p:xfrm>
          <a:off x="822014" y="1392382"/>
          <a:ext cx="7304233" cy="489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1" y="506803"/>
            <a:ext cx="8378529" cy="1027257"/>
          </a:xfrm>
        </p:spPr>
        <p:txBody>
          <a:bodyPr rtlCol="0"/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Démonstration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/>
              </a:p>
            </p:txBody>
          </p:sp>
        </p:grpSp>
        <p:pic>
          <p:nvPicPr>
            <p:cNvPr id="12" name="Graphisme 11" descr="Chemise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phisme 13" descr="Lunette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phique 15" descr="Botte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11" name="Rectangle 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835766"/>
            <a:ext cx="817071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endParaRPr lang="fr-FR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69A84D4-817F-4D5E-A3D9-F24868AC8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0" y="2574659"/>
            <a:ext cx="8065497" cy="20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5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431386"/>
            <a:ext cx="8534391" cy="1027257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Retour d’expériences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331041" cy="6858000"/>
            <a:chOff x="9055676" y="0"/>
            <a:chExt cx="3331041" cy="685800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</p:grpSp>
        <p:pic>
          <p:nvPicPr>
            <p:cNvPr id="11" name="Graphique 10" descr="Classe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279082" y="3750365"/>
              <a:ext cx="3107635" cy="3107635"/>
            </a:xfrm>
            <a:prstGeom prst="rect">
              <a:avLst/>
            </a:prstGeom>
          </p:spPr>
        </p:pic>
      </p:grp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83938DCF-0C4F-41B0-A5A3-C33C6EDF4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355378"/>
              </p:ext>
            </p:extLst>
          </p:nvPr>
        </p:nvGraphicFramePr>
        <p:xfrm>
          <a:off x="924345" y="1458643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542807"/>
            <a:ext cx="8607131" cy="1027257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Perspectives et suites du projet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403025" cy="6858000"/>
            <a:chOff x="9055676" y="0"/>
            <a:chExt cx="3403025" cy="6858000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</p:grpSp>
        <p:pic>
          <p:nvPicPr>
            <p:cNvPr id="13" name="Graphisme 12" descr="Livres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9336233" y="3735532"/>
              <a:ext cx="3122468" cy="3122468"/>
            </a:xfrm>
            <a:prstGeom prst="rect">
              <a:avLst/>
            </a:prstGeom>
          </p:spPr>
        </p:pic>
      </p:grpSp>
      <p:graphicFrame>
        <p:nvGraphicFramePr>
          <p:cNvPr id="11" name="Diagramme 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073570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6471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sme 14" descr="Presse-papiers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87948" y="5260935"/>
            <a:ext cx="3194131" cy="319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355" y="1861883"/>
            <a:ext cx="9265415" cy="2226533"/>
          </a:xfrm>
        </p:spPr>
        <p:txBody>
          <a:bodyPr rtlCol="0">
            <a:noAutofit/>
          </a:bodyPr>
          <a:lstStyle/>
          <a:p>
            <a:b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  <a:t> For a </a:t>
            </a:r>
            <a:r>
              <a:rPr lang="fr-FR" sz="6600" dirty="0" err="1">
                <a:solidFill>
                  <a:schemeClr val="bg1"/>
                </a:solidFill>
                <a:latin typeface="Rockwell" panose="02060603020205020403" pitchFamily="18" charset="0"/>
              </a:rPr>
              <a:t>better</a:t>
            </a:r>
            <a:r>
              <a:rPr lang="fr-FR" sz="6600" dirty="0">
                <a:solidFill>
                  <a:schemeClr val="bg1"/>
                </a:solidFill>
                <a:latin typeface="Rockwell" panose="02060603020205020403" pitchFamily="18" charset="0"/>
              </a:rPr>
              <a:t> world : </a:t>
            </a:r>
            <a:r>
              <a:rPr lang="fr-FR" sz="6600" dirty="0" err="1">
                <a:solidFill>
                  <a:schemeClr val="bg1"/>
                </a:solidFill>
                <a:latin typeface="Rockwell" panose="02060603020205020403" pitchFamily="18" charset="0"/>
              </a:rPr>
              <a:t>SchoolBoards</a:t>
            </a:r>
            <a:endParaRPr lang="fr-FR" sz="6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Graphique 6" descr="Sac à dos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sme 8" descr="Flacon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sme 12" descr="Réveil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que 18" descr="Règle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sme 20" descr="Crayon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090_TF33787325" id="{75596982-5C69-4EC8-80F2-1BB3E0800E11}" vid="{18731BD9-C222-4332-8873-1E0D53A2C7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 sécurité en laboratoire</Template>
  <TotalTime>0</TotalTime>
  <Words>175</Words>
  <Application>Microsoft Office PowerPoint</Application>
  <PresentationFormat>Grand écran</PresentationFormat>
  <Paragraphs>44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Tahoma</vt:lpstr>
      <vt:lpstr>Thème Office</vt:lpstr>
      <vt:lpstr>SchoolBoards : Pour un meilleur suivi des élèves</vt:lpstr>
      <vt:lpstr>Problématique</vt:lpstr>
      <vt:lpstr>Objectifs principaux</vt:lpstr>
      <vt:lpstr>Les avantages</vt:lpstr>
      <vt:lpstr>Contenu du site</vt:lpstr>
      <vt:lpstr>Démonstration</vt:lpstr>
      <vt:lpstr>Retour d’expériences</vt:lpstr>
      <vt:lpstr>Perspectives et suites du projet</vt:lpstr>
      <vt:lpstr>  For a better world : SchoolBoards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2020-05-20T10:45:57Z</dcterms:created>
  <dcterms:modified xsi:type="dcterms:W3CDTF">2020-05-21T13:27:59Z</dcterms:modified>
</cp:coreProperties>
</file>