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0" r:id="rId10"/>
    <p:sldId id="267" r:id="rId11"/>
    <p:sldId id="263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E4F43-A174-4F69-83DA-EA1A9C1D64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921EE91-3E65-4915-A1D7-6BE36B164219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Utilisation simple et intuitive de l’application web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D8762C26-410A-4AD3-8FA0-4644D152B7C1}" type="parTrans" cxnId="{ACED3C69-61D0-494F-A369-1FC3F1FC528B}">
      <dgm:prSet/>
      <dgm:spPr/>
      <dgm:t>
        <a:bodyPr/>
        <a:lstStyle/>
        <a:p>
          <a:endParaRPr lang="fr-FR"/>
        </a:p>
      </dgm:t>
    </dgm:pt>
    <dgm:pt modelId="{BC5EDE44-E8AC-4F3F-907F-110A8E246EE9}" type="sibTrans" cxnId="{ACED3C69-61D0-494F-A369-1FC3F1FC528B}">
      <dgm:prSet/>
      <dgm:spPr/>
      <dgm:t>
        <a:bodyPr/>
        <a:lstStyle/>
        <a:p>
          <a:endParaRPr lang="fr-FR"/>
        </a:p>
      </dgm:t>
    </dgm:pt>
    <dgm:pt modelId="{C7442CCC-B27F-4C68-B561-2382487E6BBC}">
      <dgm:prSet phldrT="[Texte]"/>
      <dgm:spPr/>
      <dgm:t>
        <a:bodyPr/>
        <a:lstStyle/>
        <a:p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Accès possible à partir de plusieurs appareils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80883FCE-FD76-4FB9-B302-A51508826A17}" type="parTrans" cxnId="{A8AB514F-A5DC-4FF7-9973-3F2EE91D0CE7}">
      <dgm:prSet/>
      <dgm:spPr/>
      <dgm:t>
        <a:bodyPr/>
        <a:lstStyle/>
        <a:p>
          <a:endParaRPr lang="fr-FR"/>
        </a:p>
      </dgm:t>
    </dgm:pt>
    <dgm:pt modelId="{1743D9B8-A475-4767-AD63-F8D14B1AFB45}" type="sibTrans" cxnId="{A8AB514F-A5DC-4FF7-9973-3F2EE91D0CE7}">
      <dgm:prSet/>
      <dgm:spPr/>
      <dgm:t>
        <a:bodyPr/>
        <a:lstStyle/>
        <a:p>
          <a:endParaRPr lang="fr-FR"/>
        </a:p>
      </dgm:t>
    </dgm:pt>
    <dgm:pt modelId="{457594C6-5BFA-4904-8D0F-5F1CE20B931B}">
      <dgm:prSet phldrT="[Texte]"/>
      <dgm:spPr/>
      <dgm:t>
        <a:bodyPr/>
        <a:lstStyle/>
        <a:p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Moins de gaspillage papiers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2F4890E0-2CE5-402A-A80B-D5E8A3536AA1}" type="parTrans" cxnId="{E57AC4D2-FF68-41E4-9DF4-61C2E019D5ED}">
      <dgm:prSet/>
      <dgm:spPr/>
      <dgm:t>
        <a:bodyPr/>
        <a:lstStyle/>
        <a:p>
          <a:endParaRPr lang="fr-FR"/>
        </a:p>
      </dgm:t>
    </dgm:pt>
    <dgm:pt modelId="{28622D9F-DC85-4D41-9673-D6A9BE877B93}" type="sibTrans" cxnId="{E57AC4D2-FF68-41E4-9DF4-61C2E019D5ED}">
      <dgm:prSet/>
      <dgm:spPr/>
      <dgm:t>
        <a:bodyPr/>
        <a:lstStyle/>
        <a:p>
          <a:endParaRPr lang="fr-FR"/>
        </a:p>
      </dgm:t>
    </dgm:pt>
    <dgm:pt modelId="{F4150C25-B4E8-4C29-B78B-3E89A0E133C5}">
      <dgm:prSet phldrT="[Texte]"/>
      <dgm:spPr/>
      <dgm:t>
        <a:bodyPr/>
        <a:lstStyle/>
        <a:p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Eviter la perte des notes manuscrites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348167BE-2F8F-499D-B016-23F9FEDA9AA8}" type="parTrans" cxnId="{3DAC6A72-3322-478B-B41C-B7030AACABA0}">
      <dgm:prSet/>
      <dgm:spPr/>
      <dgm:t>
        <a:bodyPr/>
        <a:lstStyle/>
        <a:p>
          <a:endParaRPr lang="fr-FR"/>
        </a:p>
      </dgm:t>
    </dgm:pt>
    <dgm:pt modelId="{BA29EA79-5B3F-43C1-BC5F-052F2181D238}" type="sibTrans" cxnId="{3DAC6A72-3322-478B-B41C-B7030AACABA0}">
      <dgm:prSet/>
      <dgm:spPr/>
      <dgm:t>
        <a:bodyPr/>
        <a:lstStyle/>
        <a:p>
          <a:endParaRPr lang="fr-FR"/>
        </a:p>
      </dgm:t>
    </dgm:pt>
    <dgm:pt modelId="{5AAC3C9A-5B42-4CF8-B689-DF8AC80F7983}" type="pres">
      <dgm:prSet presAssocID="{862E4F43-A174-4F69-83DA-EA1A9C1D64A5}" presName="diagram" presStyleCnt="0">
        <dgm:presLayoutVars>
          <dgm:dir/>
          <dgm:resizeHandles val="exact"/>
        </dgm:presLayoutVars>
      </dgm:prSet>
      <dgm:spPr/>
    </dgm:pt>
    <dgm:pt modelId="{DCC602E1-4F39-4C2C-8F95-50664047AAC2}" type="pres">
      <dgm:prSet presAssocID="{6921EE91-3E65-4915-A1D7-6BE36B164219}" presName="node" presStyleLbl="node1" presStyleIdx="0" presStyleCnt="4">
        <dgm:presLayoutVars>
          <dgm:bulletEnabled val="1"/>
        </dgm:presLayoutVars>
      </dgm:prSet>
      <dgm:spPr/>
    </dgm:pt>
    <dgm:pt modelId="{E4667122-84E1-465C-A192-749E7BB3E4B8}" type="pres">
      <dgm:prSet presAssocID="{BC5EDE44-E8AC-4F3F-907F-110A8E246EE9}" presName="sibTrans" presStyleCnt="0"/>
      <dgm:spPr/>
    </dgm:pt>
    <dgm:pt modelId="{4EB12A02-2576-4A48-815F-C822DBC8EAB2}" type="pres">
      <dgm:prSet presAssocID="{C7442CCC-B27F-4C68-B561-2382487E6BBC}" presName="node" presStyleLbl="node1" presStyleIdx="1" presStyleCnt="4">
        <dgm:presLayoutVars>
          <dgm:bulletEnabled val="1"/>
        </dgm:presLayoutVars>
      </dgm:prSet>
      <dgm:spPr/>
    </dgm:pt>
    <dgm:pt modelId="{BE00866E-371F-48A4-A07C-495EC69F81AB}" type="pres">
      <dgm:prSet presAssocID="{1743D9B8-A475-4767-AD63-F8D14B1AFB45}" presName="sibTrans" presStyleCnt="0"/>
      <dgm:spPr/>
    </dgm:pt>
    <dgm:pt modelId="{3890B4B1-0764-40A5-B500-E0B1B290B7CD}" type="pres">
      <dgm:prSet presAssocID="{457594C6-5BFA-4904-8D0F-5F1CE20B931B}" presName="node" presStyleLbl="node1" presStyleIdx="2" presStyleCnt="4">
        <dgm:presLayoutVars>
          <dgm:bulletEnabled val="1"/>
        </dgm:presLayoutVars>
      </dgm:prSet>
      <dgm:spPr/>
    </dgm:pt>
    <dgm:pt modelId="{2D9104E9-52CB-4981-B8B5-F95317252FDF}" type="pres">
      <dgm:prSet presAssocID="{28622D9F-DC85-4D41-9673-D6A9BE877B93}" presName="sibTrans" presStyleCnt="0"/>
      <dgm:spPr/>
    </dgm:pt>
    <dgm:pt modelId="{93908FD3-1CBE-42CC-BA95-CCB1BF8386B2}" type="pres">
      <dgm:prSet presAssocID="{F4150C25-B4E8-4C29-B78B-3E89A0E133C5}" presName="node" presStyleLbl="node1" presStyleIdx="3" presStyleCnt="4" custLinFactNeighborX="-1441" custLinFactNeighborY="0">
        <dgm:presLayoutVars>
          <dgm:bulletEnabled val="1"/>
        </dgm:presLayoutVars>
      </dgm:prSet>
      <dgm:spPr/>
    </dgm:pt>
  </dgm:ptLst>
  <dgm:cxnLst>
    <dgm:cxn modelId="{B1D85319-24DA-42EB-845D-0EAC0DA3C9C0}" type="presOf" srcId="{457594C6-5BFA-4904-8D0F-5F1CE20B931B}" destId="{3890B4B1-0764-40A5-B500-E0B1B290B7CD}" srcOrd="0" destOrd="0" presId="urn:microsoft.com/office/officeart/2005/8/layout/default"/>
    <dgm:cxn modelId="{5326553E-98F6-4254-AEF0-A2C801CAB3BE}" type="presOf" srcId="{6921EE91-3E65-4915-A1D7-6BE36B164219}" destId="{DCC602E1-4F39-4C2C-8F95-50664047AAC2}" srcOrd="0" destOrd="0" presId="urn:microsoft.com/office/officeart/2005/8/layout/default"/>
    <dgm:cxn modelId="{ACED3C69-61D0-494F-A369-1FC3F1FC528B}" srcId="{862E4F43-A174-4F69-83DA-EA1A9C1D64A5}" destId="{6921EE91-3E65-4915-A1D7-6BE36B164219}" srcOrd="0" destOrd="0" parTransId="{D8762C26-410A-4AD3-8FA0-4644D152B7C1}" sibTransId="{BC5EDE44-E8AC-4F3F-907F-110A8E246EE9}"/>
    <dgm:cxn modelId="{A8AB514F-A5DC-4FF7-9973-3F2EE91D0CE7}" srcId="{862E4F43-A174-4F69-83DA-EA1A9C1D64A5}" destId="{C7442CCC-B27F-4C68-B561-2382487E6BBC}" srcOrd="1" destOrd="0" parTransId="{80883FCE-FD76-4FB9-B302-A51508826A17}" sibTransId="{1743D9B8-A475-4767-AD63-F8D14B1AFB45}"/>
    <dgm:cxn modelId="{3DAC6A72-3322-478B-B41C-B7030AACABA0}" srcId="{862E4F43-A174-4F69-83DA-EA1A9C1D64A5}" destId="{F4150C25-B4E8-4C29-B78B-3E89A0E133C5}" srcOrd="3" destOrd="0" parTransId="{348167BE-2F8F-499D-B016-23F9FEDA9AA8}" sibTransId="{BA29EA79-5B3F-43C1-BC5F-052F2181D238}"/>
    <dgm:cxn modelId="{A2BEE178-6460-42CF-8D46-9A12B01FEF62}" type="presOf" srcId="{C7442CCC-B27F-4C68-B561-2382487E6BBC}" destId="{4EB12A02-2576-4A48-815F-C822DBC8EAB2}" srcOrd="0" destOrd="0" presId="urn:microsoft.com/office/officeart/2005/8/layout/default"/>
    <dgm:cxn modelId="{B2B4E47C-FCB6-4BCC-AD05-4699766D419D}" type="presOf" srcId="{F4150C25-B4E8-4C29-B78B-3E89A0E133C5}" destId="{93908FD3-1CBE-42CC-BA95-CCB1BF8386B2}" srcOrd="0" destOrd="0" presId="urn:microsoft.com/office/officeart/2005/8/layout/default"/>
    <dgm:cxn modelId="{E57AC4D2-FF68-41E4-9DF4-61C2E019D5ED}" srcId="{862E4F43-A174-4F69-83DA-EA1A9C1D64A5}" destId="{457594C6-5BFA-4904-8D0F-5F1CE20B931B}" srcOrd="2" destOrd="0" parTransId="{2F4890E0-2CE5-402A-A80B-D5E8A3536AA1}" sibTransId="{28622D9F-DC85-4D41-9673-D6A9BE877B93}"/>
    <dgm:cxn modelId="{F61667FB-042D-45DE-90B5-548F982F76C7}" type="presOf" srcId="{862E4F43-A174-4F69-83DA-EA1A9C1D64A5}" destId="{5AAC3C9A-5B42-4CF8-B689-DF8AC80F7983}" srcOrd="0" destOrd="0" presId="urn:microsoft.com/office/officeart/2005/8/layout/default"/>
    <dgm:cxn modelId="{3A920F48-C15C-4D31-A284-6BDB4E8D5338}" type="presParOf" srcId="{5AAC3C9A-5B42-4CF8-B689-DF8AC80F7983}" destId="{DCC602E1-4F39-4C2C-8F95-50664047AAC2}" srcOrd="0" destOrd="0" presId="urn:microsoft.com/office/officeart/2005/8/layout/default"/>
    <dgm:cxn modelId="{B9B45328-5DD8-42E1-8654-DFF29A7D5FD7}" type="presParOf" srcId="{5AAC3C9A-5B42-4CF8-B689-DF8AC80F7983}" destId="{E4667122-84E1-465C-A192-749E7BB3E4B8}" srcOrd="1" destOrd="0" presId="urn:microsoft.com/office/officeart/2005/8/layout/default"/>
    <dgm:cxn modelId="{397EDC4D-DE1B-4A14-9EB1-C34A3CDC2F81}" type="presParOf" srcId="{5AAC3C9A-5B42-4CF8-B689-DF8AC80F7983}" destId="{4EB12A02-2576-4A48-815F-C822DBC8EAB2}" srcOrd="2" destOrd="0" presId="urn:microsoft.com/office/officeart/2005/8/layout/default"/>
    <dgm:cxn modelId="{753602E9-B3C7-496F-9E22-E4F8C89780CC}" type="presParOf" srcId="{5AAC3C9A-5B42-4CF8-B689-DF8AC80F7983}" destId="{BE00866E-371F-48A4-A07C-495EC69F81AB}" srcOrd="3" destOrd="0" presId="urn:microsoft.com/office/officeart/2005/8/layout/default"/>
    <dgm:cxn modelId="{B5DA01AF-D91E-431D-8BD8-F1D7978EC8A9}" type="presParOf" srcId="{5AAC3C9A-5B42-4CF8-B689-DF8AC80F7983}" destId="{3890B4B1-0764-40A5-B500-E0B1B290B7CD}" srcOrd="4" destOrd="0" presId="urn:microsoft.com/office/officeart/2005/8/layout/default"/>
    <dgm:cxn modelId="{8E2030C2-9921-4AED-B071-7F848E9EFEA6}" type="presParOf" srcId="{5AAC3C9A-5B42-4CF8-B689-DF8AC80F7983}" destId="{2D9104E9-52CB-4981-B8B5-F95317252FDF}" srcOrd="5" destOrd="0" presId="urn:microsoft.com/office/officeart/2005/8/layout/default"/>
    <dgm:cxn modelId="{A5D0882C-15AA-441D-BACF-E744AD97689C}" type="presParOf" srcId="{5AAC3C9A-5B42-4CF8-B689-DF8AC80F7983}" destId="{93908FD3-1CBE-42CC-BA95-CCB1BF8386B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7FF16-B80F-436E-85E4-F4BF5927AF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7F7CE1-1935-4807-95EA-037896719DEE}">
      <dgm:prSet custT="1"/>
      <dgm:spPr/>
      <dgm:t>
        <a:bodyPr/>
        <a:lstStyle/>
        <a:p>
          <a:r>
            <a:rPr lang="fr-FR" sz="2000" dirty="0"/>
            <a:t>Concevoir un projet en équipe</a:t>
          </a:r>
          <a:endParaRPr lang="en-US" sz="2000" dirty="0"/>
        </a:p>
      </dgm:t>
    </dgm:pt>
    <dgm:pt modelId="{4AFDA347-90C0-4AE3-8E74-23AD51C1E73D}" type="parTrans" cxnId="{C88A3EA1-CF7C-45BC-A901-91EF97D9A52A}">
      <dgm:prSet/>
      <dgm:spPr/>
      <dgm:t>
        <a:bodyPr/>
        <a:lstStyle/>
        <a:p>
          <a:endParaRPr lang="en-US"/>
        </a:p>
      </dgm:t>
    </dgm:pt>
    <dgm:pt modelId="{B18259E4-A1D2-462C-AEB4-5E2D9CCF34FE}" type="sibTrans" cxnId="{C88A3EA1-CF7C-45BC-A901-91EF97D9A52A}">
      <dgm:prSet/>
      <dgm:spPr/>
      <dgm:t>
        <a:bodyPr/>
        <a:lstStyle/>
        <a:p>
          <a:endParaRPr lang="en-US"/>
        </a:p>
      </dgm:t>
    </dgm:pt>
    <dgm:pt modelId="{A6F8DF80-1CF7-48C2-841C-E96C21CDC280}">
      <dgm:prSet custT="1"/>
      <dgm:spPr/>
      <dgm:t>
        <a:bodyPr/>
        <a:lstStyle/>
        <a:p>
          <a:r>
            <a:rPr lang="fr-FR" sz="1800" dirty="0"/>
            <a:t>Développer nos compétences en programmation, design…</a:t>
          </a:r>
          <a:endParaRPr lang="en-US" sz="1800" dirty="0"/>
        </a:p>
      </dgm:t>
    </dgm:pt>
    <dgm:pt modelId="{4357EBEF-1ED1-4FB0-9FD7-2D937B604551}" type="parTrans" cxnId="{B815E7EE-2FF9-4D25-9207-2E5AF9A193C6}">
      <dgm:prSet/>
      <dgm:spPr/>
      <dgm:t>
        <a:bodyPr/>
        <a:lstStyle/>
        <a:p>
          <a:endParaRPr lang="en-US"/>
        </a:p>
      </dgm:t>
    </dgm:pt>
    <dgm:pt modelId="{1ED483E1-CB62-4B33-A39D-2D70CF524D9B}" type="sibTrans" cxnId="{B815E7EE-2FF9-4D25-9207-2E5AF9A193C6}">
      <dgm:prSet/>
      <dgm:spPr/>
      <dgm:t>
        <a:bodyPr/>
        <a:lstStyle/>
        <a:p>
          <a:endParaRPr lang="en-US"/>
        </a:p>
      </dgm:t>
    </dgm:pt>
    <dgm:pt modelId="{05E2FDC5-A21F-401D-B572-EEB1AF37AFFA}">
      <dgm:prSet custT="1"/>
      <dgm:spPr/>
      <dgm:t>
        <a:bodyPr/>
        <a:lstStyle/>
        <a:p>
          <a:r>
            <a:rPr lang="fr-FR" sz="2000" dirty="0"/>
            <a:t>Gestion du temps : bonne organisation</a:t>
          </a:r>
          <a:endParaRPr lang="en-US" sz="2000" dirty="0"/>
        </a:p>
      </dgm:t>
    </dgm:pt>
    <dgm:pt modelId="{E0D8E461-4D58-4E3D-986C-D1AC39934D38}" type="parTrans" cxnId="{1683B15C-E6B8-4818-B4FE-0B8C790ECA01}">
      <dgm:prSet/>
      <dgm:spPr/>
      <dgm:t>
        <a:bodyPr/>
        <a:lstStyle/>
        <a:p>
          <a:endParaRPr lang="en-US"/>
        </a:p>
      </dgm:t>
    </dgm:pt>
    <dgm:pt modelId="{148A8F3F-D00F-461E-AEC5-95D50008DB65}" type="sibTrans" cxnId="{1683B15C-E6B8-4818-B4FE-0B8C790ECA01}">
      <dgm:prSet/>
      <dgm:spPr/>
      <dgm:t>
        <a:bodyPr/>
        <a:lstStyle/>
        <a:p>
          <a:endParaRPr lang="en-US"/>
        </a:p>
      </dgm:t>
    </dgm:pt>
    <dgm:pt modelId="{39170197-2022-4B89-8028-6E2D3045DB21}">
      <dgm:prSet custT="1"/>
      <dgm:spPr/>
      <dgm:t>
        <a:bodyPr/>
        <a:lstStyle/>
        <a:p>
          <a:r>
            <a:rPr lang="fr-FR" sz="2000" dirty="0"/>
            <a:t>Difficulté du choix du sujet et de l’utilisation de la base donnée</a:t>
          </a:r>
          <a:endParaRPr lang="en-US" sz="2000" dirty="0"/>
        </a:p>
      </dgm:t>
    </dgm:pt>
    <dgm:pt modelId="{C36C25A2-42FF-4722-A95B-84CD146E8E8C}" type="parTrans" cxnId="{6D3530B0-7F52-4BCC-A309-6DE019773A87}">
      <dgm:prSet/>
      <dgm:spPr/>
      <dgm:t>
        <a:bodyPr/>
        <a:lstStyle/>
        <a:p>
          <a:endParaRPr lang="en-US"/>
        </a:p>
      </dgm:t>
    </dgm:pt>
    <dgm:pt modelId="{B225B36B-C24C-4535-8642-6B81C267027B}" type="sibTrans" cxnId="{6D3530B0-7F52-4BCC-A309-6DE019773A87}">
      <dgm:prSet/>
      <dgm:spPr/>
      <dgm:t>
        <a:bodyPr/>
        <a:lstStyle/>
        <a:p>
          <a:endParaRPr lang="en-US"/>
        </a:p>
      </dgm:t>
    </dgm:pt>
    <dgm:pt modelId="{B4990CEA-2A6C-4469-B561-2FA0DCDFD7FA}" type="pres">
      <dgm:prSet presAssocID="{3117FF16-B80F-436E-85E4-F4BF5927AF5C}" presName="root" presStyleCnt="0">
        <dgm:presLayoutVars>
          <dgm:dir/>
          <dgm:resizeHandles val="exact"/>
        </dgm:presLayoutVars>
      </dgm:prSet>
      <dgm:spPr/>
    </dgm:pt>
    <dgm:pt modelId="{9253EE27-2FE6-4EAA-AF3A-67F1FD8A8579}" type="pres">
      <dgm:prSet presAssocID="{3117FF16-B80F-436E-85E4-F4BF5927AF5C}" presName="container" presStyleCnt="0">
        <dgm:presLayoutVars>
          <dgm:dir/>
          <dgm:resizeHandles val="exact"/>
        </dgm:presLayoutVars>
      </dgm:prSet>
      <dgm:spPr/>
    </dgm:pt>
    <dgm:pt modelId="{C0E19FEF-AE90-43C3-BF49-8584195BB5BB}" type="pres">
      <dgm:prSet presAssocID="{297F7CE1-1935-4807-95EA-037896719DEE}" presName="compNode" presStyleCnt="0"/>
      <dgm:spPr/>
    </dgm:pt>
    <dgm:pt modelId="{65062BBC-8482-4E19-9C64-87EE36800BBD}" type="pres">
      <dgm:prSet presAssocID="{297F7CE1-1935-4807-95EA-037896719DEE}" presName="iconBgRect" presStyleLbl="bgShp" presStyleIdx="0" presStyleCnt="4"/>
      <dgm:spPr/>
    </dgm:pt>
    <dgm:pt modelId="{CC78BF3B-426E-439C-8E31-ED3832F6EF68}" type="pres">
      <dgm:prSet presAssocID="{297F7CE1-1935-4807-95EA-037896719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AB9796-2D9B-49EC-A097-954E09D16943}" type="pres">
      <dgm:prSet presAssocID="{297F7CE1-1935-4807-95EA-037896719DEE}" presName="spaceRect" presStyleCnt="0"/>
      <dgm:spPr/>
    </dgm:pt>
    <dgm:pt modelId="{927AC4A2-C1D1-4A66-8C6D-807E9A58BAE0}" type="pres">
      <dgm:prSet presAssocID="{297F7CE1-1935-4807-95EA-037896719DEE}" presName="textRect" presStyleLbl="revTx" presStyleIdx="0" presStyleCnt="4">
        <dgm:presLayoutVars>
          <dgm:chMax val="1"/>
          <dgm:chPref val="1"/>
        </dgm:presLayoutVars>
      </dgm:prSet>
      <dgm:spPr/>
    </dgm:pt>
    <dgm:pt modelId="{DCBD4AE8-5E28-4A06-84AE-FC78AB3C8C82}" type="pres">
      <dgm:prSet presAssocID="{B18259E4-A1D2-462C-AEB4-5E2D9CCF34FE}" presName="sibTrans" presStyleLbl="sibTrans2D1" presStyleIdx="0" presStyleCnt="0"/>
      <dgm:spPr/>
    </dgm:pt>
    <dgm:pt modelId="{8031FE06-33E7-4985-B22A-0B2E744D8E0E}" type="pres">
      <dgm:prSet presAssocID="{A6F8DF80-1CF7-48C2-841C-E96C21CDC280}" presName="compNode" presStyleCnt="0"/>
      <dgm:spPr/>
    </dgm:pt>
    <dgm:pt modelId="{CA239BE9-3849-4B74-BB6A-A2E3F02218F2}" type="pres">
      <dgm:prSet presAssocID="{A6F8DF80-1CF7-48C2-841C-E96C21CDC280}" presName="iconBgRect" presStyleLbl="bgShp" presStyleIdx="1" presStyleCnt="4"/>
      <dgm:spPr/>
    </dgm:pt>
    <dgm:pt modelId="{B681BEC1-3F61-46A4-97BE-6762DBB252F6}" type="pres">
      <dgm:prSet presAssocID="{A6F8DF80-1CF7-48C2-841C-E96C21CDC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511219-A291-46C2-968D-C8A8B52F1947}" type="pres">
      <dgm:prSet presAssocID="{A6F8DF80-1CF7-48C2-841C-E96C21CDC280}" presName="spaceRect" presStyleCnt="0"/>
      <dgm:spPr/>
    </dgm:pt>
    <dgm:pt modelId="{5C39FFC8-2CDA-4566-8B85-30F934866BED}" type="pres">
      <dgm:prSet presAssocID="{A6F8DF80-1CF7-48C2-841C-E96C21CDC280}" presName="textRect" presStyleLbl="revTx" presStyleIdx="1" presStyleCnt="4">
        <dgm:presLayoutVars>
          <dgm:chMax val="1"/>
          <dgm:chPref val="1"/>
        </dgm:presLayoutVars>
      </dgm:prSet>
      <dgm:spPr/>
    </dgm:pt>
    <dgm:pt modelId="{27E198A0-1E84-41E5-B1CA-F1576FA66301}" type="pres">
      <dgm:prSet presAssocID="{1ED483E1-CB62-4B33-A39D-2D70CF524D9B}" presName="sibTrans" presStyleLbl="sibTrans2D1" presStyleIdx="0" presStyleCnt="0"/>
      <dgm:spPr/>
    </dgm:pt>
    <dgm:pt modelId="{4EA5A6A2-2407-4715-988D-5B5DF02E6661}" type="pres">
      <dgm:prSet presAssocID="{05E2FDC5-A21F-401D-B572-EEB1AF37AFFA}" presName="compNode" presStyleCnt="0"/>
      <dgm:spPr/>
    </dgm:pt>
    <dgm:pt modelId="{91000E77-3C5D-4836-A27C-E7788C8DF155}" type="pres">
      <dgm:prSet presAssocID="{05E2FDC5-A21F-401D-B572-EEB1AF37AFFA}" presName="iconBgRect" presStyleLbl="bgShp" presStyleIdx="2" presStyleCnt="4"/>
      <dgm:spPr/>
    </dgm:pt>
    <dgm:pt modelId="{0E7F1223-5BBB-4769-AE9A-C2601B186421}" type="pres">
      <dgm:prSet presAssocID="{05E2FDC5-A21F-401D-B572-EEB1AF37AF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D6FA3C-AB65-4844-8933-21F2D7C7EDAA}" type="pres">
      <dgm:prSet presAssocID="{05E2FDC5-A21F-401D-B572-EEB1AF37AFFA}" presName="spaceRect" presStyleCnt="0"/>
      <dgm:spPr/>
    </dgm:pt>
    <dgm:pt modelId="{419E7FF7-BEAF-4B89-A20B-D76BF1F16ED7}" type="pres">
      <dgm:prSet presAssocID="{05E2FDC5-A21F-401D-B572-EEB1AF37AFFA}" presName="textRect" presStyleLbl="revTx" presStyleIdx="2" presStyleCnt="4">
        <dgm:presLayoutVars>
          <dgm:chMax val="1"/>
          <dgm:chPref val="1"/>
        </dgm:presLayoutVars>
      </dgm:prSet>
      <dgm:spPr/>
    </dgm:pt>
    <dgm:pt modelId="{DC252AAD-CCF0-42BD-AB87-65FA53E246B1}" type="pres">
      <dgm:prSet presAssocID="{148A8F3F-D00F-461E-AEC5-95D50008DB65}" presName="sibTrans" presStyleLbl="sibTrans2D1" presStyleIdx="0" presStyleCnt="0"/>
      <dgm:spPr/>
    </dgm:pt>
    <dgm:pt modelId="{ECA57B57-8216-41F3-A416-B500980AAAC6}" type="pres">
      <dgm:prSet presAssocID="{39170197-2022-4B89-8028-6E2D3045DB21}" presName="compNode" presStyleCnt="0"/>
      <dgm:spPr/>
    </dgm:pt>
    <dgm:pt modelId="{BDFACFF5-BBEF-4C2C-9FDB-FB2C8AD85D48}" type="pres">
      <dgm:prSet presAssocID="{39170197-2022-4B89-8028-6E2D3045DB21}" presName="iconBgRect" presStyleLbl="bgShp" presStyleIdx="3" presStyleCnt="4"/>
      <dgm:spPr/>
    </dgm:pt>
    <dgm:pt modelId="{F60FD5B6-44E5-4DA4-88F3-C597BC1C3748}" type="pres">
      <dgm:prSet presAssocID="{39170197-2022-4B89-8028-6E2D3045DB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2D6AF29-1A6E-44FA-BFF1-8EBA17A952FD}" type="pres">
      <dgm:prSet presAssocID="{39170197-2022-4B89-8028-6E2D3045DB21}" presName="spaceRect" presStyleCnt="0"/>
      <dgm:spPr/>
    </dgm:pt>
    <dgm:pt modelId="{85598CDD-9D85-4ED1-BE02-466145E8493C}" type="pres">
      <dgm:prSet presAssocID="{39170197-2022-4B89-8028-6E2D3045DB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83B15C-E6B8-4818-B4FE-0B8C790ECA01}" srcId="{3117FF16-B80F-436E-85E4-F4BF5927AF5C}" destId="{05E2FDC5-A21F-401D-B572-EEB1AF37AFFA}" srcOrd="2" destOrd="0" parTransId="{E0D8E461-4D58-4E3D-986C-D1AC39934D38}" sibTransId="{148A8F3F-D00F-461E-AEC5-95D50008DB65}"/>
    <dgm:cxn modelId="{F0B8404F-4D76-4773-94C8-667E75779514}" type="presOf" srcId="{05E2FDC5-A21F-401D-B572-EEB1AF37AFFA}" destId="{419E7FF7-BEAF-4B89-A20B-D76BF1F16ED7}" srcOrd="0" destOrd="0" presId="urn:microsoft.com/office/officeart/2018/2/layout/IconCircleList"/>
    <dgm:cxn modelId="{F89DBD71-742F-432D-AAC8-8ED114F9F1B0}" type="presOf" srcId="{A6F8DF80-1CF7-48C2-841C-E96C21CDC280}" destId="{5C39FFC8-2CDA-4566-8B85-30F934866BED}" srcOrd="0" destOrd="0" presId="urn:microsoft.com/office/officeart/2018/2/layout/IconCircleList"/>
    <dgm:cxn modelId="{7EE3C3A0-8518-46D3-8393-B804E79BA927}" type="presOf" srcId="{39170197-2022-4B89-8028-6E2D3045DB21}" destId="{85598CDD-9D85-4ED1-BE02-466145E8493C}" srcOrd="0" destOrd="0" presId="urn:microsoft.com/office/officeart/2018/2/layout/IconCircleList"/>
    <dgm:cxn modelId="{C88A3EA1-CF7C-45BC-A901-91EF97D9A52A}" srcId="{3117FF16-B80F-436E-85E4-F4BF5927AF5C}" destId="{297F7CE1-1935-4807-95EA-037896719DEE}" srcOrd="0" destOrd="0" parTransId="{4AFDA347-90C0-4AE3-8E74-23AD51C1E73D}" sibTransId="{B18259E4-A1D2-462C-AEB4-5E2D9CCF34FE}"/>
    <dgm:cxn modelId="{6D3530B0-7F52-4BCC-A309-6DE019773A87}" srcId="{3117FF16-B80F-436E-85E4-F4BF5927AF5C}" destId="{39170197-2022-4B89-8028-6E2D3045DB21}" srcOrd="3" destOrd="0" parTransId="{C36C25A2-42FF-4722-A95B-84CD146E8E8C}" sibTransId="{B225B36B-C24C-4535-8642-6B81C267027B}"/>
    <dgm:cxn modelId="{95ADFEB1-964D-470E-A8F8-E16E7E45B53A}" type="presOf" srcId="{148A8F3F-D00F-461E-AEC5-95D50008DB65}" destId="{DC252AAD-CCF0-42BD-AB87-65FA53E246B1}" srcOrd="0" destOrd="0" presId="urn:microsoft.com/office/officeart/2018/2/layout/IconCircleList"/>
    <dgm:cxn modelId="{72643ECC-E2B3-4692-9BDF-A2449C0A6A49}" type="presOf" srcId="{297F7CE1-1935-4807-95EA-037896719DEE}" destId="{927AC4A2-C1D1-4A66-8C6D-807E9A58BAE0}" srcOrd="0" destOrd="0" presId="urn:microsoft.com/office/officeart/2018/2/layout/IconCircleList"/>
    <dgm:cxn modelId="{291B38CD-0B1D-422F-8849-C1C039D6B219}" type="presOf" srcId="{B18259E4-A1D2-462C-AEB4-5E2D9CCF34FE}" destId="{DCBD4AE8-5E28-4A06-84AE-FC78AB3C8C82}" srcOrd="0" destOrd="0" presId="urn:microsoft.com/office/officeart/2018/2/layout/IconCircleList"/>
    <dgm:cxn modelId="{593540DE-F4AD-4F7E-A5FF-9DB81E83F39F}" type="presOf" srcId="{1ED483E1-CB62-4B33-A39D-2D70CF524D9B}" destId="{27E198A0-1E84-41E5-B1CA-F1576FA66301}" srcOrd="0" destOrd="0" presId="urn:microsoft.com/office/officeart/2018/2/layout/IconCircleList"/>
    <dgm:cxn modelId="{B815E7EE-2FF9-4D25-9207-2E5AF9A193C6}" srcId="{3117FF16-B80F-436E-85E4-F4BF5927AF5C}" destId="{A6F8DF80-1CF7-48C2-841C-E96C21CDC280}" srcOrd="1" destOrd="0" parTransId="{4357EBEF-1ED1-4FB0-9FD7-2D937B604551}" sibTransId="{1ED483E1-CB62-4B33-A39D-2D70CF524D9B}"/>
    <dgm:cxn modelId="{202C71F5-9920-47C3-A64C-F9726815AB0A}" type="presOf" srcId="{3117FF16-B80F-436E-85E4-F4BF5927AF5C}" destId="{B4990CEA-2A6C-4469-B561-2FA0DCDFD7FA}" srcOrd="0" destOrd="0" presId="urn:microsoft.com/office/officeart/2018/2/layout/IconCircleList"/>
    <dgm:cxn modelId="{82334DCB-791C-4D69-BD05-6005DC667330}" type="presParOf" srcId="{B4990CEA-2A6C-4469-B561-2FA0DCDFD7FA}" destId="{9253EE27-2FE6-4EAA-AF3A-67F1FD8A8579}" srcOrd="0" destOrd="0" presId="urn:microsoft.com/office/officeart/2018/2/layout/IconCircleList"/>
    <dgm:cxn modelId="{975B8371-DD50-4373-881C-7D47F60DF72B}" type="presParOf" srcId="{9253EE27-2FE6-4EAA-AF3A-67F1FD8A8579}" destId="{C0E19FEF-AE90-43C3-BF49-8584195BB5BB}" srcOrd="0" destOrd="0" presId="urn:microsoft.com/office/officeart/2018/2/layout/IconCircleList"/>
    <dgm:cxn modelId="{558672F0-BDEF-4514-94CF-0E1DDA542AB0}" type="presParOf" srcId="{C0E19FEF-AE90-43C3-BF49-8584195BB5BB}" destId="{65062BBC-8482-4E19-9C64-87EE36800BBD}" srcOrd="0" destOrd="0" presId="urn:microsoft.com/office/officeart/2018/2/layout/IconCircleList"/>
    <dgm:cxn modelId="{F0061C43-7433-4AD8-A901-BF77CF6A7E2A}" type="presParOf" srcId="{C0E19FEF-AE90-43C3-BF49-8584195BB5BB}" destId="{CC78BF3B-426E-439C-8E31-ED3832F6EF68}" srcOrd="1" destOrd="0" presId="urn:microsoft.com/office/officeart/2018/2/layout/IconCircleList"/>
    <dgm:cxn modelId="{3FF45D14-678C-4121-B0A2-FF1CD2F85EC5}" type="presParOf" srcId="{C0E19FEF-AE90-43C3-BF49-8584195BB5BB}" destId="{3DAB9796-2D9B-49EC-A097-954E09D16943}" srcOrd="2" destOrd="0" presId="urn:microsoft.com/office/officeart/2018/2/layout/IconCircleList"/>
    <dgm:cxn modelId="{551C2CBA-E63B-4BA2-9A99-1319715CF91B}" type="presParOf" srcId="{C0E19FEF-AE90-43C3-BF49-8584195BB5BB}" destId="{927AC4A2-C1D1-4A66-8C6D-807E9A58BAE0}" srcOrd="3" destOrd="0" presId="urn:microsoft.com/office/officeart/2018/2/layout/IconCircleList"/>
    <dgm:cxn modelId="{987E2990-6A6F-425B-B317-4F33D7829BAD}" type="presParOf" srcId="{9253EE27-2FE6-4EAA-AF3A-67F1FD8A8579}" destId="{DCBD4AE8-5E28-4A06-84AE-FC78AB3C8C82}" srcOrd="1" destOrd="0" presId="urn:microsoft.com/office/officeart/2018/2/layout/IconCircleList"/>
    <dgm:cxn modelId="{AE16D9C2-B703-4A01-9942-A02B44ECF55E}" type="presParOf" srcId="{9253EE27-2FE6-4EAA-AF3A-67F1FD8A8579}" destId="{8031FE06-33E7-4985-B22A-0B2E744D8E0E}" srcOrd="2" destOrd="0" presId="urn:microsoft.com/office/officeart/2018/2/layout/IconCircleList"/>
    <dgm:cxn modelId="{86534A54-56C9-44D0-91EB-13D883DA6A6C}" type="presParOf" srcId="{8031FE06-33E7-4985-B22A-0B2E744D8E0E}" destId="{CA239BE9-3849-4B74-BB6A-A2E3F02218F2}" srcOrd="0" destOrd="0" presId="urn:microsoft.com/office/officeart/2018/2/layout/IconCircleList"/>
    <dgm:cxn modelId="{5F9370E1-9528-452B-A3F1-253EAB5971BF}" type="presParOf" srcId="{8031FE06-33E7-4985-B22A-0B2E744D8E0E}" destId="{B681BEC1-3F61-46A4-97BE-6762DBB252F6}" srcOrd="1" destOrd="0" presId="urn:microsoft.com/office/officeart/2018/2/layout/IconCircleList"/>
    <dgm:cxn modelId="{F4824026-6FFF-4CB4-97BD-18B522DDEB08}" type="presParOf" srcId="{8031FE06-33E7-4985-B22A-0B2E744D8E0E}" destId="{61511219-A291-46C2-968D-C8A8B52F1947}" srcOrd="2" destOrd="0" presId="urn:microsoft.com/office/officeart/2018/2/layout/IconCircleList"/>
    <dgm:cxn modelId="{9EF5464A-AFBF-42B4-A196-B6D16A06FD24}" type="presParOf" srcId="{8031FE06-33E7-4985-B22A-0B2E744D8E0E}" destId="{5C39FFC8-2CDA-4566-8B85-30F934866BED}" srcOrd="3" destOrd="0" presId="urn:microsoft.com/office/officeart/2018/2/layout/IconCircleList"/>
    <dgm:cxn modelId="{64EDB846-3760-42B7-91FC-48F0F92A682B}" type="presParOf" srcId="{9253EE27-2FE6-4EAA-AF3A-67F1FD8A8579}" destId="{27E198A0-1E84-41E5-B1CA-F1576FA66301}" srcOrd="3" destOrd="0" presId="urn:microsoft.com/office/officeart/2018/2/layout/IconCircleList"/>
    <dgm:cxn modelId="{3FDF1D30-6ED0-434E-9DC1-98403835E961}" type="presParOf" srcId="{9253EE27-2FE6-4EAA-AF3A-67F1FD8A8579}" destId="{4EA5A6A2-2407-4715-988D-5B5DF02E6661}" srcOrd="4" destOrd="0" presId="urn:microsoft.com/office/officeart/2018/2/layout/IconCircleList"/>
    <dgm:cxn modelId="{09F7A2CB-DBD5-457C-9C70-DD3C906B92E6}" type="presParOf" srcId="{4EA5A6A2-2407-4715-988D-5B5DF02E6661}" destId="{91000E77-3C5D-4836-A27C-E7788C8DF155}" srcOrd="0" destOrd="0" presId="urn:microsoft.com/office/officeart/2018/2/layout/IconCircleList"/>
    <dgm:cxn modelId="{DB3DAA6C-6D02-4FE0-8658-65184E46E7E0}" type="presParOf" srcId="{4EA5A6A2-2407-4715-988D-5B5DF02E6661}" destId="{0E7F1223-5BBB-4769-AE9A-C2601B186421}" srcOrd="1" destOrd="0" presId="urn:microsoft.com/office/officeart/2018/2/layout/IconCircleList"/>
    <dgm:cxn modelId="{A03EEFE8-0015-4C6D-BE4B-D5937262D1E5}" type="presParOf" srcId="{4EA5A6A2-2407-4715-988D-5B5DF02E6661}" destId="{96D6FA3C-AB65-4844-8933-21F2D7C7EDAA}" srcOrd="2" destOrd="0" presId="urn:microsoft.com/office/officeart/2018/2/layout/IconCircleList"/>
    <dgm:cxn modelId="{CB71222D-456B-4919-AE1C-2E2099ADBC41}" type="presParOf" srcId="{4EA5A6A2-2407-4715-988D-5B5DF02E6661}" destId="{419E7FF7-BEAF-4B89-A20B-D76BF1F16ED7}" srcOrd="3" destOrd="0" presId="urn:microsoft.com/office/officeart/2018/2/layout/IconCircleList"/>
    <dgm:cxn modelId="{7663FB53-A60D-49B0-BF7D-CB93C3F6948C}" type="presParOf" srcId="{9253EE27-2FE6-4EAA-AF3A-67F1FD8A8579}" destId="{DC252AAD-CCF0-42BD-AB87-65FA53E246B1}" srcOrd="5" destOrd="0" presId="urn:microsoft.com/office/officeart/2018/2/layout/IconCircleList"/>
    <dgm:cxn modelId="{B4555F69-D951-4A5E-9011-915323525B23}" type="presParOf" srcId="{9253EE27-2FE6-4EAA-AF3A-67F1FD8A8579}" destId="{ECA57B57-8216-41F3-A416-B500980AAAC6}" srcOrd="6" destOrd="0" presId="urn:microsoft.com/office/officeart/2018/2/layout/IconCircleList"/>
    <dgm:cxn modelId="{AC607444-5EF2-4873-B3CB-079B386A5CD5}" type="presParOf" srcId="{ECA57B57-8216-41F3-A416-B500980AAAC6}" destId="{BDFACFF5-BBEF-4C2C-9FDB-FB2C8AD85D48}" srcOrd="0" destOrd="0" presId="urn:microsoft.com/office/officeart/2018/2/layout/IconCircleList"/>
    <dgm:cxn modelId="{39F987F2-5A83-4175-852D-E2CA46B15872}" type="presParOf" srcId="{ECA57B57-8216-41F3-A416-B500980AAAC6}" destId="{F60FD5B6-44E5-4DA4-88F3-C597BC1C3748}" srcOrd="1" destOrd="0" presId="urn:microsoft.com/office/officeart/2018/2/layout/IconCircleList"/>
    <dgm:cxn modelId="{1330ADF4-F0F6-47F3-99D3-385C587B4910}" type="presParOf" srcId="{ECA57B57-8216-41F3-A416-B500980AAAC6}" destId="{C2D6AF29-1A6E-44FA-BFF1-8EBA17A952FD}" srcOrd="2" destOrd="0" presId="urn:microsoft.com/office/officeart/2018/2/layout/IconCircleList"/>
    <dgm:cxn modelId="{F271D614-CC84-471A-A8D6-548A03BE0C58}" type="presParOf" srcId="{ECA57B57-8216-41F3-A416-B500980AAAC6}" destId="{85598CDD-9D85-4ED1-BE02-466145E849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4A4045ED-A119-4AA6-9C68-5FB2FD000427}">
      <dgm:prSet phldrT="[Text]"/>
      <dgm:spPr>
        <a:solidFill>
          <a:srgbClr val="C00000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367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602E1-4F39-4C2C-8F95-50664047AAC2}">
      <dsp:nvSpPr>
        <dsp:cNvPr id="0" name=""/>
        <dsp:cNvSpPr/>
      </dsp:nvSpPr>
      <dsp:spPr>
        <a:xfrm>
          <a:off x="877" y="49124"/>
          <a:ext cx="3422940" cy="205376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Utilisation simple et intuitive de l’application web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77" y="49124"/>
        <a:ext cx="3422940" cy="2053764"/>
      </dsp:txXfrm>
    </dsp:sp>
    <dsp:sp modelId="{4EB12A02-2576-4A48-815F-C822DBC8EAB2}">
      <dsp:nvSpPr>
        <dsp:cNvPr id="0" name=""/>
        <dsp:cNvSpPr/>
      </dsp:nvSpPr>
      <dsp:spPr>
        <a:xfrm>
          <a:off x="3766112" y="49124"/>
          <a:ext cx="3422940" cy="205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Accès possible à partir de plusieurs appareils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766112" y="49124"/>
        <a:ext cx="3422940" cy="2053764"/>
      </dsp:txXfrm>
    </dsp:sp>
    <dsp:sp modelId="{3890B4B1-0764-40A5-B500-E0B1B290B7CD}">
      <dsp:nvSpPr>
        <dsp:cNvPr id="0" name=""/>
        <dsp:cNvSpPr/>
      </dsp:nvSpPr>
      <dsp:spPr>
        <a:xfrm>
          <a:off x="877" y="2445183"/>
          <a:ext cx="3422940" cy="205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Moins de gaspillage papiers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77" y="2445183"/>
        <a:ext cx="3422940" cy="2053764"/>
      </dsp:txXfrm>
    </dsp:sp>
    <dsp:sp modelId="{93908FD3-1CBE-42CC-BA95-CCB1BF8386B2}">
      <dsp:nvSpPr>
        <dsp:cNvPr id="0" name=""/>
        <dsp:cNvSpPr/>
      </dsp:nvSpPr>
      <dsp:spPr>
        <a:xfrm>
          <a:off x="3716787" y="2445183"/>
          <a:ext cx="3422940" cy="205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Eviter la perte des notes manuscrites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716787" y="2445183"/>
        <a:ext cx="3422940" cy="2053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62BBC-8482-4E19-9C64-87EE36800BBD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BF3B-426E-439C-8E31-ED3832F6EF68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C4A2-C1D1-4A66-8C6D-807E9A58BAE0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Concevoir un projet en équipe</a:t>
          </a:r>
          <a:endParaRPr lang="en-US" sz="2000" kern="1200" dirty="0"/>
        </a:p>
      </dsp:txBody>
      <dsp:txXfrm>
        <a:off x="1315525" y="1116660"/>
        <a:ext cx="2344364" cy="994578"/>
      </dsp:txXfrm>
    </dsp:sp>
    <dsp:sp modelId="{CA239BE9-3849-4B74-BB6A-A2E3F02218F2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1BEC1-3F61-46A4-97BE-6762DBB252F6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9FFC8-2CDA-4566-8B85-30F934866BED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Développer nos compétences en programmation, design…</a:t>
          </a:r>
          <a:endParaRPr lang="en-US" sz="1800" kern="1200" dirty="0"/>
        </a:p>
      </dsp:txBody>
      <dsp:txXfrm>
        <a:off x="5276080" y="1116660"/>
        <a:ext cx="2344364" cy="994578"/>
      </dsp:txXfrm>
    </dsp:sp>
    <dsp:sp modelId="{91000E77-3C5D-4836-A27C-E7788C8DF155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F1223-5BBB-4769-AE9A-C2601B186421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E7FF7-BEAF-4B89-A20B-D76BF1F16ED7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Gestion du temps : bonne organisation</a:t>
          </a:r>
          <a:endParaRPr lang="en-US" sz="2000" kern="1200" dirty="0"/>
        </a:p>
      </dsp:txBody>
      <dsp:txXfrm>
        <a:off x="1315525" y="2976084"/>
        <a:ext cx="2344364" cy="994578"/>
      </dsp:txXfrm>
    </dsp:sp>
    <dsp:sp modelId="{BDFACFF5-BBEF-4C2C-9FDB-FB2C8AD85D48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FD5B6-44E5-4DA4-88F3-C597BC1C3748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8CDD-9D85-4ED1-BE02-466145E8493C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Difficulté du choix du sujet et de l’utilisation de la base donnée</a:t>
          </a:r>
          <a:endParaRPr lang="en-US" sz="2000" kern="1200" dirty="0"/>
        </a:p>
      </dsp:txBody>
      <dsp:txXfrm>
        <a:off x="5276080" y="2976084"/>
        <a:ext cx="2344364" cy="994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25776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47282" y="903529"/>
          <a:ext cx="5047501" cy="7084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sp:txBody>
      <dsp:txXfrm>
        <a:off x="381867" y="938114"/>
        <a:ext cx="4978331" cy="639310"/>
      </dsp:txXfrm>
    </dsp:sp>
    <dsp:sp modelId="{87E2FD7C-0729-47B8-B1FB-A44E439BE764}">
      <dsp:nvSpPr>
        <dsp:cNvPr id="0" name=""/>
        <dsp:cNvSpPr/>
      </dsp:nvSpPr>
      <dsp:spPr>
        <a:xfrm>
          <a:off x="0" y="234640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92169"/>
          <a:ext cx="5047501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sp:txBody>
      <dsp:txXfrm>
        <a:off x="395120" y="2026754"/>
        <a:ext cx="4978331" cy="639310"/>
      </dsp:txXfrm>
    </dsp:sp>
    <dsp:sp modelId="{E7351307-5BD1-403B-A1BF-1058796C5E99}">
      <dsp:nvSpPr>
        <dsp:cNvPr id="0" name=""/>
        <dsp:cNvSpPr/>
      </dsp:nvSpPr>
      <dsp:spPr>
        <a:xfrm>
          <a:off x="0" y="343504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80809"/>
          <a:ext cx="5047501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sp:txBody>
      <dsp:txXfrm>
        <a:off x="395120" y="3115394"/>
        <a:ext cx="497833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8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2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3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36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5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E159D-08AB-4CCB-BB35-8127D971DE69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6135-C099-415D-A7C7-C2F11850EAF4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339A7-C477-405E-8176-D3F415AB3DAC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15C1-072B-48CD-BF63-BE7A13262F3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2F8B9-C0DA-41FF-B06B-D7E91FBEE9E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2F3D0-7EB9-4A55-9236-4B6F7A600BE1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875F9-C921-4522-AED4-DF1054E1F81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E8F8D-1BDA-4EB2-B4BE-2CF2BD3F588E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92AE0-8ACE-4D20-81C7-11C6C8F4DD83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A325A-DECF-4C17-8FA2-8443DEEDF3A2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6FE45-1917-4425-B780-7649EEB89FFB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74D3D8-7F2F-43BE-B71D-8767F9E93A8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9.sv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41.svg"/><Relationship Id="rId4" Type="http://schemas.openxmlformats.org/officeDocument/2006/relationships/image" Target="../media/image16.svg"/><Relationship Id="rId9" Type="http://schemas.openxmlformats.org/officeDocument/2006/relationships/image" Target="../media/image10.png"/><Relationship Id="rId1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4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7" y="1249307"/>
            <a:ext cx="6870023" cy="238760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  <a:t> :</a:t>
            </a:r>
            <a:b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4000" dirty="0">
                <a:solidFill>
                  <a:schemeClr val="bg1"/>
                </a:solidFill>
                <a:latin typeface="Rockwell" panose="02060603020205020403" pitchFamily="18" charset="0"/>
              </a:rPr>
              <a:t>Pour un meilleur suivi des élèves</a:t>
            </a:r>
            <a:endParaRPr lang="fr-FR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6943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Projets transverses 2020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38549" y="376316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6" name="Image 5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0A7BA28F-C6B6-409C-85AD-73076A22FC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" y="257112"/>
            <a:ext cx="3355155" cy="1258183"/>
          </a:xfrm>
          <a:prstGeom prst="rect">
            <a:avLst/>
          </a:prstGeom>
        </p:spPr>
      </p:pic>
      <p:pic>
        <p:nvPicPr>
          <p:cNvPr id="16" name="Graphique 15" descr="Sac à dos">
            <a:extLst>
              <a:ext uri="{FF2B5EF4-FFF2-40B4-BE49-F238E27FC236}">
                <a16:creationId xmlns:a16="http://schemas.microsoft.com/office/drawing/2014/main" id="{BD1F4881-1D90-45D6-AEF8-C9327974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21132847">
            <a:off x="-251139" y="2053743"/>
            <a:ext cx="2368927" cy="2368927"/>
          </a:xfrm>
          <a:prstGeom prst="rect">
            <a:avLst/>
          </a:prstGeom>
        </p:spPr>
      </p:pic>
      <p:pic>
        <p:nvPicPr>
          <p:cNvPr id="17" name="Graphisme 12" descr="Réveil">
            <a:extLst>
              <a:ext uri="{FF2B5EF4-FFF2-40B4-BE49-F238E27FC236}">
                <a16:creationId xmlns:a16="http://schemas.microsoft.com/office/drawing/2014/main" id="{AD4AD32D-2BE1-4130-8B07-5DD5002F72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21078969">
            <a:off x="2221033" y="4855631"/>
            <a:ext cx="2252962" cy="2252962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E9520E7-FD73-4865-B6E8-0273A09207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22" y="5414121"/>
            <a:ext cx="4252547" cy="106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phique 10" descr="Classe">
            <a:extLst>
              <a:ext uri="{FF2B5EF4-FFF2-40B4-BE49-F238E27FC236}">
                <a16:creationId xmlns:a16="http://schemas.microsoft.com/office/drawing/2014/main" id="{7BB1C3A3-681D-4BF7-BEF2-450F5240B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422715">
            <a:off x="-239781" y="4210813"/>
            <a:ext cx="2795760" cy="27957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C54F27-F320-4B16-AD29-0120ECAFE2F8}"/>
              </a:ext>
            </a:extLst>
          </p:cNvPr>
          <p:cNvSpPr txBox="1"/>
          <p:nvPr/>
        </p:nvSpPr>
        <p:spPr>
          <a:xfrm>
            <a:off x="4800600" y="5414121"/>
            <a:ext cx="2125980" cy="106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BFF8E-F832-4422-B65F-F6613300B856}"/>
              </a:ext>
            </a:extLst>
          </p:cNvPr>
          <p:cNvSpPr txBox="1"/>
          <p:nvPr/>
        </p:nvSpPr>
        <p:spPr>
          <a:xfrm>
            <a:off x="4800600" y="4916557"/>
            <a:ext cx="240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Equipe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</a:rPr>
              <a:t>Hopstimal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BRIERE Lucas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CHEN Olivier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EBRAHIM Melany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GUTMAN Chloé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YANG Pascal</a:t>
            </a: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542807"/>
            <a:ext cx="8607131" cy="102725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Perspectives et suites du projet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403025" cy="6858000"/>
            <a:chOff x="9055676" y="0"/>
            <a:chExt cx="3403025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3" name="Graphisme 12" descr="Livre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336233" y="3735532"/>
              <a:ext cx="3122468" cy="3122468"/>
            </a:xfrm>
            <a:prstGeom prst="rect">
              <a:avLst/>
            </a:prstGeom>
          </p:spPr>
        </p:pic>
      </p:grpSp>
      <p:graphicFrame>
        <p:nvGraphicFramePr>
          <p:cNvPr id="11" name="Diagramme 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073570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6471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87948" y="5260935"/>
            <a:ext cx="3194131" cy="319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531" y="1245579"/>
            <a:ext cx="9265415" cy="3723767"/>
          </a:xfrm>
        </p:spPr>
        <p:txBody>
          <a:bodyPr rtlCol="0">
            <a:noAutofit/>
          </a:bodyPr>
          <a:lstStyle/>
          <a:p>
            <a:pPr rtl="0"/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Vous avez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?</a:t>
            </a:r>
            <a:b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Vous avez un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better</a:t>
            </a: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world</a:t>
            </a:r>
          </a:p>
        </p:txBody>
      </p:sp>
      <p:pic>
        <p:nvPicPr>
          <p:cNvPr id="7" name="Graphique 6" descr="Sac à 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Réveil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141537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5400" b="1" i="1" dirty="0"/>
              <a:t>Comment optimiser la gestion des classes pour les professeurs ?</a:t>
            </a:r>
            <a:endParaRPr lang="fr-FR" sz="4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Presse-papier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2" y="322137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Objectifs principaux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943898"/>
            <a:ext cx="2432012" cy="315388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Simplifier le suivi des élèves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 : Coins arrondis 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4658" y="1943898"/>
            <a:ext cx="2623700" cy="31538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Regrouper les informations de chaque élève</a:t>
            </a:r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110" y="1987343"/>
            <a:ext cx="2623700" cy="31104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Améliorer la participation active de chacun /éducation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338620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avantages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École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C8D02E7-CC9A-449E-9711-286D22E9E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713138"/>
              </p:ext>
            </p:extLst>
          </p:nvPr>
        </p:nvGraphicFramePr>
        <p:xfrm>
          <a:off x="1115582" y="1590261"/>
          <a:ext cx="7189931" cy="45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Page principale : plan de classe</a:t>
            </a:r>
          </a:p>
          <a:p>
            <a:pPr rtl="0">
              <a:lnSpc>
                <a:spcPct val="100000"/>
              </a:lnSpc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Image 12" descr="Une image contenant intérieur, ordinateur, différent, table&#10;&#10;Description générée automatiquement">
            <a:extLst>
              <a:ext uri="{FF2B5EF4-FFF2-40B4-BE49-F238E27FC236}">
                <a16:creationId xmlns:a16="http://schemas.microsoft.com/office/drawing/2014/main" id="{7A4F74CB-6153-43B7-9BDF-A6AA717C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1" y="2226365"/>
            <a:ext cx="7662201" cy="43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Page de création de classe</a:t>
            </a:r>
          </a:p>
          <a:p>
            <a:pPr rtl="0">
              <a:lnSpc>
                <a:spcPct val="100000"/>
              </a:lnSpc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4" name="Image 13" descr="Une image contenant assis, ordinateur, guichet, table&#10;&#10;Description générée automatiquement">
            <a:extLst>
              <a:ext uri="{FF2B5EF4-FFF2-40B4-BE49-F238E27FC236}">
                <a16:creationId xmlns:a16="http://schemas.microsoft.com/office/drawing/2014/main" id="{2AC86E2C-40AE-46E8-8813-529C2A55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" y="2208015"/>
            <a:ext cx="7497204" cy="42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Page de modification de classe</a:t>
            </a:r>
          </a:p>
          <a:p>
            <a:pPr rtl="0">
              <a:lnSpc>
                <a:spcPct val="100000"/>
              </a:lnSpc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2AC86E2C-40AE-46E8-8813-529C2A55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769" y="2208015"/>
            <a:ext cx="7497203" cy="42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1" y="506803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Démonstration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69A84D4-817F-4D5E-A3D9-F24868AC8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0" y="2574659"/>
            <a:ext cx="8065497" cy="20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431386"/>
            <a:ext cx="8534391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Retour d’expériences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331041" cy="6858000"/>
            <a:chOff x="9055676" y="0"/>
            <a:chExt cx="3331041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1" name="Graphique 10" descr="Classe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279082" y="3750365"/>
              <a:ext cx="3107635" cy="3107635"/>
            </a:xfrm>
            <a:prstGeom prst="rect">
              <a:avLst/>
            </a:prstGeom>
          </p:spPr>
        </p:pic>
      </p:grp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83938DCF-0C4F-41B0-A5A3-C33C6EDF4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55378"/>
              </p:ext>
            </p:extLst>
          </p:nvPr>
        </p:nvGraphicFramePr>
        <p:xfrm>
          <a:off x="924345" y="1458643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 sécurité en laboratoire</Template>
  <TotalTime>0</TotalTime>
  <Words>184</Words>
  <Application>Microsoft Office PowerPoint</Application>
  <PresentationFormat>Grand écran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Tahoma</vt:lpstr>
      <vt:lpstr>Thème Office</vt:lpstr>
      <vt:lpstr>SchoolBoards : Pour un meilleur suivi des élèves</vt:lpstr>
      <vt:lpstr>Problématique</vt:lpstr>
      <vt:lpstr>Objectifs principaux</vt:lpstr>
      <vt:lpstr>Les avantages</vt:lpstr>
      <vt:lpstr>Contenu du site</vt:lpstr>
      <vt:lpstr>Contenu du site</vt:lpstr>
      <vt:lpstr>Contenu du site</vt:lpstr>
      <vt:lpstr>Démonstration</vt:lpstr>
      <vt:lpstr>Retour d’expériences</vt:lpstr>
      <vt:lpstr>Perspectives et suites du projet</vt:lpstr>
      <vt:lpstr>Vous avez SchoolBoards ?  Vous avez un better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2020-05-20T10:45:57Z</dcterms:created>
  <dcterms:modified xsi:type="dcterms:W3CDTF">2020-05-21T12:41:56Z</dcterms:modified>
</cp:coreProperties>
</file>