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04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072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25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77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6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434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60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0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78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12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68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58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73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52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10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C68D-153B-4975-BFF2-84E18B7BC23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96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F2822-F879-4236-9840-08660F0BF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439" y="397472"/>
            <a:ext cx="7766936" cy="1646302"/>
          </a:xfrm>
        </p:spPr>
        <p:txBody>
          <a:bodyPr/>
          <a:lstStyle/>
          <a:p>
            <a:pPr algn="ctr"/>
            <a:r>
              <a:rPr lang="fr-FR" dirty="0"/>
              <a:t>Guide rapide de 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098401-964B-42F9-AE4A-BEA5EFA1D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439" y="2043774"/>
            <a:ext cx="7766936" cy="1096899"/>
          </a:xfrm>
        </p:spPr>
        <p:txBody>
          <a:bodyPr/>
          <a:lstStyle/>
          <a:p>
            <a:pPr algn="ctr"/>
            <a:r>
              <a:rPr lang="fr-FR" dirty="0"/>
              <a:t>Made by the </a:t>
            </a:r>
            <a:r>
              <a:rPr lang="fr-FR" dirty="0" err="1"/>
              <a:t>chief</a:t>
            </a:r>
            <a:r>
              <a:rPr lang="fr-FR" dirty="0"/>
              <a:t> of Power rangers </a:t>
            </a:r>
          </a:p>
        </p:txBody>
      </p:sp>
      <p:pic>
        <p:nvPicPr>
          <p:cNvPr id="5" name="Image 4" descr="Une image contenant jouet, personne, poupée&#10;&#10;Description générée automatiquement">
            <a:extLst>
              <a:ext uri="{FF2B5EF4-FFF2-40B4-BE49-F238E27FC236}">
                <a16:creationId xmlns:a16="http://schemas.microsoft.com/office/drawing/2014/main" id="{66FEA713-550F-4318-A784-4B098E8CC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07" y="303152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5F6958E-44BB-4446-9B82-3AA0FB32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832" y="-112734"/>
            <a:ext cx="7665000" cy="643002"/>
          </a:xfrm>
        </p:spPr>
        <p:txBody>
          <a:bodyPr/>
          <a:lstStyle/>
          <a:p>
            <a:r>
              <a:rPr lang="fr-FR" dirty="0"/>
              <a:t>4) Effacer les </a:t>
            </a:r>
            <a:r>
              <a:rPr lang="fr-FR" dirty="0" err="1"/>
              <a:t>commits</a:t>
            </a:r>
            <a:r>
              <a:rPr lang="fr-FR" dirty="0"/>
              <a:t> ou push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F73510-325E-420B-A157-D9E164A34C73}"/>
              </a:ext>
            </a:extLst>
          </p:cNvPr>
          <p:cNvSpPr txBox="1"/>
          <p:nvPr/>
        </p:nvSpPr>
        <p:spPr>
          <a:xfrm>
            <a:off x="325677" y="1415441"/>
            <a:ext cx="266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I/ Avant push 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3C6318-C8C6-4394-904C-FF6200DDBBE3}"/>
              </a:ext>
            </a:extLst>
          </p:cNvPr>
          <p:cNvSpPr txBox="1"/>
          <p:nvPr/>
        </p:nvSpPr>
        <p:spPr>
          <a:xfrm>
            <a:off x="778701" y="1784773"/>
            <a:ext cx="519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1) Changer le message du dernier commit:</a:t>
            </a:r>
          </a:p>
          <a:p>
            <a:r>
              <a:rPr lang="fr-FR" dirty="0">
                <a:solidFill>
                  <a:srgbClr val="FF0000"/>
                </a:solidFill>
              </a:rPr>
              <a:t>Git commit --</a:t>
            </a:r>
            <a:r>
              <a:rPr lang="fr-FR" dirty="0" err="1">
                <a:solidFill>
                  <a:srgbClr val="FF0000"/>
                </a:solidFill>
              </a:rPr>
              <a:t>amend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A4BAA8-1E8E-4A8B-A5D5-6137DC35D2FE}"/>
              </a:ext>
            </a:extLst>
          </p:cNvPr>
          <p:cNvSpPr txBox="1"/>
          <p:nvPr/>
        </p:nvSpPr>
        <p:spPr>
          <a:xfrm>
            <a:off x="778699" y="2800436"/>
            <a:ext cx="1221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2) Revenir à un commit (et donc effacer ce qui suit le commit) attention ça efface pas les changement: 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Git reset </a:t>
            </a:r>
            <a:r>
              <a:rPr lang="fr-FR" dirty="0" err="1">
                <a:solidFill>
                  <a:srgbClr val="FF0000"/>
                </a:solidFill>
              </a:rPr>
              <a:t>numero_commit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(pas obliger de prendre le numéro en entier (c mieux de le prendre en entier))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5D2348-B08B-44A4-B278-20400CC6F3FB}"/>
              </a:ext>
            </a:extLst>
          </p:cNvPr>
          <p:cNvSpPr txBox="1"/>
          <p:nvPr/>
        </p:nvSpPr>
        <p:spPr>
          <a:xfrm>
            <a:off x="1390389" y="3557392"/>
            <a:ext cx="487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Récuperer</a:t>
            </a:r>
            <a:r>
              <a:rPr lang="fr-FR" dirty="0"/>
              <a:t> le numéro de commit : </a:t>
            </a:r>
          </a:p>
          <a:p>
            <a:r>
              <a:rPr lang="fr-FR" dirty="0">
                <a:solidFill>
                  <a:srgbClr val="FF0000"/>
                </a:solidFill>
              </a:rPr>
              <a:t>Git log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83A0F8-1DB2-4BAF-9986-49602C4BD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98762"/>
            <a:ext cx="5581650" cy="1866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77B1FB-F098-4148-A52D-0B5F8462C1AA}"/>
              </a:ext>
            </a:extLst>
          </p:cNvPr>
          <p:cNvSpPr/>
          <p:nvPr/>
        </p:nvSpPr>
        <p:spPr>
          <a:xfrm>
            <a:off x="6563638" y="4203723"/>
            <a:ext cx="2755726" cy="105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16B4D78-0E67-4403-B703-5AED52DA0FFC}"/>
              </a:ext>
            </a:extLst>
          </p:cNvPr>
          <p:cNvSpPr txBox="1"/>
          <p:nvPr/>
        </p:nvSpPr>
        <p:spPr>
          <a:xfrm>
            <a:off x="778698" y="5623466"/>
            <a:ext cx="1221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3) Revenir à un commit et effacer toutes les modifications (revenir au point du commit): 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Git reset --hard </a:t>
            </a:r>
            <a:r>
              <a:rPr lang="fr-FR" dirty="0" err="1">
                <a:solidFill>
                  <a:srgbClr val="FF0000"/>
                </a:solidFill>
              </a:rPr>
              <a:t>numero_commit</a:t>
            </a:r>
            <a:r>
              <a:rPr lang="fr-FR" dirty="0">
                <a:solidFill>
                  <a:srgbClr val="FF0000"/>
                </a:solidFill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05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8AA05FD-AF73-4143-9870-F1DC9E13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150" y="0"/>
            <a:ext cx="7665000" cy="643002"/>
          </a:xfrm>
        </p:spPr>
        <p:txBody>
          <a:bodyPr/>
          <a:lstStyle/>
          <a:p>
            <a:r>
              <a:rPr lang="fr-FR" dirty="0"/>
              <a:t>4) Effacer les </a:t>
            </a:r>
            <a:r>
              <a:rPr lang="fr-FR" dirty="0" err="1"/>
              <a:t>commits</a:t>
            </a:r>
            <a:r>
              <a:rPr lang="fr-FR" dirty="0"/>
              <a:t> ou push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4F0495-4B11-498C-BAAE-9776A1786694}"/>
              </a:ext>
            </a:extLst>
          </p:cNvPr>
          <p:cNvSpPr txBox="1"/>
          <p:nvPr/>
        </p:nvSpPr>
        <p:spPr>
          <a:xfrm>
            <a:off x="325677" y="1415441"/>
            <a:ext cx="266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II/ Avant commit 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18798E-00AA-4AA0-A6EB-CA671BF9BD82}"/>
              </a:ext>
            </a:extLst>
          </p:cNvPr>
          <p:cNvSpPr txBox="1"/>
          <p:nvPr/>
        </p:nvSpPr>
        <p:spPr>
          <a:xfrm>
            <a:off x="778701" y="1784773"/>
            <a:ext cx="6135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1) Annuler les modification d’un ficher avant commit : </a:t>
            </a:r>
          </a:p>
          <a:p>
            <a:r>
              <a:rPr lang="fr-FR" dirty="0">
                <a:solidFill>
                  <a:srgbClr val="FF0000"/>
                </a:solidFill>
              </a:rPr>
              <a:t>Git </a:t>
            </a:r>
            <a:r>
              <a:rPr lang="fr-FR" dirty="0" err="1">
                <a:solidFill>
                  <a:srgbClr val="FF0000"/>
                </a:solidFill>
              </a:rPr>
              <a:t>checkout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nomfichier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r>
              <a:rPr lang="fr-FR" dirty="0"/>
              <a:t>(faire revenir le ficher tel qu’il était au dernier commit)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23B54D-32C9-43BA-9EDD-403BADCFE0C4}"/>
              </a:ext>
            </a:extLst>
          </p:cNvPr>
          <p:cNvSpPr txBox="1"/>
          <p:nvPr/>
        </p:nvSpPr>
        <p:spPr>
          <a:xfrm>
            <a:off x="778701" y="2897131"/>
            <a:ext cx="6135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2) Annuler/supprimer un fichier avant commit </a:t>
            </a:r>
          </a:p>
          <a:p>
            <a:r>
              <a:rPr lang="fr-FR" dirty="0">
                <a:solidFill>
                  <a:srgbClr val="FF0000"/>
                </a:solidFill>
              </a:rPr>
              <a:t>Git reset HEAD -- </a:t>
            </a:r>
            <a:r>
              <a:rPr lang="fr-FR" dirty="0" err="1">
                <a:solidFill>
                  <a:srgbClr val="FF0000"/>
                </a:solidFill>
              </a:rPr>
              <a:t>ficher_a_suprimmer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(supprimer un ficher ajouter avec </a:t>
            </a:r>
            <a:r>
              <a:rPr lang="fr-FR" dirty="0">
                <a:solidFill>
                  <a:srgbClr val="FF0000"/>
                </a:solidFill>
              </a:rPr>
              <a:t>Git </a:t>
            </a:r>
            <a:r>
              <a:rPr lang="fr-FR" dirty="0" err="1">
                <a:solidFill>
                  <a:srgbClr val="FF0000"/>
                </a:solidFill>
              </a:rPr>
              <a:t>add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)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1B3C44-63E1-421E-8558-1AF9308A2D0C}"/>
              </a:ext>
            </a:extLst>
          </p:cNvPr>
          <p:cNvSpPr txBox="1"/>
          <p:nvPr/>
        </p:nvSpPr>
        <p:spPr>
          <a:xfrm>
            <a:off x="325677" y="4016610"/>
            <a:ext cx="266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III/ Après push  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D19FA9-4F4D-4C7A-BFAD-09852E40B250}"/>
              </a:ext>
            </a:extLst>
          </p:cNvPr>
          <p:cNvSpPr txBox="1"/>
          <p:nvPr/>
        </p:nvSpPr>
        <p:spPr>
          <a:xfrm>
            <a:off x="903961" y="4385942"/>
            <a:ext cx="8766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1) Supprimer un commit et ses changements: </a:t>
            </a:r>
          </a:p>
          <a:p>
            <a:r>
              <a:rPr lang="fr-FR" dirty="0">
                <a:solidFill>
                  <a:srgbClr val="FF0000"/>
                </a:solidFill>
              </a:rPr>
              <a:t>-Git </a:t>
            </a:r>
            <a:r>
              <a:rPr lang="fr-FR" dirty="0" err="1">
                <a:solidFill>
                  <a:srgbClr val="FF0000"/>
                </a:solidFill>
              </a:rPr>
              <a:t>revert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numéro_commit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(puis vous serez invités a taper un message afin de nous expliquer)</a:t>
            </a:r>
          </a:p>
          <a:p>
            <a:r>
              <a:rPr lang="fr-FR" dirty="0"/>
              <a:t>-Puis refaire un </a:t>
            </a:r>
            <a:r>
              <a:rPr lang="fr-FR" dirty="0">
                <a:solidFill>
                  <a:srgbClr val="FF0000"/>
                </a:solidFill>
              </a:rPr>
              <a:t>git push 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01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32882-B81E-4CCE-B72D-444A7EE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Source: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D9003-763C-4AA2-96C9-42310A776AA6}"/>
              </a:ext>
            </a:extLst>
          </p:cNvPr>
          <p:cNvSpPr/>
          <p:nvPr/>
        </p:nvSpPr>
        <p:spPr>
          <a:xfrm>
            <a:off x="288099" y="1930400"/>
            <a:ext cx="10308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https://openclassrooms.com/fr/courses/1233741-gerez-vos-codes-source-avec-git</a:t>
            </a:r>
          </a:p>
        </p:txBody>
      </p:sp>
    </p:spTree>
    <p:extLst>
      <p:ext uri="{BB962C8B-B14F-4D97-AF65-F5344CB8AC3E}">
        <p14:creationId xmlns:p14="http://schemas.microsoft.com/office/powerpoint/2010/main" val="249949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8412BC-BAF1-407B-B924-2BBDC787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96" y="156238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01F2FE5-51FA-40AF-81BC-1737F334B2C8}"/>
              </a:ext>
            </a:extLst>
          </p:cNvPr>
          <p:cNvSpPr txBox="1">
            <a:spLocks/>
          </p:cNvSpPr>
          <p:nvPr/>
        </p:nvSpPr>
        <p:spPr>
          <a:xfrm>
            <a:off x="647700" y="1445386"/>
            <a:ext cx="3711358" cy="646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1) Configuration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D8359F2-EB72-4656-8EA6-13F065132B90}"/>
              </a:ext>
            </a:extLst>
          </p:cNvPr>
          <p:cNvSpPr txBox="1">
            <a:spLocks/>
          </p:cNvSpPr>
          <p:nvPr/>
        </p:nvSpPr>
        <p:spPr>
          <a:xfrm>
            <a:off x="647700" y="2091847"/>
            <a:ext cx="5585680" cy="818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2) Clonage du </a:t>
            </a:r>
            <a:r>
              <a:rPr lang="fr-FR" dirty="0" err="1">
                <a:solidFill>
                  <a:srgbClr val="FF0000"/>
                </a:solidFill>
              </a:rPr>
              <a:t>project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B98B09C-90F4-4296-8054-70F089A5DF74}"/>
              </a:ext>
            </a:extLst>
          </p:cNvPr>
          <p:cNvSpPr txBox="1">
            <a:spLocks/>
          </p:cNvSpPr>
          <p:nvPr/>
        </p:nvSpPr>
        <p:spPr>
          <a:xfrm>
            <a:off x="647700" y="2787032"/>
            <a:ext cx="7665000" cy="64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3) Modifications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6BB1438-EA7B-4613-A7AC-E72EF2CE85F6}"/>
              </a:ext>
            </a:extLst>
          </p:cNvPr>
          <p:cNvSpPr txBox="1">
            <a:spLocks/>
          </p:cNvSpPr>
          <p:nvPr/>
        </p:nvSpPr>
        <p:spPr>
          <a:xfrm>
            <a:off x="1326194" y="3401339"/>
            <a:ext cx="7665000" cy="643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-I/ voir</a:t>
            </a:r>
          </a:p>
          <a:p>
            <a:r>
              <a:rPr lang="fr-F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-II/</a:t>
            </a:r>
            <a:r>
              <a:rPr lang="fr-F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</a:t>
            </a:r>
            <a:endParaRPr lang="fr-F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2F050FF-419A-41F8-B6E8-B6BE3C272CA3}"/>
              </a:ext>
            </a:extLst>
          </p:cNvPr>
          <p:cNvSpPr txBox="1">
            <a:spLocks/>
          </p:cNvSpPr>
          <p:nvPr/>
        </p:nvSpPr>
        <p:spPr>
          <a:xfrm>
            <a:off x="647700" y="4015646"/>
            <a:ext cx="7665000" cy="64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4) Effacer les </a:t>
            </a:r>
            <a:r>
              <a:rPr lang="fr-FR" dirty="0" err="1">
                <a:solidFill>
                  <a:srgbClr val="FF0000"/>
                </a:solidFill>
              </a:rPr>
              <a:t>commits</a:t>
            </a:r>
            <a:r>
              <a:rPr lang="fr-FR" dirty="0">
                <a:solidFill>
                  <a:srgbClr val="FF0000"/>
                </a:solidFill>
              </a:rPr>
              <a:t> ou push 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36138A4-38BC-434F-954C-C73434E5968F}"/>
              </a:ext>
            </a:extLst>
          </p:cNvPr>
          <p:cNvSpPr txBox="1">
            <a:spLocks/>
          </p:cNvSpPr>
          <p:nvPr/>
        </p:nvSpPr>
        <p:spPr>
          <a:xfrm>
            <a:off x="1326194" y="4658648"/>
            <a:ext cx="7665000" cy="890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-I/ avant push </a:t>
            </a:r>
          </a:p>
          <a:p>
            <a:r>
              <a:rPr lang="fr-F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-II/</a:t>
            </a:r>
            <a:r>
              <a:rPr lang="fr-F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avant commit</a:t>
            </a:r>
          </a:p>
          <a:p>
            <a:r>
              <a:rPr lang="fr-F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-III/ après push </a:t>
            </a:r>
            <a:endParaRPr lang="fr-F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9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584B5-58F5-4E0B-88C6-330EB0D9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64" y="158663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1) configuration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089A516-8652-46D3-AD08-DDA5C31D2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54" y="1133801"/>
            <a:ext cx="1869293" cy="263005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86A898F-2BF1-492F-B09D-C63420030F28}"/>
              </a:ext>
            </a:extLst>
          </p:cNvPr>
          <p:cNvSpPr txBox="1"/>
          <p:nvPr/>
        </p:nvSpPr>
        <p:spPr>
          <a:xfrm>
            <a:off x="1164919" y="3895595"/>
            <a:ext cx="155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Click droit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AD60A-E0EC-4D9B-9688-CECBFE6F6327}"/>
              </a:ext>
            </a:extLst>
          </p:cNvPr>
          <p:cNvSpPr/>
          <p:nvPr/>
        </p:nvSpPr>
        <p:spPr>
          <a:xfrm>
            <a:off x="900415" y="2568532"/>
            <a:ext cx="1766169" cy="21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8E46EC5-CD5F-4C6C-83A9-815707FBD08E}"/>
              </a:ext>
            </a:extLst>
          </p:cNvPr>
          <p:cNvSpPr/>
          <p:nvPr/>
        </p:nvSpPr>
        <p:spPr>
          <a:xfrm>
            <a:off x="3156559" y="1803748"/>
            <a:ext cx="3081403" cy="1853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45BCC30-9F0F-45C5-92A5-CCAF8604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962" y="1133801"/>
            <a:ext cx="5610225" cy="35718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92FC187-1414-4462-8FBF-EF506916DDD6}"/>
              </a:ext>
            </a:extLst>
          </p:cNvPr>
          <p:cNvSpPr txBox="1"/>
          <p:nvPr/>
        </p:nvSpPr>
        <p:spPr>
          <a:xfrm>
            <a:off x="7076487" y="4705676"/>
            <a:ext cx="334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lieu où vous l’avez ouvert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B0E03-04CC-447F-8BC6-B5B9CA7F91F0}"/>
              </a:ext>
            </a:extLst>
          </p:cNvPr>
          <p:cNvSpPr/>
          <p:nvPr/>
        </p:nvSpPr>
        <p:spPr>
          <a:xfrm>
            <a:off x="6237962" y="1532809"/>
            <a:ext cx="2555309" cy="183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08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584B5-58F5-4E0B-88C6-330EB0D9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64" y="158663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1) configuration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6C97E4D-BC73-4C4A-B8A5-A0761F5E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1171379"/>
            <a:ext cx="5610225" cy="35718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30EA24E-6C5E-4EAC-A051-11BEE5468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89" b="12043"/>
          <a:stretch/>
        </p:blipFill>
        <p:spPr>
          <a:xfrm>
            <a:off x="601121" y="2288293"/>
            <a:ext cx="4926755" cy="11407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AD257A1-AF13-45FF-B60D-A9141E658D65}"/>
              </a:ext>
            </a:extLst>
          </p:cNvPr>
          <p:cNvSpPr txBox="1"/>
          <p:nvPr/>
        </p:nvSpPr>
        <p:spPr>
          <a:xfrm>
            <a:off x="32999" y="1918961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1) Faire ces 3 lignes a faire qu’une fois si pas déjà fait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7F36305-7524-4DC4-8EA6-6F05D3F3E942}"/>
              </a:ext>
            </a:extLst>
          </p:cNvPr>
          <p:cNvSpPr txBox="1"/>
          <p:nvPr/>
        </p:nvSpPr>
        <p:spPr>
          <a:xfrm>
            <a:off x="32999" y="3798332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2) Nom : 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11B9431-0AB5-429A-B844-3FB783090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21" y="4324677"/>
            <a:ext cx="4926755" cy="44060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0F12B5B-5FFD-4F03-B8A0-2D74B7A50070}"/>
              </a:ext>
            </a:extLst>
          </p:cNvPr>
          <p:cNvSpPr txBox="1"/>
          <p:nvPr/>
        </p:nvSpPr>
        <p:spPr>
          <a:xfrm>
            <a:off x="32999" y="5013365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3) E-mail :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444022B-B1DA-4E00-ACC0-69E37EF4F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21" y="5382697"/>
            <a:ext cx="4830923" cy="5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9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2E73-FEE8-427B-9B58-39D6A90D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394" y="0"/>
            <a:ext cx="5585680" cy="818367"/>
          </a:xfrm>
        </p:spPr>
        <p:txBody>
          <a:bodyPr/>
          <a:lstStyle/>
          <a:p>
            <a:r>
              <a:rPr lang="fr-FR" dirty="0"/>
              <a:t>2) Clonage du </a:t>
            </a:r>
            <a:r>
              <a:rPr lang="fr-FR" dirty="0" err="1"/>
              <a:t>project</a:t>
            </a:r>
            <a:r>
              <a:rPr lang="fr-FR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EC006A-72A9-43C6-AC57-15376C1AEB78}"/>
              </a:ext>
            </a:extLst>
          </p:cNvPr>
          <p:cNvSpPr txBox="1"/>
          <p:nvPr/>
        </p:nvSpPr>
        <p:spPr>
          <a:xfrm>
            <a:off x="141957" y="2531361"/>
            <a:ext cx="606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3/Faire : </a:t>
            </a:r>
            <a:r>
              <a:rPr lang="fr-FR" sz="2000" b="1" dirty="0"/>
              <a:t>git clone </a:t>
            </a:r>
            <a:r>
              <a:rPr lang="fr-FR" dirty="0" err="1">
                <a:solidFill>
                  <a:srgbClr val="FF0000"/>
                </a:solidFill>
              </a:rPr>
              <a:t>URL_du_dépôt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6B8214-1378-4ACF-BFE9-BFE5E837D3F6}"/>
              </a:ext>
            </a:extLst>
          </p:cNvPr>
          <p:cNvSpPr txBox="1"/>
          <p:nvPr/>
        </p:nvSpPr>
        <p:spPr>
          <a:xfrm>
            <a:off x="141958" y="1399187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 choisir ou mettre son projet dans son PC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FD479E-A4D5-41FB-A1B1-F6FEAEF38460}"/>
              </a:ext>
            </a:extLst>
          </p:cNvPr>
          <p:cNvSpPr txBox="1"/>
          <p:nvPr/>
        </p:nvSpPr>
        <p:spPr>
          <a:xfrm>
            <a:off x="141957" y="1965274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 Ouvrir la console sur l’emplacement choisi (git </a:t>
            </a:r>
            <a:r>
              <a:rPr lang="fr-FR" dirty="0" err="1"/>
              <a:t>bash</a:t>
            </a:r>
            <a:r>
              <a:rPr lang="fr-FR" dirty="0"/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D31D32-960D-40A1-B4EC-0D5712FB13FA}"/>
              </a:ext>
            </a:extLst>
          </p:cNvPr>
          <p:cNvSpPr txBox="1"/>
          <p:nvPr/>
        </p:nvSpPr>
        <p:spPr>
          <a:xfrm>
            <a:off x="3790215" y="6157703"/>
            <a:ext cx="704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Résultat </a:t>
            </a:r>
            <a:r>
              <a:rPr lang="fr-FR" sz="3600" dirty="0" err="1"/>
              <a:t>next</a:t>
            </a:r>
            <a:r>
              <a:rPr lang="fr-FR" sz="3600" dirty="0"/>
              <a:t> diapo </a:t>
            </a:r>
            <a:endParaRPr lang="fr-FR" sz="3600" dirty="0">
              <a:solidFill>
                <a:srgbClr val="FF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B36A29-E708-468F-9E33-704F1237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77" y="3097448"/>
            <a:ext cx="9991725" cy="27241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4771AA-8676-4814-B5DD-13712FB747A1}"/>
              </a:ext>
            </a:extLst>
          </p:cNvPr>
          <p:cNvSpPr/>
          <p:nvPr/>
        </p:nvSpPr>
        <p:spPr>
          <a:xfrm>
            <a:off x="6753615" y="4676656"/>
            <a:ext cx="2703535" cy="346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B371-A60A-4DA2-BE2D-AA4885D77A12}"/>
              </a:ext>
            </a:extLst>
          </p:cNvPr>
          <p:cNvSpPr/>
          <p:nvPr/>
        </p:nvSpPr>
        <p:spPr>
          <a:xfrm>
            <a:off x="8755693" y="3620022"/>
            <a:ext cx="1340285" cy="463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85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2E73-FEE8-427B-9B58-39D6A90D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394" y="0"/>
            <a:ext cx="5585680" cy="818367"/>
          </a:xfrm>
        </p:spPr>
        <p:txBody>
          <a:bodyPr/>
          <a:lstStyle/>
          <a:p>
            <a:r>
              <a:rPr lang="fr-FR" dirty="0"/>
              <a:t>2) Clonage du </a:t>
            </a:r>
            <a:r>
              <a:rPr lang="fr-FR" dirty="0" err="1"/>
              <a:t>project</a:t>
            </a:r>
            <a:r>
              <a:rPr lang="fr-FR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8A88EE-43CE-48F0-B123-DECE0591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38" y="1802180"/>
            <a:ext cx="7775336" cy="41345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4C29D3-4CE3-4230-8945-FC5BF0539023}"/>
              </a:ext>
            </a:extLst>
          </p:cNvPr>
          <p:cNvSpPr/>
          <p:nvPr/>
        </p:nvSpPr>
        <p:spPr>
          <a:xfrm>
            <a:off x="1177446" y="2530258"/>
            <a:ext cx="6125227" cy="250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C14D01B-5730-4F02-968D-1F2EB8C39010}"/>
              </a:ext>
            </a:extLst>
          </p:cNvPr>
          <p:cNvCxnSpPr>
            <a:cxnSpLocks/>
          </p:cNvCxnSpPr>
          <p:nvPr/>
        </p:nvCxnSpPr>
        <p:spPr>
          <a:xfrm>
            <a:off x="7305921" y="2655518"/>
            <a:ext cx="9111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BB71E27-9906-4B24-A341-5AEB09D1E777}"/>
              </a:ext>
            </a:extLst>
          </p:cNvPr>
          <p:cNvSpPr txBox="1"/>
          <p:nvPr/>
        </p:nvSpPr>
        <p:spPr>
          <a:xfrm>
            <a:off x="8217074" y="2411447"/>
            <a:ext cx="196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projet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67D5A2-3408-4C3F-A0C0-BC22410E210E}"/>
              </a:ext>
            </a:extLst>
          </p:cNvPr>
          <p:cNvSpPr/>
          <p:nvPr/>
        </p:nvSpPr>
        <p:spPr>
          <a:xfrm>
            <a:off x="441738" y="1802180"/>
            <a:ext cx="6125227" cy="250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F436F32-F440-454F-8562-C5CFA27AEA86}"/>
              </a:ext>
            </a:extLst>
          </p:cNvPr>
          <p:cNvCxnSpPr>
            <a:cxnSpLocks/>
          </p:cNvCxnSpPr>
          <p:nvPr/>
        </p:nvCxnSpPr>
        <p:spPr>
          <a:xfrm>
            <a:off x="6566965" y="1927440"/>
            <a:ext cx="9111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2C45845-0501-48BF-89FC-C4C7B78F40C3}"/>
              </a:ext>
            </a:extLst>
          </p:cNvPr>
          <p:cNvSpPr txBox="1"/>
          <p:nvPr/>
        </p:nvSpPr>
        <p:spPr>
          <a:xfrm>
            <a:off x="7478118" y="1749842"/>
            <a:ext cx="27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Emplacement choisi</a:t>
            </a:r>
          </a:p>
        </p:txBody>
      </p:sp>
    </p:spTree>
    <p:extLst>
      <p:ext uri="{BB962C8B-B14F-4D97-AF65-F5344CB8AC3E}">
        <p14:creationId xmlns:p14="http://schemas.microsoft.com/office/powerpoint/2010/main" val="34059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3E963-0E2A-4563-8707-15AA94BB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202" y="0"/>
            <a:ext cx="7665000" cy="643002"/>
          </a:xfrm>
        </p:spPr>
        <p:txBody>
          <a:bodyPr/>
          <a:lstStyle/>
          <a:p>
            <a:r>
              <a:rPr lang="fr-FR" dirty="0"/>
              <a:t>3) Modifications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C6BCB4-35A8-4301-B87F-EFCE7ED58A2B}"/>
              </a:ext>
            </a:extLst>
          </p:cNvPr>
          <p:cNvSpPr txBox="1"/>
          <p:nvPr/>
        </p:nvSpPr>
        <p:spPr>
          <a:xfrm>
            <a:off x="141958" y="1399187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I/ voir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963D62-0ED3-4847-8594-BDE8A12CE160}"/>
              </a:ext>
            </a:extLst>
          </p:cNvPr>
          <p:cNvSpPr txBox="1"/>
          <p:nvPr/>
        </p:nvSpPr>
        <p:spPr>
          <a:xfrm>
            <a:off x="356988" y="1768519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 voir les </a:t>
            </a:r>
            <a:r>
              <a:rPr lang="fr-FR" dirty="0" err="1"/>
              <a:t>commits</a:t>
            </a:r>
            <a:r>
              <a:rPr lang="fr-FR" dirty="0"/>
              <a:t> :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35D51B-0787-4109-BD1C-476480C24A22}"/>
              </a:ext>
            </a:extLst>
          </p:cNvPr>
          <p:cNvSpPr txBox="1"/>
          <p:nvPr/>
        </p:nvSpPr>
        <p:spPr>
          <a:xfrm>
            <a:off x="1373683" y="2161423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-Git log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FD7E76-218E-4AAF-B9E8-C7E91E05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046" y="1701251"/>
            <a:ext cx="6329102" cy="21168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03D141-660B-4165-86C8-152A9B675703}"/>
              </a:ext>
            </a:extLst>
          </p:cNvPr>
          <p:cNvSpPr/>
          <p:nvPr/>
        </p:nvSpPr>
        <p:spPr>
          <a:xfrm>
            <a:off x="5398718" y="2507184"/>
            <a:ext cx="3544866" cy="169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B46A79C-BD93-48D1-85ED-F7B2B1C4B82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34630" y="2591862"/>
            <a:ext cx="764088" cy="26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DC10B5D-E2EA-4ED8-99D4-1DFAB9EFC3CD}"/>
              </a:ext>
            </a:extLst>
          </p:cNvPr>
          <p:cNvSpPr txBox="1"/>
          <p:nvPr/>
        </p:nvSpPr>
        <p:spPr>
          <a:xfrm>
            <a:off x="2722320" y="2438991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du commit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E8A48FC-8FAA-4CEA-80AF-5E8887D3BD39}"/>
              </a:ext>
            </a:extLst>
          </p:cNvPr>
          <p:cNvSpPr txBox="1"/>
          <p:nvPr/>
        </p:nvSpPr>
        <p:spPr>
          <a:xfrm>
            <a:off x="1273475" y="4114986"/>
            <a:ext cx="606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Plus de détail : </a:t>
            </a:r>
          </a:p>
          <a:p>
            <a:r>
              <a:rPr lang="fr-FR" dirty="0">
                <a:solidFill>
                  <a:srgbClr val="FF0000"/>
                </a:solidFill>
              </a:rPr>
              <a:t>-Git log –p  </a:t>
            </a:r>
            <a:r>
              <a:rPr lang="fr-FR" dirty="0"/>
              <a:t>(la touche 6 a coter du p )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CE71DD-FD4B-400F-9650-3A18FA69E593}"/>
              </a:ext>
            </a:extLst>
          </p:cNvPr>
          <p:cNvSpPr txBox="1"/>
          <p:nvPr/>
        </p:nvSpPr>
        <p:spPr>
          <a:xfrm>
            <a:off x="461732" y="2999705"/>
            <a:ext cx="450102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Les flèches haut/ bas pour voir le reste</a:t>
            </a:r>
          </a:p>
          <a:p>
            <a:r>
              <a:rPr lang="fr-FR" dirty="0"/>
              <a:t>La touche Q pour quitter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E44AE51-5ACC-48C2-B9F5-5F75D2D46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253" y="4075977"/>
            <a:ext cx="5090272" cy="27343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3B90F85-FAF9-405C-BD00-F3922D34307A}"/>
              </a:ext>
            </a:extLst>
          </p:cNvPr>
          <p:cNvSpPr txBox="1"/>
          <p:nvPr/>
        </p:nvSpPr>
        <p:spPr>
          <a:xfrm>
            <a:off x="1273474" y="4907101"/>
            <a:ext cx="606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= se qui a été retirer </a:t>
            </a:r>
          </a:p>
          <a:p>
            <a:r>
              <a:rPr lang="fr-FR" dirty="0"/>
              <a:t>+ = se qui a été rajouter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97569E1-671E-42CF-B9E8-A60AC4242E12}"/>
              </a:ext>
            </a:extLst>
          </p:cNvPr>
          <p:cNvSpPr txBox="1"/>
          <p:nvPr/>
        </p:nvSpPr>
        <p:spPr>
          <a:xfrm>
            <a:off x="767415" y="5617797"/>
            <a:ext cx="4812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Voir se qui a été changer : </a:t>
            </a:r>
          </a:p>
          <a:p>
            <a:r>
              <a:rPr lang="fr-FR" dirty="0">
                <a:solidFill>
                  <a:srgbClr val="FF0000"/>
                </a:solidFill>
              </a:rPr>
              <a:t>-Git diff</a:t>
            </a:r>
          </a:p>
          <a:p>
            <a:r>
              <a:rPr lang="fr-FR" dirty="0">
                <a:solidFill>
                  <a:srgbClr val="FF0000"/>
                </a:solidFill>
              </a:rPr>
              <a:t>-Git diff </a:t>
            </a:r>
            <a:r>
              <a:rPr lang="fr-FR" dirty="0" err="1">
                <a:solidFill>
                  <a:srgbClr val="FF0000"/>
                </a:solidFill>
              </a:rPr>
              <a:t>nom_fichier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(seul le fichier vous intéresse) </a:t>
            </a:r>
          </a:p>
        </p:txBody>
      </p:sp>
    </p:spTree>
    <p:extLst>
      <p:ext uri="{BB962C8B-B14F-4D97-AF65-F5344CB8AC3E}">
        <p14:creationId xmlns:p14="http://schemas.microsoft.com/office/powerpoint/2010/main" val="275297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5F6958E-44BB-4446-9B82-3AA0FB32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202" y="0"/>
            <a:ext cx="7665000" cy="643002"/>
          </a:xfrm>
        </p:spPr>
        <p:txBody>
          <a:bodyPr/>
          <a:lstStyle/>
          <a:p>
            <a:r>
              <a:rPr lang="fr-FR" dirty="0"/>
              <a:t>3) Modifications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5B6D25-48D8-48DC-AF22-1B04704D190D}"/>
              </a:ext>
            </a:extLst>
          </p:cNvPr>
          <p:cNvSpPr txBox="1"/>
          <p:nvPr/>
        </p:nvSpPr>
        <p:spPr>
          <a:xfrm>
            <a:off x="356988" y="1768519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 voir les changements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6C921D-4E3B-437C-96A0-99642F4181A6}"/>
              </a:ext>
            </a:extLst>
          </p:cNvPr>
          <p:cNvSpPr txBox="1"/>
          <p:nvPr/>
        </p:nvSpPr>
        <p:spPr>
          <a:xfrm>
            <a:off x="1011382" y="2373892"/>
            <a:ext cx="277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Git </a:t>
            </a:r>
            <a:r>
              <a:rPr lang="fr-FR" sz="3600" dirty="0" err="1">
                <a:solidFill>
                  <a:srgbClr val="FF0000"/>
                </a:solidFill>
              </a:rPr>
              <a:t>status</a:t>
            </a:r>
            <a:r>
              <a:rPr lang="fr-FR" sz="36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0F5880-711D-4D8D-B774-11966687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654" y="1178324"/>
            <a:ext cx="7315200" cy="27908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77E28B6-432C-450F-A685-7E5ECEF82A8B}"/>
              </a:ext>
            </a:extLst>
          </p:cNvPr>
          <p:cNvSpPr txBox="1"/>
          <p:nvPr/>
        </p:nvSpPr>
        <p:spPr>
          <a:xfrm>
            <a:off x="32999" y="4052687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II/ FAIRE :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7C6FCC-A9CC-4030-BF38-173F966C893E}"/>
              </a:ext>
            </a:extLst>
          </p:cNvPr>
          <p:cNvSpPr txBox="1"/>
          <p:nvPr/>
        </p:nvSpPr>
        <p:spPr>
          <a:xfrm>
            <a:off x="356986" y="4387445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 ajouter un nouveau élément: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55EDE-C307-4DE0-8041-8464B29942B3}"/>
              </a:ext>
            </a:extLst>
          </p:cNvPr>
          <p:cNvSpPr txBox="1"/>
          <p:nvPr/>
        </p:nvSpPr>
        <p:spPr>
          <a:xfrm>
            <a:off x="734858" y="4809144"/>
            <a:ext cx="230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Git </a:t>
            </a:r>
            <a:r>
              <a:rPr lang="fr-FR" dirty="0" err="1">
                <a:solidFill>
                  <a:srgbClr val="FF0000"/>
                </a:solidFill>
              </a:rPr>
              <a:t>add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nomfichier</a:t>
            </a:r>
            <a:r>
              <a:rPr lang="fr-FR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3EED8B-52AF-45AD-AE5A-A815057F29AF}"/>
              </a:ext>
            </a:extLst>
          </p:cNvPr>
          <p:cNvSpPr txBox="1"/>
          <p:nvPr/>
        </p:nvSpPr>
        <p:spPr>
          <a:xfrm>
            <a:off x="356987" y="5263433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 commit (mettre a jour) :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7B85BBF-F1BE-45E6-8116-E336D2374BF4}"/>
              </a:ext>
            </a:extLst>
          </p:cNvPr>
          <p:cNvSpPr txBox="1"/>
          <p:nvPr/>
        </p:nvSpPr>
        <p:spPr>
          <a:xfrm>
            <a:off x="734857" y="5561564"/>
            <a:ext cx="66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Lorsqu’un nouveau élément est ajouté ou lors de changement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441CE6-A62F-4BD9-BA96-B639633B120E}"/>
              </a:ext>
            </a:extLst>
          </p:cNvPr>
          <p:cNvSpPr txBox="1"/>
          <p:nvPr/>
        </p:nvSpPr>
        <p:spPr>
          <a:xfrm>
            <a:off x="734857" y="5967523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Git commit </a:t>
            </a:r>
            <a:r>
              <a:rPr lang="fr-FR" dirty="0" err="1">
                <a:solidFill>
                  <a:srgbClr val="FF0000"/>
                </a:solidFill>
              </a:rPr>
              <a:t>nomficher</a:t>
            </a:r>
            <a:r>
              <a:rPr lang="fr-FR" dirty="0">
                <a:solidFill>
                  <a:srgbClr val="FF0000"/>
                </a:solidFill>
              </a:rPr>
              <a:t> –m « message de commit »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34F3F97-7513-4829-A9C6-6DE66B864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3280" b="1122"/>
          <a:stretch/>
        </p:blipFill>
        <p:spPr>
          <a:xfrm>
            <a:off x="7536167" y="4700368"/>
            <a:ext cx="4401138" cy="18647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27FA4BE-4625-425D-8DB4-5B23152D3DF9}"/>
              </a:ext>
            </a:extLst>
          </p:cNvPr>
          <p:cNvSpPr/>
          <p:nvPr/>
        </p:nvSpPr>
        <p:spPr>
          <a:xfrm>
            <a:off x="10409128" y="6162805"/>
            <a:ext cx="526093" cy="269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F16F801-6263-4607-8753-A79CACC923F1}"/>
              </a:ext>
            </a:extLst>
          </p:cNvPr>
          <p:cNvSpPr txBox="1"/>
          <p:nvPr/>
        </p:nvSpPr>
        <p:spPr>
          <a:xfrm>
            <a:off x="9647292" y="6456224"/>
            <a:ext cx="229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Message de commit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0534645-BFE8-4B22-90E2-157DF3D93B3D}"/>
              </a:ext>
            </a:extLst>
          </p:cNvPr>
          <p:cNvSpPr txBox="1"/>
          <p:nvPr/>
        </p:nvSpPr>
        <p:spPr>
          <a:xfrm>
            <a:off x="3766357" y="4843354"/>
            <a:ext cx="32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Git </a:t>
            </a:r>
            <a:r>
              <a:rPr lang="fr-FR" dirty="0" err="1">
                <a:solidFill>
                  <a:srgbClr val="FF0000"/>
                </a:solidFill>
              </a:rPr>
              <a:t>add</a:t>
            </a:r>
            <a:r>
              <a:rPr lang="fr-FR" dirty="0">
                <a:solidFill>
                  <a:srgbClr val="FF0000"/>
                </a:solidFill>
              </a:rPr>
              <a:t> . (ajoute tout)  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DB730DA-50FA-4E4B-ADC1-7F0FCD0242E2}"/>
              </a:ext>
            </a:extLst>
          </p:cNvPr>
          <p:cNvSpPr txBox="1"/>
          <p:nvPr/>
        </p:nvSpPr>
        <p:spPr>
          <a:xfrm>
            <a:off x="3126622" y="4827560"/>
            <a:ext cx="73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ou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C3967ED-2451-4AD2-BD77-D3D382A2F308}"/>
              </a:ext>
            </a:extLst>
          </p:cNvPr>
          <p:cNvSpPr txBox="1"/>
          <p:nvPr/>
        </p:nvSpPr>
        <p:spPr>
          <a:xfrm>
            <a:off x="734857" y="6335908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Git commit . –m « message de commit » ((commit tout)  </a:t>
            </a:r>
          </a:p>
        </p:txBody>
      </p:sp>
    </p:spTree>
    <p:extLst>
      <p:ext uri="{BB962C8B-B14F-4D97-AF65-F5344CB8AC3E}">
        <p14:creationId xmlns:p14="http://schemas.microsoft.com/office/powerpoint/2010/main" val="165329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5F6958E-44BB-4446-9B82-3AA0FB32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202" y="0"/>
            <a:ext cx="7665000" cy="643002"/>
          </a:xfrm>
        </p:spPr>
        <p:txBody>
          <a:bodyPr/>
          <a:lstStyle/>
          <a:p>
            <a:r>
              <a:rPr lang="fr-FR" dirty="0"/>
              <a:t>3) Modifications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743227-B2D4-43DB-977C-A9CE7B13D4A2}"/>
              </a:ext>
            </a:extLst>
          </p:cNvPr>
          <p:cNvSpPr txBox="1"/>
          <p:nvPr/>
        </p:nvSpPr>
        <p:spPr>
          <a:xfrm>
            <a:off x="306882" y="1217527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3/appliquer les changements sur le dépôt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58D0AF-DE36-4C8A-875A-752DF91DA825}"/>
              </a:ext>
            </a:extLst>
          </p:cNvPr>
          <p:cNvSpPr txBox="1"/>
          <p:nvPr/>
        </p:nvSpPr>
        <p:spPr>
          <a:xfrm>
            <a:off x="584542" y="1586859"/>
            <a:ext cx="606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Git push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D951BA-6CD8-4089-8079-50A03C2D60A9}"/>
              </a:ext>
            </a:extLst>
          </p:cNvPr>
          <p:cNvSpPr txBox="1"/>
          <p:nvPr/>
        </p:nvSpPr>
        <p:spPr>
          <a:xfrm>
            <a:off x="22380" y="2325523"/>
            <a:ext cx="11827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ATTENTION : toujours récupérer les changements avant d’en rajouter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CFDB89-7AE9-4D61-90E7-45ABD8188B39}"/>
              </a:ext>
            </a:extLst>
          </p:cNvPr>
          <p:cNvSpPr txBox="1"/>
          <p:nvPr/>
        </p:nvSpPr>
        <p:spPr>
          <a:xfrm>
            <a:off x="342379" y="2853333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Récupérer les changements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8FE9AF-E913-45C1-B69F-B15F1BC7C92A}"/>
              </a:ext>
            </a:extLst>
          </p:cNvPr>
          <p:cNvSpPr txBox="1"/>
          <p:nvPr/>
        </p:nvSpPr>
        <p:spPr>
          <a:xfrm>
            <a:off x="875486" y="3246946"/>
            <a:ext cx="606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Git </a:t>
            </a:r>
            <a:r>
              <a:rPr lang="fr-FR" sz="3600" dirty="0">
                <a:solidFill>
                  <a:srgbClr val="FF0000"/>
                </a:solidFill>
              </a:rPr>
              <a:t>pull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26B7FD-133E-4F9E-B5E0-2A9084A57E14}"/>
              </a:ext>
            </a:extLst>
          </p:cNvPr>
          <p:cNvSpPr txBox="1"/>
          <p:nvPr/>
        </p:nvSpPr>
        <p:spPr>
          <a:xfrm>
            <a:off x="306881" y="3944034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4/Régler un conflit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2793279-92E4-4E94-AC05-698C815ADEBD}"/>
              </a:ext>
            </a:extLst>
          </p:cNvPr>
          <p:cNvSpPr txBox="1"/>
          <p:nvPr/>
        </p:nvSpPr>
        <p:spPr>
          <a:xfrm>
            <a:off x="664276" y="5890522"/>
            <a:ext cx="6135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fr-FR" dirty="0"/>
              <a:t>Faire </a:t>
            </a:r>
            <a:r>
              <a:rPr lang="fr-FR" dirty="0">
                <a:solidFill>
                  <a:srgbClr val="FF0000"/>
                </a:solidFill>
              </a:rPr>
              <a:t>git commit –i</a:t>
            </a:r>
          </a:p>
          <a:p>
            <a:pPr marL="342900" indent="-342900">
              <a:buAutoNum type="arabicParenR"/>
            </a:pPr>
            <a:r>
              <a:rPr lang="fr-FR" dirty="0"/>
              <a:t>taper le commentaire</a:t>
            </a:r>
          </a:p>
          <a:p>
            <a:pPr marL="342900" indent="-342900">
              <a:buAutoNum type="arabicParenR"/>
            </a:pPr>
            <a:r>
              <a:rPr lang="fr-FR" dirty="0"/>
              <a:t>Faire </a:t>
            </a:r>
            <a:r>
              <a:rPr lang="fr-FR" dirty="0" err="1"/>
              <a:t>echap</a:t>
            </a:r>
            <a:r>
              <a:rPr lang="fr-FR" dirty="0"/>
              <a:t> puis </a:t>
            </a:r>
            <a:r>
              <a:rPr lang="fr-FR" sz="2400" b="1" dirty="0"/>
              <a:t>:x </a:t>
            </a:r>
            <a:endParaRPr lang="fr-FR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179B51E-B3E3-41E6-98F2-D7565ABF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541" y="3159078"/>
            <a:ext cx="5036833" cy="186333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460DD14-FCE1-4AE2-B4FB-4AEC703C0B3E}"/>
              </a:ext>
            </a:extLst>
          </p:cNvPr>
          <p:cNvSpPr txBox="1"/>
          <p:nvPr/>
        </p:nvSpPr>
        <p:spPr>
          <a:xfrm>
            <a:off x="6219694" y="4924474"/>
            <a:ext cx="541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Avec l’éditeur de texte </a:t>
            </a:r>
            <a:r>
              <a:rPr lang="fr-FR" sz="2400" dirty="0" err="1">
                <a:solidFill>
                  <a:srgbClr val="FF0000"/>
                </a:solidFill>
              </a:rPr>
              <a:t>vim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02CB916-77AA-4799-9B34-8123534EACED}"/>
              </a:ext>
            </a:extLst>
          </p:cNvPr>
          <p:cNvSpPr txBox="1"/>
          <p:nvPr/>
        </p:nvSpPr>
        <p:spPr>
          <a:xfrm>
            <a:off x="306880" y="5526798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5/fusionner des branche (merge)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5B1394-A315-497C-9972-2FC68F0C5BB4}"/>
              </a:ext>
            </a:extLst>
          </p:cNvPr>
          <p:cNvSpPr txBox="1"/>
          <p:nvPr/>
        </p:nvSpPr>
        <p:spPr>
          <a:xfrm>
            <a:off x="511877" y="4264914"/>
            <a:ext cx="613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/>
              <a:t>Trouver le fichier avec un conflit </a:t>
            </a:r>
          </a:p>
          <a:p>
            <a:pPr marL="342900" indent="-342900">
              <a:buAutoNum type="arabicParenR"/>
            </a:pPr>
            <a:r>
              <a:rPr lang="fr-FR" dirty="0"/>
              <a:t>L’ouvrir avec son éditeur de texte </a:t>
            </a:r>
          </a:p>
          <a:p>
            <a:pPr marL="342900" indent="-342900">
              <a:buAutoNum type="arabicParenR"/>
            </a:pPr>
            <a:r>
              <a:rPr lang="fr-FR" dirty="0"/>
              <a:t>Régler le conflit </a:t>
            </a:r>
          </a:p>
          <a:p>
            <a:pPr marL="342900" indent="-342900">
              <a:buAutoNum type="arabicParenR"/>
            </a:pPr>
            <a:r>
              <a:rPr lang="fr-FR" dirty="0"/>
              <a:t>Refaire un commit </a:t>
            </a:r>
          </a:p>
        </p:txBody>
      </p:sp>
    </p:spTree>
    <p:extLst>
      <p:ext uri="{BB962C8B-B14F-4D97-AF65-F5344CB8AC3E}">
        <p14:creationId xmlns:p14="http://schemas.microsoft.com/office/powerpoint/2010/main" val="1119932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</TotalTime>
  <Words>601</Words>
  <Application>Microsoft Office PowerPoint</Application>
  <PresentationFormat>Grand écran</PresentationFormat>
  <Paragraphs>95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Guide rapide de Git</vt:lpstr>
      <vt:lpstr>Sommaire </vt:lpstr>
      <vt:lpstr>1) configuration </vt:lpstr>
      <vt:lpstr>1) configuration </vt:lpstr>
      <vt:lpstr>2) Clonage du project </vt:lpstr>
      <vt:lpstr>2) Clonage du project </vt:lpstr>
      <vt:lpstr>3) Modifications </vt:lpstr>
      <vt:lpstr>3) Modifications </vt:lpstr>
      <vt:lpstr>3) Modifications </vt:lpstr>
      <vt:lpstr>4) Effacer les commits ou push </vt:lpstr>
      <vt:lpstr>4) Effacer les commits ou push </vt:lpstr>
      <vt:lpstr>Source: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rapide de Git</dc:title>
  <dc:creator>Pascal YANG</dc:creator>
  <cp:lastModifiedBy>Pascal</cp:lastModifiedBy>
  <cp:revision>20</cp:revision>
  <dcterms:created xsi:type="dcterms:W3CDTF">2019-02-04T21:00:58Z</dcterms:created>
  <dcterms:modified xsi:type="dcterms:W3CDTF">2020-04-06T13:45:40Z</dcterms:modified>
</cp:coreProperties>
</file>