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81FE-E925-4395-B168-DD2F0A816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A46F2-F373-463D-89F0-660E54484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58102-791E-4BEF-8D90-38B6F996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6A8B-4BB9-4C88-990A-9CD692ED10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80DD4-DC3C-4BDA-8997-4E3DC53C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43E9B-4CC5-44B4-B56B-FC5F3A4B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63A0-20CD-4FB2-880F-1203AD32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B115-ACB4-4CD1-9ADF-B61F5381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994F8-5E68-4113-A682-8ECFAFAB6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090E-661C-45D1-B7F6-BF6BDBD3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6A8B-4BB9-4C88-990A-9CD692ED10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11092-3091-4882-A334-D8027DFA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50F1F-DFB1-433B-9F3D-FCE0978C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63A0-20CD-4FB2-880F-1203AD32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43953-1167-426E-A4B3-0B4A80DB0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B8F50-6556-4429-8881-0D578450B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46BB4-A507-46C5-BB33-E99D872B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6A8B-4BB9-4C88-990A-9CD692ED10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CBA4-7659-4749-BBCB-DB5F4FAE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CB5A4-ACD2-4ACD-B27C-247DAF7A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63A0-20CD-4FB2-880F-1203AD32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9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D0DC-70AC-4C63-926D-488F32AA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59E60-20E7-4D3B-A191-B6E41F182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01EA-6871-4F7D-A748-5A29433F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6A8B-4BB9-4C88-990A-9CD692ED10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5F27-4D84-47D7-ABCF-699A4784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86A8A-D60D-4176-9021-ED9522F1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63A0-20CD-4FB2-880F-1203AD32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6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56CD-884B-44A1-B81A-2A55C3DA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DCB55-CED7-47EF-8711-7BA35FFE8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9F14E-A6FE-452B-896A-2E8504F0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6A8B-4BB9-4C88-990A-9CD692ED10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92E31-C0EA-451B-8E60-F2D23E4F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CA3AE-B205-4A0E-BBB7-9220892C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63A0-20CD-4FB2-880F-1203AD32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1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9CFA-46E2-40CB-8A89-45755816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B4C86-59FD-4283-A71C-649A2842F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8DFA3-6C68-4092-8F8E-E813F9512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AF13C-50A9-4672-8599-7F91D9F7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6A8B-4BB9-4C88-990A-9CD692ED10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509C4-E71F-4A96-B619-512DA4B2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C7AEE-1EB4-4CDA-AD23-347A15F0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63A0-20CD-4FB2-880F-1203AD32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9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889F-9402-4990-A8A8-203F919D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FE5C1-02B6-4B23-8342-7692C7D7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6990B-A4C2-4E8E-B47D-0CBEF91BE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FF266-C3FD-47D3-97CC-2AD64A77A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46686-6D74-4D96-A917-9EFF625EE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3E902-EA6E-4CEA-B7D0-9538E1AC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6A8B-4BB9-4C88-990A-9CD692ED10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27419-9469-4A29-8F88-C722379D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0DE70-87ED-418F-AB51-26A4C70A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63A0-20CD-4FB2-880F-1203AD32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A5E6-83EC-4F52-A019-6FA45DD5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EA584-0801-4E6A-A62B-BA39FD00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6A8B-4BB9-4C88-990A-9CD692ED10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F153A-CF93-4DFA-865D-D19ADFFB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364B4-6B89-433A-A106-529933F8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63A0-20CD-4FB2-880F-1203AD32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6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57F75-A164-492C-AB6F-A36F71B8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6A8B-4BB9-4C88-990A-9CD692ED10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3CA4C-74F0-4AA5-86EC-8F33939F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2E34E-63D2-4992-B7B5-DC9DC19F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63A0-20CD-4FB2-880F-1203AD32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2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4F21-18D1-4733-B0A1-40DC0DEB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F0B4-CB9C-4E05-BC51-6E17DD161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601E3-FE57-481B-9CE8-5DFC39B9B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3958A-E61A-4B03-887B-BE2CC2CE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6A8B-4BB9-4C88-990A-9CD692ED10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388F2-46E5-4D04-BECC-428F7788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CC0BC-BF5F-411D-BD80-4EEDA52E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63A0-20CD-4FB2-880F-1203AD32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5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7DC7-ECFA-4589-B5E2-F176A576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35CC3-E9A6-439A-ACC9-1A0FB29DF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82FAC-4092-4417-BCBA-79CF60268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971E-B7B1-42A4-81CE-A4DB9C52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6A8B-4BB9-4C88-990A-9CD692ED10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29BF5-BF31-4ABE-B1AC-EA812C36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DB1B4-81A7-44DD-843C-79B500A1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63A0-20CD-4FB2-880F-1203AD32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5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E558D-54A3-496A-960C-D899B70D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DD7A3-508A-456B-BCC5-07CBFFD26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F299-EEA9-40BA-BFC2-3DA77A5C2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6A8B-4BB9-4C88-990A-9CD692ED10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CF4EA-A0BE-479C-A2EC-D0D185A19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B5AE4-D8BA-4A13-B723-1041D7A24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763A0-20CD-4FB2-880F-1203AD32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2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dityakadiwal/water-potabilit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aterpotability.herokuapp.com/predict/?ph=7.08&amp;Hardness=169.97&amp;Solids=23403.6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CDBF-4590-40CC-AC19-19189237C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Week 4 Deployment on Flask</a:t>
            </a:r>
            <a:br>
              <a:rPr lang="en-US" sz="3200" b="1" dirty="0"/>
            </a:br>
            <a:r>
              <a:rPr lang="en-US" sz="3200" b="1" dirty="0"/>
              <a:t>Abida Bhatti</a:t>
            </a:r>
            <a:br>
              <a:rPr lang="en-US" sz="3200" b="1" dirty="0"/>
            </a:br>
            <a:r>
              <a:rPr lang="en-US" sz="3200" b="1" dirty="0"/>
              <a:t>Batch Code: LISUM01</a:t>
            </a:r>
            <a:br>
              <a:rPr lang="en-US" sz="3200" b="1" dirty="0"/>
            </a:br>
            <a:r>
              <a:rPr lang="en-US" sz="3200" b="1" dirty="0"/>
              <a:t>July 3,2021</a:t>
            </a:r>
            <a:br>
              <a:rPr lang="en-US" sz="3200" b="1" dirty="0"/>
            </a:br>
            <a:r>
              <a:rPr lang="en-US" sz="3200" b="1" dirty="0"/>
              <a:t>submitted to </a:t>
            </a:r>
            <a:r>
              <a:rPr lang="en-US" sz="3200" b="1" dirty="0" err="1"/>
              <a:t>Github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2F3EE-9876-4F20-96BA-3FA357E0A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Source</a:t>
            </a:r>
          </a:p>
          <a:p>
            <a:r>
              <a:rPr lang="en-US" dirty="0">
                <a:hlinkClick r:id="rId2"/>
              </a:rPr>
              <a:t>https://www.kaggle.com/adityakadiwal/water-potability</a:t>
            </a:r>
            <a:endParaRPr lang="en-US" dirty="0"/>
          </a:p>
          <a:p>
            <a:r>
              <a:rPr lang="en-US" dirty="0"/>
              <a:t>Data file name</a:t>
            </a:r>
          </a:p>
          <a:p>
            <a:r>
              <a:rPr lang="en-US" dirty="0"/>
              <a:t>water_potability.csv</a:t>
            </a:r>
          </a:p>
        </p:txBody>
      </p:sp>
    </p:spTree>
    <p:extLst>
      <p:ext uri="{BB962C8B-B14F-4D97-AF65-F5344CB8AC3E}">
        <p14:creationId xmlns:p14="http://schemas.microsoft.com/office/powerpoint/2010/main" val="68200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2D5405-7C49-4E05-A840-5B0595996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39" y="0"/>
            <a:ext cx="775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0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79E7D3E-B95C-459A-84C7-0EB2E1B61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43" y="0"/>
            <a:ext cx="11461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ED036C1-5B99-4C95-A065-FE772AB54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0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3DD8-3730-46AC-9A84-442CA641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Deployment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BE8ED0C-3C7D-483F-A0D1-C51FEB19B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24" y="2186528"/>
            <a:ext cx="9678751" cy="3629532"/>
          </a:xfrm>
        </p:spPr>
      </p:pic>
    </p:spTree>
    <p:extLst>
      <p:ext uri="{BB962C8B-B14F-4D97-AF65-F5344CB8AC3E}">
        <p14:creationId xmlns:p14="http://schemas.microsoft.com/office/powerpoint/2010/main" val="299924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414AF60B-78D9-4D7A-B12E-3A46F1278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62"/>
            <a:ext cx="12192000" cy="61720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CF95AB-02E8-494D-8115-C925106E580B}"/>
              </a:ext>
            </a:extLst>
          </p:cNvPr>
          <p:cNvSpPr txBox="1"/>
          <p:nvPr/>
        </p:nvSpPr>
        <p:spPr>
          <a:xfrm>
            <a:off x="3646967" y="85057"/>
            <a:ext cx="230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Testing using postman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981BF2-D40F-4D4E-9764-1784A341CD8F}"/>
              </a:ext>
            </a:extLst>
          </p:cNvPr>
          <p:cNvSpPr/>
          <p:nvPr/>
        </p:nvSpPr>
        <p:spPr>
          <a:xfrm rot="10800000">
            <a:off x="4944139" y="6049923"/>
            <a:ext cx="1077433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9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2D5F6D-D036-49D5-AAE5-C12C5EA7C528}"/>
              </a:ext>
            </a:extLst>
          </p:cNvPr>
          <p:cNvSpPr txBox="1"/>
          <p:nvPr/>
        </p:nvSpPr>
        <p:spPr>
          <a:xfrm>
            <a:off x="2934586" y="393405"/>
            <a:ext cx="708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Postman access test to </a:t>
            </a:r>
            <a:r>
              <a:rPr lang="en-US" b="1" dirty="0" err="1"/>
              <a:t>waterpotability</a:t>
            </a:r>
            <a:r>
              <a:rPr lang="en-US" b="1" dirty="0"/>
              <a:t>  application deployed on Heroku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E7722-C527-434D-8D75-DF46FF1BA3BB}"/>
              </a:ext>
            </a:extLst>
          </p:cNvPr>
          <p:cNvSpPr txBox="1"/>
          <p:nvPr/>
        </p:nvSpPr>
        <p:spPr>
          <a:xfrm>
            <a:off x="1430440" y="749361"/>
            <a:ext cx="1022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postman link </a:t>
            </a:r>
            <a:r>
              <a:rPr lang="en-US" dirty="0">
                <a:hlinkClick r:id="rId2"/>
              </a:rPr>
              <a:t>https://waterpotability.herokuapp.com/predict/?ph=7.08&amp;Hardness=169.97&amp;Solids=23403.64</a:t>
            </a:r>
            <a:endParaRPr lang="en-US" dirty="0"/>
          </a:p>
          <a:p>
            <a:r>
              <a:rPr lang="en-US" dirty="0"/>
              <a:t>&amp;Chloramines=8.52&amp;Sulfate=333.78&amp;Conductivity=475.57</a:t>
            </a:r>
          </a:p>
          <a:p>
            <a:r>
              <a:rPr lang="en-US" dirty="0"/>
              <a:t>&amp;Organic_carbon=12.92&amp;Trihalomethanes=50.86&amp;Turbidity=2.75</a:t>
            </a:r>
          </a:p>
        </p:txBody>
      </p:sp>
    </p:spTree>
    <p:extLst>
      <p:ext uri="{BB962C8B-B14F-4D97-AF65-F5344CB8AC3E}">
        <p14:creationId xmlns:p14="http://schemas.microsoft.com/office/powerpoint/2010/main" val="380637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104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4 Deployment on Flask Abida Bhatti Batch Code: LISUM01 July 3,2021 submitted to Github</vt:lpstr>
      <vt:lpstr>PowerPoint Presentation</vt:lpstr>
      <vt:lpstr>PowerPoint Presentation</vt:lpstr>
      <vt:lpstr>PowerPoint Presentation</vt:lpstr>
      <vt:lpstr>Application Deployment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FAZAL ILLAHI</dc:creator>
  <cp:lastModifiedBy>FAZAL ILLAHI</cp:lastModifiedBy>
  <cp:revision>5</cp:revision>
  <dcterms:created xsi:type="dcterms:W3CDTF">2021-07-03T16:05:41Z</dcterms:created>
  <dcterms:modified xsi:type="dcterms:W3CDTF">2021-08-20T16:59:08Z</dcterms:modified>
</cp:coreProperties>
</file>