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11"/>
    <p:restoredTop sz="94643"/>
  </p:normalViewPr>
  <p:slideViewPr>
    <p:cSldViewPr snapToGrid="0" snapToObjects="1">
      <p:cViewPr varScale="1">
        <p:scale>
          <a:sx n="107" d="100"/>
          <a:sy n="107" d="100"/>
        </p:scale>
        <p:origin x="17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87208-60F8-6041-90E1-C2E03D827252}" type="datetimeFigureOut">
              <a:rPr kumimoji="1" lang="zh-CN" altLang="en-US" smtClean="0"/>
              <a:t>2019/9/20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DF877-E47A-8A46-B27E-9525BEAA7C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0492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87208-60F8-6041-90E1-C2E03D827252}" type="datetimeFigureOut">
              <a:rPr kumimoji="1" lang="zh-CN" altLang="en-US" smtClean="0"/>
              <a:t>2019/9/20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DF877-E47A-8A46-B27E-9525BEAA7C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8310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87208-60F8-6041-90E1-C2E03D827252}" type="datetimeFigureOut">
              <a:rPr kumimoji="1" lang="zh-CN" altLang="en-US" smtClean="0"/>
              <a:t>2019/9/20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DF877-E47A-8A46-B27E-9525BEAA7C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183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87208-60F8-6041-90E1-C2E03D827252}" type="datetimeFigureOut">
              <a:rPr kumimoji="1" lang="zh-CN" altLang="en-US" smtClean="0"/>
              <a:t>2019/9/20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DF877-E47A-8A46-B27E-9525BEAA7C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3627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87208-60F8-6041-90E1-C2E03D827252}" type="datetimeFigureOut">
              <a:rPr kumimoji="1" lang="zh-CN" altLang="en-US" smtClean="0"/>
              <a:t>2019/9/20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DF877-E47A-8A46-B27E-9525BEAA7C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5689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87208-60F8-6041-90E1-C2E03D827252}" type="datetimeFigureOut">
              <a:rPr kumimoji="1" lang="zh-CN" altLang="en-US" smtClean="0"/>
              <a:t>2019/9/20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DF877-E47A-8A46-B27E-9525BEAA7C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247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87208-60F8-6041-90E1-C2E03D827252}" type="datetimeFigureOut">
              <a:rPr kumimoji="1" lang="zh-CN" altLang="en-US" smtClean="0"/>
              <a:t>2019/9/20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DF877-E47A-8A46-B27E-9525BEAA7C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8511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87208-60F8-6041-90E1-C2E03D827252}" type="datetimeFigureOut">
              <a:rPr kumimoji="1" lang="zh-CN" altLang="en-US" smtClean="0"/>
              <a:t>2019/9/20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DF877-E47A-8A46-B27E-9525BEAA7C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94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87208-60F8-6041-90E1-C2E03D827252}" type="datetimeFigureOut">
              <a:rPr kumimoji="1" lang="zh-CN" altLang="en-US" smtClean="0"/>
              <a:t>2019/9/20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DF877-E47A-8A46-B27E-9525BEAA7C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2027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87208-60F8-6041-90E1-C2E03D827252}" type="datetimeFigureOut">
              <a:rPr kumimoji="1" lang="zh-CN" altLang="en-US" smtClean="0"/>
              <a:t>2019/9/20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DF877-E47A-8A46-B27E-9525BEAA7C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8330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87208-60F8-6041-90E1-C2E03D827252}" type="datetimeFigureOut">
              <a:rPr kumimoji="1" lang="zh-CN" altLang="en-US" smtClean="0"/>
              <a:t>2019/9/20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DF877-E47A-8A46-B27E-9525BEAA7C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2471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87208-60F8-6041-90E1-C2E03D827252}" type="datetimeFigureOut">
              <a:rPr kumimoji="1" lang="zh-CN" altLang="en-US" smtClean="0"/>
              <a:t>2019/9/20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DF877-E47A-8A46-B27E-9525BEAA7C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2581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16976" y="1937749"/>
            <a:ext cx="1814622" cy="435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剧本数据</a:t>
            </a:r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531598" y="2612632"/>
            <a:ext cx="1774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PluralCorefState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16976" y="3215059"/>
            <a:ext cx="1814622" cy="435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trn_coref_states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531598" y="3887015"/>
            <a:ext cx="1749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construct_batch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716976" y="4492369"/>
            <a:ext cx="1814622" cy="435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Xtrn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Ytrn</a:t>
            </a:r>
            <a:endParaRPr kumimoji="1" lang="zh-CN" altLang="en-US" dirty="0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共指消解训练数据流图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379371" y="4490641"/>
            <a:ext cx="1814622" cy="435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ranking_model</a:t>
            </a:r>
            <a:endParaRPr kumimoji="1" lang="zh-CN" altLang="en-US" dirty="0"/>
          </a:p>
        </p:txBody>
      </p:sp>
      <p:cxnSp>
        <p:nvCxnSpPr>
          <p:cNvPr id="12" name="直线箭头连接符 11"/>
          <p:cNvCxnSpPr>
            <a:stCxn id="4" idx="2"/>
            <a:endCxn id="6" idx="0"/>
          </p:cNvCxnSpPr>
          <p:nvPr/>
        </p:nvCxnSpPr>
        <p:spPr>
          <a:xfrm>
            <a:off x="2624287" y="2373684"/>
            <a:ext cx="0" cy="8413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>
            <a:off x="2624287" y="3650994"/>
            <a:ext cx="0" cy="8413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8" idx="3"/>
            <a:endCxn id="10" idx="1"/>
          </p:cNvCxnSpPr>
          <p:nvPr/>
        </p:nvCxnSpPr>
        <p:spPr>
          <a:xfrm flipV="1">
            <a:off x="3531598" y="4708609"/>
            <a:ext cx="847773" cy="17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041766" y="4490640"/>
            <a:ext cx="1814622" cy="435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共指消解模型</a:t>
            </a:r>
            <a:endParaRPr kumimoji="1" lang="zh-CN" altLang="en-US" dirty="0"/>
          </a:p>
        </p:txBody>
      </p:sp>
      <p:cxnSp>
        <p:nvCxnSpPr>
          <p:cNvPr id="19" name="直线箭头连接符 18"/>
          <p:cNvCxnSpPr/>
          <p:nvPr/>
        </p:nvCxnSpPr>
        <p:spPr>
          <a:xfrm flipV="1">
            <a:off x="6193993" y="4706879"/>
            <a:ext cx="847773" cy="17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733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共指消解评测数据流图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716976" y="1937749"/>
            <a:ext cx="1814622" cy="435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剧本数据</a:t>
            </a:r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531598" y="2612632"/>
            <a:ext cx="1774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PluralCorefState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16976" y="3215059"/>
            <a:ext cx="1814622" cy="435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tst_coref_states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531598" y="3887015"/>
            <a:ext cx="1749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decode_clusters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716976" y="4492369"/>
            <a:ext cx="1814622" cy="435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autos</a:t>
            </a:r>
            <a:endParaRPr kumimoji="1" lang="zh-CN" altLang="en-US" dirty="0"/>
          </a:p>
        </p:txBody>
      </p:sp>
      <p:cxnSp>
        <p:nvCxnSpPr>
          <p:cNvPr id="8" name="直线箭头连接符 7"/>
          <p:cNvCxnSpPr>
            <a:stCxn id="5" idx="2"/>
            <a:endCxn id="7" idx="0"/>
          </p:cNvCxnSpPr>
          <p:nvPr/>
        </p:nvCxnSpPr>
        <p:spPr>
          <a:xfrm>
            <a:off x="2624287" y="2373684"/>
            <a:ext cx="0" cy="8413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>
            <a:off x="2624287" y="3650994"/>
            <a:ext cx="0" cy="8413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9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34</Words>
  <Application>Microsoft Macintosh PowerPoint</Application>
  <PresentationFormat>宽屏</PresentationFormat>
  <Paragraphs>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DengXian</vt:lpstr>
      <vt:lpstr>DengXian Light</vt:lpstr>
      <vt:lpstr>Arial</vt:lpstr>
      <vt:lpstr>Office 主题</vt:lpstr>
      <vt:lpstr>共指消解训练数据流图</vt:lpstr>
      <vt:lpstr>共指消解评测数据流图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共指消解数据流图</dc:title>
  <dc:creator>yu fei</dc:creator>
  <cp:lastModifiedBy>yu fei</cp:lastModifiedBy>
  <cp:revision>4</cp:revision>
  <dcterms:created xsi:type="dcterms:W3CDTF">2019-09-20T02:41:31Z</dcterms:created>
  <dcterms:modified xsi:type="dcterms:W3CDTF">2019-09-20T03:07:56Z</dcterms:modified>
</cp:coreProperties>
</file>