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9"/>
    <p:restoredTop sz="94618"/>
  </p:normalViewPr>
  <p:slideViewPr>
    <p:cSldViewPr snapToGrid="0" snapToObjects="1">
      <p:cViewPr varScale="1">
        <p:scale>
          <a:sx n="120" d="100"/>
          <a:sy n="120" d="100"/>
        </p:scale>
        <p:origin x="1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04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2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30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7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96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558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69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36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14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43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541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D3321-EA3B-6046-878D-76B8704F87F0}" type="datetimeFigureOut">
              <a:rPr kumimoji="1" lang="zh-CN" altLang="en-US" smtClean="0"/>
              <a:t>2020/1/6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07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新词发现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1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专业词抽取流程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9435" y="2030818"/>
            <a:ext cx="1477926" cy="552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领域文本集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0996" y="2030818"/>
            <a:ext cx="1942215" cy="552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分词、去除与领域</a:t>
            </a:r>
            <a:r>
              <a:rPr kumimoji="1" lang="zh-CN" altLang="en-US" smtClean="0"/>
              <a:t>无关的常用词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05826" y="2030818"/>
            <a:ext cx="1477926" cy="552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词频统计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281533" y="2760164"/>
            <a:ext cx="212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设定频次</a:t>
            </a:r>
            <a:r>
              <a:rPr kumimoji="1" lang="zh-CN" altLang="en-US" smtClean="0"/>
              <a:t>阈值，筛选出待扩展中心词</a:t>
            </a: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767779" y="3536505"/>
            <a:ext cx="1151861" cy="552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抽取候选专业词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534748" y="4372565"/>
            <a:ext cx="161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左右</a:t>
            </a:r>
            <a:r>
              <a:rPr kumimoji="1" lang="zh-CN" altLang="en-US" smtClean="0"/>
              <a:t>信息熵法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68858" y="3536229"/>
            <a:ext cx="1151861" cy="552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词性规则筛选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582538" y="3536229"/>
            <a:ext cx="1339260" cy="552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首尾字</a:t>
            </a:r>
            <a:r>
              <a:rPr kumimoji="1" lang="zh-CN" altLang="en-US" smtClean="0"/>
              <a:t>、词筛选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83617" y="3536229"/>
            <a:ext cx="1151861" cy="552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TF-IDF</a:t>
            </a:r>
          </a:p>
          <a:p>
            <a:pPr algn="ctr"/>
            <a:r>
              <a:rPr kumimoji="1" lang="zh-CN" altLang="en-US" dirty="0" smtClean="0"/>
              <a:t>筛选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84696" y="3536229"/>
            <a:ext cx="1151861" cy="552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通用词库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筛选</a:t>
            </a:r>
            <a:endParaRPr kumimoji="1" lang="zh-CN" altLang="en-US" dirty="0"/>
          </a:p>
        </p:txBody>
      </p:sp>
      <p:cxnSp>
        <p:nvCxnSpPr>
          <p:cNvPr id="15" name="直线箭头连接符 14"/>
          <p:cNvCxnSpPr>
            <a:stCxn id="4" idx="3"/>
            <a:endCxn id="5" idx="1"/>
          </p:cNvCxnSpPr>
          <p:nvPr/>
        </p:nvCxnSpPr>
        <p:spPr>
          <a:xfrm>
            <a:off x="3317361" y="2307265"/>
            <a:ext cx="10136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5" idx="3"/>
            <a:endCxn id="6" idx="1"/>
          </p:cNvCxnSpPr>
          <p:nvPr/>
        </p:nvCxnSpPr>
        <p:spPr>
          <a:xfrm>
            <a:off x="6273211" y="2307265"/>
            <a:ext cx="13326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8" idx="0"/>
          </p:cNvCxnSpPr>
          <p:nvPr/>
        </p:nvCxnSpPr>
        <p:spPr>
          <a:xfrm>
            <a:off x="10343708" y="2307264"/>
            <a:ext cx="2" cy="1229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/>
          <p:cNvCxnSpPr>
            <a:stCxn id="6" idx="3"/>
          </p:cNvCxnSpPr>
          <p:nvPr/>
        </p:nvCxnSpPr>
        <p:spPr>
          <a:xfrm flipV="1">
            <a:off x="9083752" y="2307264"/>
            <a:ext cx="125995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8" idx="1"/>
            <a:endCxn id="10" idx="3"/>
          </p:cNvCxnSpPr>
          <p:nvPr/>
        </p:nvCxnSpPr>
        <p:spPr>
          <a:xfrm flipH="1" flipV="1">
            <a:off x="8920719" y="3812676"/>
            <a:ext cx="847060" cy="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0" idx="1"/>
            <a:endCxn id="11" idx="3"/>
          </p:cNvCxnSpPr>
          <p:nvPr/>
        </p:nvCxnSpPr>
        <p:spPr>
          <a:xfrm flipH="1">
            <a:off x="6921798" y="3812676"/>
            <a:ext cx="8470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1" idx="1"/>
            <a:endCxn id="12" idx="3"/>
          </p:cNvCxnSpPr>
          <p:nvPr/>
        </p:nvCxnSpPr>
        <p:spPr>
          <a:xfrm flipH="1">
            <a:off x="4735478" y="3812676"/>
            <a:ext cx="8470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2" idx="1"/>
            <a:endCxn id="13" idx="3"/>
          </p:cNvCxnSpPr>
          <p:nvPr/>
        </p:nvCxnSpPr>
        <p:spPr>
          <a:xfrm flipH="1">
            <a:off x="2736557" y="3812676"/>
            <a:ext cx="8470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605826" y="4372565"/>
            <a:ext cx="161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见词性规则表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443207" y="4375865"/>
            <a:ext cx="1617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统计领域专有词表中词的首尾字、词频率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583617" y="4372565"/>
            <a:ext cx="1210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对长文本</a:t>
            </a:r>
            <a:r>
              <a:rPr kumimoji="1" lang="zh-CN" altLang="en-US" smtClean="0"/>
              <a:t>集才有效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481803" y="4372894"/>
            <a:ext cx="1357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已抽取过</a:t>
            </a:r>
            <a:r>
              <a:rPr kumimoji="1" lang="zh-CN" altLang="en-US" smtClean="0"/>
              <a:t>的词就不要了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25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专业词语内部的词性搭配规则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867204"/>
              </p:ext>
            </p:extLst>
          </p:nvPr>
        </p:nvGraphicFramePr>
        <p:xfrm>
          <a:off x="838200" y="1690688"/>
          <a:ext cx="9507985" cy="368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6971"/>
                <a:gridCol w="76810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内部词语数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词性搭配规则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一元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词性</a:t>
                      </a:r>
                      <a:r>
                        <a:rPr lang="zh-CN" altLang="en-US" smtClean="0"/>
                        <a:t>标注为：</a:t>
                      </a:r>
                      <a:r>
                        <a:rPr lang="en-US" altLang="zh-CN" smtClean="0"/>
                        <a:t>n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v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vn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vi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l</a:t>
                      </a:r>
                      <a:r>
                        <a:rPr lang="zh-CN" altLang="en-US" dirty="0" smtClean="0"/>
                        <a:t>之一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二元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词性标注</a:t>
                      </a:r>
                      <a:r>
                        <a:rPr lang="zh-CN" altLang="en-US" smtClean="0"/>
                        <a:t>搭配为：</a:t>
                      </a:r>
                      <a:r>
                        <a:rPr lang="en-US" altLang="zh-CN" smtClean="0"/>
                        <a:t>n+n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n+v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n+vn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v+n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vn+n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b+n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v+v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a+n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n+vi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a+vn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b+vn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n+ng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vn+ng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vn+vn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n+an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m+n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vi+v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v+vn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vi+n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a+v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v+ng</a:t>
                      </a:r>
                      <a:r>
                        <a:rPr lang="zh-CN" altLang="en-US" dirty="0" smtClean="0"/>
                        <a:t>之一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三元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三个词性中至少包含：</a:t>
                      </a:r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v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vn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a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b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ng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d</a:t>
                      </a:r>
                      <a:r>
                        <a:rPr lang="zh-CN" altLang="en-US" smtClean="0"/>
                        <a:t>中的一个词性成分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四元及以上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首词词性不为：</a:t>
                      </a:r>
                      <a:r>
                        <a:rPr lang="en-US" altLang="zh-CN" baseline="0" smtClean="0"/>
                        <a:t> </a:t>
                      </a:r>
                      <a:r>
                        <a:rPr lang="zh-CN" altLang="en-US" baseline="0" smtClean="0"/>
                        <a:t>介词</a:t>
                      </a:r>
                      <a:r>
                        <a:rPr lang="en-US" altLang="zh-CN" baseline="0" smtClean="0"/>
                        <a:t>p</a:t>
                      </a:r>
                      <a:r>
                        <a:rPr lang="zh-CN" altLang="en-US" baseline="0" smtClean="0"/>
                        <a:t>，量词</a:t>
                      </a:r>
                      <a:r>
                        <a:rPr lang="en-US" altLang="zh-CN" baseline="0" smtClean="0"/>
                        <a:t>q</a:t>
                      </a:r>
                      <a:r>
                        <a:rPr lang="zh-CN" altLang="en-US" baseline="0" smtClean="0"/>
                        <a:t>，连词</a:t>
                      </a:r>
                      <a:r>
                        <a:rPr lang="en-US" altLang="zh-CN" baseline="0" smtClean="0"/>
                        <a:t>c</a:t>
                      </a:r>
                      <a:r>
                        <a:rPr lang="zh-CN" altLang="en-US" baseline="0" smtClean="0"/>
                        <a:t>，助词</a:t>
                      </a:r>
                      <a:r>
                        <a:rPr lang="en-US" altLang="zh-CN" baseline="0" smtClean="0"/>
                        <a:t>u</a:t>
                      </a:r>
                      <a:r>
                        <a:rPr lang="zh-CN" altLang="en-US" baseline="0" smtClean="0"/>
                        <a:t>，后缀</a:t>
                      </a:r>
                      <a:r>
                        <a:rPr lang="en-US" altLang="zh-CN" baseline="0" smtClean="0"/>
                        <a:t>k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尾词词性应为：</a:t>
                      </a:r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v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vn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ng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vi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qv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vg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中间词词性不应为：代词</a:t>
                      </a:r>
                      <a:r>
                        <a:rPr lang="en-US" altLang="zh-CN" smtClean="0"/>
                        <a:t>r</a:t>
                      </a:r>
                      <a:r>
                        <a:rPr lang="zh-CN" altLang="en-US" smtClean="0"/>
                        <a:t>（人称代词</a:t>
                      </a:r>
                      <a:r>
                        <a:rPr lang="en-US" altLang="zh-CN" smtClean="0"/>
                        <a:t>rr,</a:t>
                      </a:r>
                      <a:r>
                        <a:rPr lang="zh-CN" altLang="en-US" smtClean="0"/>
                        <a:t>指示代词</a:t>
                      </a:r>
                      <a:r>
                        <a:rPr lang="en-US" altLang="zh-CN" smtClean="0"/>
                        <a:t>rz,</a:t>
                      </a:r>
                      <a:r>
                        <a:rPr lang="zh-CN" altLang="en-US" smtClean="0"/>
                        <a:t>疑问代词</a:t>
                      </a:r>
                      <a:r>
                        <a:rPr lang="en-US" altLang="zh-CN" smtClean="0"/>
                        <a:t>ry,</a:t>
                      </a:r>
                      <a:r>
                        <a:rPr lang="zh-CN" altLang="en-US" smtClean="0"/>
                        <a:t>代词性语素</a:t>
                      </a:r>
                      <a:r>
                        <a:rPr lang="en-US" altLang="zh-CN" smtClean="0"/>
                        <a:t>rg</a:t>
                      </a:r>
                      <a:r>
                        <a:rPr lang="zh-CN" altLang="en-US" smtClean="0"/>
                        <a:t>）、语气词</a:t>
                      </a:r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、助词</a:t>
                      </a:r>
                      <a:r>
                        <a:rPr lang="en-US" altLang="zh-CN" smtClean="0"/>
                        <a:t>u</a:t>
                      </a:r>
                      <a:r>
                        <a:rPr lang="zh-CN" altLang="en-US" smtClean="0"/>
                        <a:t>（除了的）、叹词</a:t>
                      </a:r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、拟声词</a:t>
                      </a:r>
                      <a:r>
                        <a:rPr lang="en-US" altLang="zh-CN" smtClean="0"/>
                        <a:t>o</a:t>
                      </a:r>
                      <a:r>
                        <a:rPr lang="zh-CN" altLang="en-US" smtClean="0"/>
                        <a:t>、处所词</a:t>
                      </a:r>
                      <a:r>
                        <a:rPr lang="en-US" altLang="zh-CN" smtClean="0"/>
                        <a:t>s</a:t>
                      </a:r>
                      <a:r>
                        <a:rPr lang="zh-CN" altLang="en-US" smtClean="0"/>
                        <a:t>、状态词</a:t>
                      </a:r>
                      <a:r>
                        <a:rPr lang="en-US" altLang="zh-CN" smtClean="0"/>
                        <a:t>z</a:t>
                      </a:r>
                      <a:r>
                        <a:rPr lang="zh-CN" altLang="en-US" smtClean="0"/>
                        <a:t>、方位词</a:t>
                      </a:r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、字符串（非语素字</a:t>
                      </a:r>
                      <a:r>
                        <a:rPr lang="en-US" altLang="zh-CN" smtClean="0"/>
                        <a:t>xx</a:t>
                      </a:r>
                      <a:r>
                        <a:rPr lang="zh-CN" altLang="en-US" smtClean="0"/>
                        <a:t>、网址</a:t>
                      </a:r>
                      <a:r>
                        <a:rPr lang="en-US" altLang="zh-CN" smtClean="0"/>
                        <a:t>xu</a:t>
                      </a:r>
                      <a:r>
                        <a:rPr lang="zh-CN" altLang="en-US" smtClean="0"/>
                        <a:t>）、时间词</a:t>
                      </a:r>
                      <a:r>
                        <a:rPr lang="en-US" altLang="zh-CN" smtClean="0"/>
                        <a:t>t</a:t>
                      </a:r>
                      <a:r>
                        <a:rPr lang="zh-CN" altLang="en-US" smtClean="0"/>
                        <a:t>（时间词性语素</a:t>
                      </a:r>
                      <a:r>
                        <a:rPr lang="en-US" altLang="zh-CN" smtClean="0"/>
                        <a:t>tg</a:t>
                      </a:r>
                      <a:r>
                        <a:rPr lang="zh-CN" altLang="en-US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90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312</Words>
  <Application>Microsoft Macintosh PowerPoint</Application>
  <PresentationFormat>宽屏</PresentationFormat>
  <Paragraphs>31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DengXian</vt:lpstr>
      <vt:lpstr>DengXian Light</vt:lpstr>
      <vt:lpstr>Arial</vt:lpstr>
      <vt:lpstr>Office 主题</vt:lpstr>
      <vt:lpstr>新词发现</vt:lpstr>
      <vt:lpstr>专业词抽取流程</vt:lpstr>
      <vt:lpstr>专业词语内部的词性搭配规则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新词发现</dc:title>
  <dc:creator>yu fei</dc:creator>
  <cp:lastModifiedBy>yu fei</cp:lastModifiedBy>
  <cp:revision>8</cp:revision>
  <dcterms:created xsi:type="dcterms:W3CDTF">2020-01-06T11:59:12Z</dcterms:created>
  <dcterms:modified xsi:type="dcterms:W3CDTF">2020-01-06T12:45:02Z</dcterms:modified>
</cp:coreProperties>
</file>