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B76A-FD70-4289-86CC-5F24A197B67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B267-945A-4CE0-8EF3-0F494AAB6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5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B76A-FD70-4289-86CC-5F24A197B67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B267-945A-4CE0-8EF3-0F494AAB6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6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B76A-FD70-4289-86CC-5F24A197B67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B267-945A-4CE0-8EF3-0F494AAB6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B76A-FD70-4289-86CC-5F24A197B67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B267-945A-4CE0-8EF3-0F494AAB6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6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B76A-FD70-4289-86CC-5F24A197B67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B267-945A-4CE0-8EF3-0F494AAB6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0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B76A-FD70-4289-86CC-5F24A197B67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B267-945A-4CE0-8EF3-0F494AAB6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7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B76A-FD70-4289-86CC-5F24A197B67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B267-945A-4CE0-8EF3-0F494AAB6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B76A-FD70-4289-86CC-5F24A197B67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B267-945A-4CE0-8EF3-0F494AAB6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7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B76A-FD70-4289-86CC-5F24A197B67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B267-945A-4CE0-8EF3-0F494AAB6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4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B76A-FD70-4289-86CC-5F24A197B67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B267-945A-4CE0-8EF3-0F494AAB6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9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B76A-FD70-4289-86CC-5F24A197B67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B267-945A-4CE0-8EF3-0F494AAB6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EB76A-FD70-4289-86CC-5F24A197B67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B267-945A-4CE0-8EF3-0F494AAB6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0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5152" y="5513832"/>
            <a:ext cx="3593592" cy="475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词语序列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16652" y="4709160"/>
            <a:ext cx="2450592" cy="4754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隐马模型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45152" y="3904488"/>
            <a:ext cx="3593592" cy="475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top-N</a:t>
            </a:r>
            <a:r>
              <a:rPr lang="zh-CN" altLang="en-US" smtClean="0"/>
              <a:t>隐藏人名角色序列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16652" y="3099816"/>
            <a:ext cx="2450592" cy="4754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隐马模型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45152" y="2295144"/>
            <a:ext cx="3593592" cy="475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top-N</a:t>
            </a:r>
            <a:r>
              <a:rPr lang="zh-CN" altLang="en-US" smtClean="0"/>
              <a:t>隐藏地名角色序列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45152" y="612648"/>
            <a:ext cx="3593592" cy="475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top-N</a:t>
            </a:r>
            <a:r>
              <a:rPr lang="zh-CN" altLang="en-US" smtClean="0"/>
              <a:t>隐藏机构名角色序列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216652" y="1417320"/>
            <a:ext cx="2450592" cy="4754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隐马模型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69978" y="47675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模式匹配，识别人名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24517" y="31651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模式匹配，识别地名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11714" y="15473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模式匹配，识别机构名</a:t>
            </a:r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6284214" y="5221224"/>
            <a:ext cx="315468" cy="25603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6284214" y="4416552"/>
            <a:ext cx="315468" cy="25603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>
            <a:off x="6284214" y="3611880"/>
            <a:ext cx="315468" cy="25603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6284214" y="1975104"/>
            <a:ext cx="315468" cy="25603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6284214" y="1124712"/>
            <a:ext cx="315468" cy="25603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975104" y="3867912"/>
            <a:ext cx="8257032" cy="141732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975104" y="2205859"/>
            <a:ext cx="8257032" cy="141732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75104" y="539496"/>
            <a:ext cx="8257032" cy="141732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50852" y="439190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层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450851" y="278356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2</a:t>
            </a:r>
            <a:r>
              <a:rPr lang="zh-CN" altLang="en-US" smtClean="0"/>
              <a:t>层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450850" y="11247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3</a:t>
            </a:r>
            <a:r>
              <a:rPr lang="zh-CN" altLang="en-US" smtClean="0"/>
              <a:t>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4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3</cp:revision>
  <dcterms:created xsi:type="dcterms:W3CDTF">2019-07-16T12:47:25Z</dcterms:created>
  <dcterms:modified xsi:type="dcterms:W3CDTF">2019-07-16T13:21:53Z</dcterms:modified>
</cp:coreProperties>
</file>