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A79-8258-2201-3EBA-EB997D92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39B1-6B51-C5E6-8A5A-62317DE6D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FC2B-C874-1D3F-531B-988AB8B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8133-F4D4-F5AE-47D8-FD88C0FC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B269-2339-0661-9D45-A9BD1AC6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6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F9E-93D5-D5D2-B140-EFB9602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2AA7-5D06-B988-D663-A6E12DAC2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6954-1070-F67D-A667-6FF4EDC5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0DC5-8701-F05A-B825-EA28E9C8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BC10-FCEF-4F91-200E-0A652D21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0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67AF0-693B-6FF6-B0B9-22BE02FE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8666-A7BB-2765-1F09-829300B1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015F-85D2-1895-4AE8-EF69828B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A8E2-C6B9-6B80-9504-2DBDA55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ED6E-B842-4897-6A5A-4234FC3B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0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3795-0DFB-BC5B-72E5-6724F7A8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3303-8F5C-97B7-382F-BFA1D624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9339-A335-ADF7-6953-01695F29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522C-234A-D083-F803-2E25CB36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DBCD8-0E5A-BC23-840F-1D48CF8F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DA22-D833-C34A-CB0E-EFFD4E25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394D-1C9A-563E-88C3-AB6DAC30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BBE1-E353-CC66-2202-2FA24475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08B3-A7ED-508C-EE08-BBFE5E7F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9C16-080C-FFA0-E85D-53368894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20AE-EE96-5A51-331A-32F3F566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FFB3-3BC4-4027-E67B-84E3D7F1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8DAA-CE7A-BC6D-202B-66646AD5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2E3E-95C1-7CFF-610E-6D59B50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7781-B07D-3D2D-3885-2F2D57E9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ED5A-F8CF-128D-5028-58D807EB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70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92C-6A4A-2136-255D-4A93DF9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6F7E6-6DFD-0D10-C60F-3A77E5D7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5BFC1-108F-F938-B0F1-4B0E5F37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6748-90A6-82BE-258C-E9B48B531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8C146-AADE-B1D1-0E66-CDC857976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5A92-4097-0755-1A5A-107DB43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B1652-DA91-FA6E-D17E-BDA87154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AC9A6-3A42-CF69-7B12-2F15A95C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4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956B-7E41-EF9A-25D9-5BC7DCFB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F5088-4EDE-D22B-48D1-3B030E3F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C77B-147B-82E3-3C8B-039E21E4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0D8FF-51DC-7BD6-26B0-7671DE14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1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13B4C-7421-8BA0-7EE9-A20D6A66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68E6-99CA-F085-D2B3-7E99A078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E6106-9803-6831-FB5F-A07CE397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12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F19F-54AD-0015-C7A0-0E4231BB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D74F-5FD7-B7E9-B68A-7A822F27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9E94-E0F8-57FF-F5BA-3429E1B2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11E3-350D-3184-9CD8-A916365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14BF-36D8-010C-8929-EDEF46FD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63011-7998-E5C8-26AC-2963B8A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3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33D-5793-F425-B484-9B434093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E396D-9B1A-728F-2296-C52FB1EE9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52AD-027A-4F4B-6589-EC8CF17B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3DDA1-18F0-9622-0E52-400C296E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74C34-C17E-1ABD-06BA-715C8495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8BF05-49F8-52C8-D67F-6134B24B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2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C81A5-934D-D039-776F-7ABA31C2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7A93-DF33-34C0-BECE-1DC044C7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999F-A67A-466A-E40C-A019F9F9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784F-7672-4C7D-BE60-4BD3CD182EB5}" type="datetimeFigureOut">
              <a:rPr lang="en-SG" smtClean="0"/>
              <a:t>8/12/2023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BF7-2AD1-1C0B-FDE9-C010D640B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BBE9-90CF-DD6C-3EF5-C40E9720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1B32-05C8-4317-9009-BF0E111E6E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0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FEF8-225D-E656-49A9-29F505191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AIML CA1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077AD-0241-C6BF-C849-E8AA92A87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Loh Yip </a:t>
            </a:r>
            <a:r>
              <a:rPr lang="en-SG" dirty="0" err="1"/>
              <a:t>Khai</a:t>
            </a:r>
            <a:r>
              <a:rPr lang="en-SG" dirty="0"/>
              <a:t>(p2317454)</a:t>
            </a:r>
          </a:p>
        </p:txBody>
      </p:sp>
    </p:spTree>
    <p:extLst>
      <p:ext uri="{BB962C8B-B14F-4D97-AF65-F5344CB8AC3E}">
        <p14:creationId xmlns:p14="http://schemas.microsoft.com/office/powerpoint/2010/main" val="313202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D6C-00CA-18B1-271D-2918E935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B4A5-9FA6-B769-F9C2-69171F69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aim of this task is to predict how the variables given affect the hospital cost of patients </a:t>
            </a:r>
            <a:r>
              <a:rPr lang="en-SG" dirty="0" err="1"/>
              <a:t>admimtted</a:t>
            </a:r>
            <a:endParaRPr lang="en-SG" dirty="0"/>
          </a:p>
          <a:p>
            <a:r>
              <a:rPr lang="en-SG" dirty="0"/>
              <a:t>The output variable that I have identified is hospital cost</a:t>
            </a:r>
          </a:p>
        </p:txBody>
      </p:sp>
    </p:spTree>
    <p:extLst>
      <p:ext uri="{BB962C8B-B14F-4D97-AF65-F5344CB8AC3E}">
        <p14:creationId xmlns:p14="http://schemas.microsoft.com/office/powerpoint/2010/main" val="415546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0567-3D39-42AA-703A-A48D7B5B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Dataset Overview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8B29-60D3-1F15-0FA9-98EC2BCD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key statistics about the dataset are age, gender, </a:t>
            </a:r>
            <a:r>
              <a:rPr lang="en-SG" dirty="0" err="1"/>
              <a:t>bmi</a:t>
            </a:r>
            <a:r>
              <a:rPr lang="en-SG" dirty="0"/>
              <a:t>, region and smoker status.</a:t>
            </a:r>
          </a:p>
          <a:p>
            <a:r>
              <a:rPr lang="en-SG" dirty="0"/>
              <a:t>These non-numeric data need to be converted to numeric data using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6793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C091-3681-4321-12DB-0679F108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Feature Processing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3D88-F816-8536-89A6-61168A85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 data seems to be given and there is not any NA or null values,</a:t>
            </a:r>
          </a:p>
          <a:p>
            <a:r>
              <a:rPr lang="en-SG" dirty="0"/>
              <a:t>The dataset can be loaded using 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"CA1-Regression-Dataset.csv"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dirty="0"/>
              <a:t>Dropping the cost of the dataset as it will be the output variable</a:t>
            </a:r>
            <a:endParaRPr lang="en-SG" b="0" dirty="0">
              <a:effectLst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70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E55E-BBE1-6F9F-0E9D-B92CFFA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Selection of Learning Algorithms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0CDB-96C2-0E68-19B5-F546D7A1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have selected random forest regressor based on the results of the models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29DF93A3-00F7-8060-F6EF-96C638A8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7" y="2335861"/>
            <a:ext cx="8473800" cy="1213584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7707653-8479-4D69-C249-93349F28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4632"/>
            <a:ext cx="9844432" cy="26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8228-79B8-91A9-C69B-896C349F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4397-ECE6-6807-699B-5538640B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here we can see that the regions are the least important variables and can be dropped</a:t>
            </a:r>
          </a:p>
        </p:txBody>
      </p:sp>
      <p:pic>
        <p:nvPicPr>
          <p:cNvPr id="33" name="Picture 32" descr="A graph with blue squares&#10;&#10;Description automatically generated">
            <a:extLst>
              <a:ext uri="{FF2B5EF4-FFF2-40B4-BE49-F238E27FC236}">
                <a16:creationId xmlns:a16="http://schemas.microsoft.com/office/drawing/2014/main" id="{64A60681-5CB9-4B8E-4926-8E184A8AC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2" y="2729100"/>
            <a:ext cx="6449962" cy="36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B69-639C-4896-B03D-E790118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Hyperparameter Tuning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6F1-3BED-1D50-C06B-ED5E511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tuning the hyperparameters, we can compare the results</a:t>
            </a:r>
          </a:p>
          <a:p>
            <a:endParaRPr lang="en-SG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C58236D-048A-55B2-C91A-2586B0267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82" y="2952842"/>
            <a:ext cx="7316835" cy="15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BFDF-91DE-69B6-5A50-35FB6D04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F7EC67F-EB49-C0D9-4471-94567E53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57" y="2322568"/>
            <a:ext cx="10884286" cy="2701717"/>
          </a:xfrm>
        </p:spPr>
      </p:pic>
    </p:spTree>
    <p:extLst>
      <p:ext uri="{BB962C8B-B14F-4D97-AF65-F5344CB8AC3E}">
        <p14:creationId xmlns:p14="http://schemas.microsoft.com/office/powerpoint/2010/main" val="21417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8518-905E-427C-8E02-86B213A2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FE4E-AEF2-E50D-C8AF-1C29A20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aim of this task is to find out how different </a:t>
            </a:r>
            <a:r>
              <a:rPr lang="en-SG" dirty="0" err="1"/>
              <a:t>vairbale</a:t>
            </a:r>
            <a:r>
              <a:rPr lang="en-SG" dirty="0"/>
              <a:t> in the water will affect the water quality</a:t>
            </a:r>
          </a:p>
          <a:p>
            <a:r>
              <a:rPr lang="en-SG" dirty="0"/>
              <a:t>The output variable I have identified is the water quality</a:t>
            </a:r>
          </a:p>
        </p:txBody>
      </p:sp>
    </p:spTree>
    <p:extLst>
      <p:ext uri="{BB962C8B-B14F-4D97-AF65-F5344CB8AC3E}">
        <p14:creationId xmlns:p14="http://schemas.microsoft.com/office/powerpoint/2010/main" val="20638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92E5-8017-D445-DEA0-02DA43A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Prediction Task Definition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57D2-B04C-5EC8-9065-A2110A81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My prediction task is defined based on looking at the variables and deciding that water quality will be the output variable</a:t>
            </a:r>
          </a:p>
          <a:p>
            <a:r>
              <a:rPr lang="en-SG" dirty="0"/>
              <a:t>The output means whether the quality of the water is good or bad</a:t>
            </a:r>
          </a:p>
        </p:txBody>
      </p:sp>
    </p:spTree>
    <p:extLst>
      <p:ext uri="{BB962C8B-B14F-4D97-AF65-F5344CB8AC3E}">
        <p14:creationId xmlns:p14="http://schemas.microsoft.com/office/powerpoint/2010/main" val="183199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37F-3F6A-4744-4694-CD7AD005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Data Overview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36EC-462C-DA40-145E-551F82B9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used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CA1-Classification-Dataset.csv, </a:t>
            </a:r>
            <a:r>
              <a:rPr lang="en-SG" b="0" dirty="0">
                <a:effectLst/>
              </a:rPr>
              <a:t>where it contained a lot of features about the water quality</a:t>
            </a:r>
          </a:p>
          <a:p>
            <a:r>
              <a:rPr lang="en-SG" dirty="0"/>
              <a:t>I handled missing data using impute with the mean for each column</a:t>
            </a:r>
          </a:p>
          <a:p>
            <a:endParaRPr lang="en-SG" b="0" dirty="0">
              <a:effectLst/>
            </a:endParaRPr>
          </a:p>
          <a:p>
            <a:endParaRPr lang="en-SG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932861C-5137-B26A-5384-1B2CAEC2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24" y="3172174"/>
            <a:ext cx="6325151" cy="30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1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BF2E-E336-233C-5031-5F7DE59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Feature Engineering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7D74-E51C-789D-5990-3D1DED92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First I selected a model to be tested, in my case I used Decision Tree</a:t>
            </a:r>
          </a:p>
          <a:p>
            <a:r>
              <a:rPr lang="en-SG" dirty="0"/>
              <a:t>Then I iterated through all of the features and dropped each feature one-by-one and rerunning the model in the end this was my results for the worst feature and the one to drop(</a:t>
            </a:r>
            <a:r>
              <a:rPr lang="en-SG" dirty="0" err="1"/>
              <a:t>Organic_carbon</a:t>
            </a:r>
            <a:r>
              <a:rPr lang="en-SG" dirty="0"/>
              <a:t>)</a:t>
            </a:r>
          </a:p>
          <a:p>
            <a:endParaRPr lang="en-SG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39751F4-695E-4676-DD29-E00B4E67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66" y="3829377"/>
            <a:ext cx="9010332" cy="19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6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31-D4CF-0814-77F3-FD39BEA0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Dropping the worst feature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EA12230-5679-4831-2FC9-8016AA30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76" y="1835456"/>
            <a:ext cx="6868650" cy="48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BC40-409C-3E7E-85F5-586A63F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Model Selection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C6A8-B559-251F-5296-A61C90D3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en-SG" dirty="0"/>
              <a:t>I selected decision tree model as I found that only after testing and tuning the </a:t>
            </a:r>
            <a:r>
              <a:rPr lang="en-SG" dirty="0" err="1"/>
              <a:t>the</a:t>
            </a:r>
            <a:r>
              <a:rPr lang="en-SG" dirty="0"/>
              <a:t> other models, decision tree produced the best results</a:t>
            </a:r>
          </a:p>
          <a:p>
            <a:r>
              <a:rPr lang="en-SG" dirty="0"/>
              <a:t>Although it was not the best model to be chosen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56EE4B-2F41-79E5-74F4-F87BFEC3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4" y="2769012"/>
            <a:ext cx="3101766" cy="37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5AF-9971-B861-BF97-F7D326E8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Hyperparameter Tuning</a:t>
            </a:r>
            <a:br>
              <a:rPr lang="en-SG" b="1" i="0" dirty="0">
                <a:effectLst/>
                <a:latin typeface="Söhne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845F-11B4-A2F3-C1DF-514D892C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tuning the hyperparameters. This was my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AF285-846F-36D3-EE9F-24A7D82A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38" y="2270526"/>
            <a:ext cx="4279723" cy="4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342D-4715-8F7B-6A4B-B1EFA095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1346-37E2-C811-E9AD-4ADD8809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Overall, the accuracy increased, indicating that the model is making more correct predictions overall.</a:t>
            </a:r>
          </a:p>
          <a:p>
            <a:r>
              <a:rPr lang="en-SG" dirty="0"/>
              <a:t>However, there is a drop in both F1 score, AUC and recall</a:t>
            </a:r>
          </a:p>
          <a:p>
            <a:r>
              <a:rPr lang="en-US" b="0" dirty="0">
                <a:effectLst/>
              </a:rPr>
              <a:t>Precision has increased, suggesting that among the instances predicted as positive, a higher proportion is true positives. However, this comes at the cost of lower recall.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450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Söhne</vt:lpstr>
      <vt:lpstr>Arial</vt:lpstr>
      <vt:lpstr>Calibri</vt:lpstr>
      <vt:lpstr>Calibri Light</vt:lpstr>
      <vt:lpstr>Consolas</vt:lpstr>
      <vt:lpstr>Office Theme</vt:lpstr>
      <vt:lpstr>AIML CA1</vt:lpstr>
      <vt:lpstr>Part a</vt:lpstr>
      <vt:lpstr>Prediction Task Definition </vt:lpstr>
      <vt:lpstr>Data Overview </vt:lpstr>
      <vt:lpstr>Feature Engineering </vt:lpstr>
      <vt:lpstr>Dropping the worst feature</vt:lpstr>
      <vt:lpstr>Model Selection </vt:lpstr>
      <vt:lpstr>Hyperparameter Tuning </vt:lpstr>
      <vt:lpstr>Conclusion</vt:lpstr>
      <vt:lpstr>Part b</vt:lpstr>
      <vt:lpstr>Dataset Overview </vt:lpstr>
      <vt:lpstr>Feature Processing </vt:lpstr>
      <vt:lpstr>Selection of Learning Algorithms </vt:lpstr>
      <vt:lpstr>Feature Selection</vt:lpstr>
      <vt:lpstr>Hyperparameter Tuning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CA1</dc:title>
  <dc:creator>yk Loh</dc:creator>
  <cp:lastModifiedBy>yk Loh</cp:lastModifiedBy>
  <cp:revision>2</cp:revision>
  <dcterms:created xsi:type="dcterms:W3CDTF">2023-12-08T15:11:03Z</dcterms:created>
  <dcterms:modified xsi:type="dcterms:W3CDTF">2023-12-08T15:41:17Z</dcterms:modified>
</cp:coreProperties>
</file>