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0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0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5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31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5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9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544D-1FD7-4453-A452-3507F98F92C9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7E37-382F-4097-A3C7-244E6428E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49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rAppla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Fire</a:t>
            </a:r>
            <a:r>
              <a:rPr lang="de-DE" dirty="0" smtClean="0"/>
              <a:t> </a:t>
            </a:r>
            <a:r>
              <a:rPr lang="de-DE" dirty="0" err="1" smtClean="0"/>
              <a:t>Breathing</a:t>
            </a:r>
            <a:r>
              <a:rPr lang="de-DE" dirty="0" smtClean="0"/>
              <a:t> Rubber </a:t>
            </a:r>
            <a:r>
              <a:rPr lang="de-DE" dirty="0" err="1" smtClean="0"/>
              <a:t>Duckies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2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Mockups\Mainscreen_w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51445"/>
            <a:ext cx="3873086" cy="690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ockups\Mainscreen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1256"/>
            <a:ext cx="357329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ockups\Information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22" y="0"/>
            <a:ext cx="3605493" cy="674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 descr="E:\Mockups\Notiz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0"/>
            <a:ext cx="3433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ockups\Alar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56" y="188640"/>
            <a:ext cx="3456384" cy="653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5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 descr="E:\Mockups\Options_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-13381"/>
            <a:ext cx="3823817" cy="69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660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rAppla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rAppla</dc:title>
  <dc:creator>m</dc:creator>
  <cp:lastModifiedBy>m</cp:lastModifiedBy>
  <cp:revision>2</cp:revision>
  <dcterms:created xsi:type="dcterms:W3CDTF">2013-10-29T07:46:17Z</dcterms:created>
  <dcterms:modified xsi:type="dcterms:W3CDTF">2013-10-29T07:51:43Z</dcterms:modified>
</cp:coreProperties>
</file>