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6" r:id="rId10"/>
    <p:sldId id="265" r:id="rId11"/>
    <p:sldId id="268" r:id="rId12"/>
    <p:sldId id="267" r:id="rId13"/>
    <p:sldId id="264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E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8/22/2024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System Font Regular"/>
        <a:buChar char="–"/>
        <a:defRPr sz="2400" b="0" i="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2000" b="0" i="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800" b="0" i="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DDC1DC-0900-65A9-89F7-C26B2CE1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8227" y="2391155"/>
            <a:ext cx="5387708" cy="1269036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/>
              <a:t>　</a:t>
            </a:r>
            <a:r>
              <a:rPr kumimoji="1" lang="ja-JP" altLang="en-US" sz="8800" dirty="0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CF2D36-7120-C8D8-A58C-241AA159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691" y="3930781"/>
            <a:ext cx="5180276" cy="8829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山口大学大学院　佐藤立樹</a:t>
            </a:r>
          </a:p>
        </p:txBody>
      </p:sp>
      <p:pic>
        <p:nvPicPr>
          <p:cNvPr id="4" name="Picture 3" descr="白い表面にカラーのスプラッシュ">
            <a:extLst>
              <a:ext uri="{FF2B5EF4-FFF2-40B4-BE49-F238E27FC236}">
                <a16:creationId xmlns:a16="http://schemas.microsoft.com/office/drawing/2014/main" id="{23A445ED-22C8-9B25-E3A3-8BA176CB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967"/>
          <a:stretch/>
        </p:blipFill>
        <p:spPr>
          <a:xfrm>
            <a:off x="21" y="-7907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765AA7B-AA24-9719-EDA1-2C13F6CC34B9}"/>
              </a:ext>
            </a:extLst>
          </p:cNvPr>
          <p:cNvSpPr txBox="1">
            <a:spLocks/>
          </p:cNvSpPr>
          <p:nvPr/>
        </p:nvSpPr>
        <p:spPr>
          <a:xfrm>
            <a:off x="2328761" y="1323079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01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56" y="231396"/>
            <a:ext cx="10323386" cy="102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電力制御システム</a:t>
            </a:r>
            <a:endParaRPr kumimoji="1" lang="en-US" altLang="ja-JP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B790C34E-88BB-F2EE-B262-111497FD2D43}"/>
              </a:ext>
            </a:extLst>
          </p:cNvPr>
          <p:cNvSpPr txBox="1">
            <a:spLocks/>
          </p:cNvSpPr>
          <p:nvPr/>
        </p:nvSpPr>
        <p:spPr>
          <a:xfrm>
            <a:off x="470356" y="1096772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ja-JP" altLang="en-US" dirty="0"/>
              <a:t>配電システム</a:t>
            </a:r>
            <a:endParaRPr lang="en-US" altLang="ja-JP" dirty="0"/>
          </a:p>
          <a:p>
            <a:pPr marL="0" indent="0">
              <a:buFont typeface="System Font Regular"/>
              <a:buNone/>
            </a:pPr>
            <a:r>
              <a:rPr lang="ja-JP" altLang="en-US" dirty="0"/>
              <a:t>・配電線自動制御システムの仕組み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AB8CE0-7FB1-D704-43F3-170B7A21D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1" t="11444" r="9178" b="8803"/>
          <a:stretch/>
        </p:blipFill>
        <p:spPr>
          <a:xfrm>
            <a:off x="1345004" y="3286402"/>
            <a:ext cx="4524112" cy="3225801"/>
          </a:xfrm>
          <a:prstGeom prst="rect">
            <a:avLst/>
          </a:prstGeom>
        </p:spPr>
      </p:pic>
      <p:pic>
        <p:nvPicPr>
          <p:cNvPr id="4098" name="Picture 2" descr="熊本県熊本市西区の地図 | Map-It マップ・イット">
            <a:extLst>
              <a:ext uri="{FF2B5EF4-FFF2-40B4-BE49-F238E27FC236}">
                <a16:creationId xmlns:a16="http://schemas.microsoft.com/office/drawing/2014/main" id="{AF1E8168-B40C-BFE6-F7EF-DCE223CA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76" y="3138236"/>
            <a:ext cx="3522133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6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3" y="352049"/>
            <a:ext cx="10323386" cy="598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E4D8DF-3F4F-AB29-4445-2E91A2C1A260}"/>
              </a:ext>
            </a:extLst>
          </p:cNvPr>
          <p:cNvSpPr/>
          <p:nvPr/>
        </p:nvSpPr>
        <p:spPr>
          <a:xfrm>
            <a:off x="519899" y="2470319"/>
            <a:ext cx="4360334" cy="30141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E59E9F-9114-CF46-E7D1-37BDC1393776}"/>
              </a:ext>
            </a:extLst>
          </p:cNvPr>
          <p:cNvCxnSpPr>
            <a:cxnSpLocks/>
          </p:cNvCxnSpPr>
          <p:nvPr/>
        </p:nvCxnSpPr>
        <p:spPr>
          <a:xfrm>
            <a:off x="1024467" y="4394200"/>
            <a:ext cx="0" cy="745066"/>
          </a:xfrm>
          <a:prstGeom prst="line">
            <a:avLst/>
          </a:prstGeom>
          <a:ln w="38100">
            <a:solidFill>
              <a:srgbClr val="46E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D2965A9-330F-95CB-85E8-E5E8EFB8E985}"/>
              </a:ext>
            </a:extLst>
          </p:cNvPr>
          <p:cNvCxnSpPr>
            <a:cxnSpLocks/>
          </p:cNvCxnSpPr>
          <p:nvPr/>
        </p:nvCxnSpPr>
        <p:spPr>
          <a:xfrm>
            <a:off x="1176867" y="4546600"/>
            <a:ext cx="0" cy="745066"/>
          </a:xfrm>
          <a:prstGeom prst="line">
            <a:avLst/>
          </a:prstGeom>
          <a:ln w="38100">
            <a:solidFill>
              <a:srgbClr val="46E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04B176-3DC1-E25F-4856-E259B32B6724}"/>
              </a:ext>
            </a:extLst>
          </p:cNvPr>
          <p:cNvCxnSpPr>
            <a:cxnSpLocks/>
          </p:cNvCxnSpPr>
          <p:nvPr/>
        </p:nvCxnSpPr>
        <p:spPr>
          <a:xfrm>
            <a:off x="1329267" y="4699000"/>
            <a:ext cx="0" cy="745066"/>
          </a:xfrm>
          <a:prstGeom prst="line">
            <a:avLst/>
          </a:prstGeom>
          <a:ln w="38100">
            <a:solidFill>
              <a:srgbClr val="46E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2B0513-3695-BD67-EBD9-1FE60F3CDA94}"/>
              </a:ext>
            </a:extLst>
          </p:cNvPr>
          <p:cNvCxnSpPr>
            <a:cxnSpLocks/>
          </p:cNvCxnSpPr>
          <p:nvPr/>
        </p:nvCxnSpPr>
        <p:spPr>
          <a:xfrm flipH="1">
            <a:off x="1024467" y="29130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B23BC1A-A6EE-000C-D080-336D7BD8F4C1}"/>
              </a:ext>
            </a:extLst>
          </p:cNvPr>
          <p:cNvCxnSpPr>
            <a:cxnSpLocks/>
          </p:cNvCxnSpPr>
          <p:nvPr/>
        </p:nvCxnSpPr>
        <p:spPr>
          <a:xfrm flipH="1">
            <a:off x="1176867" y="30654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210D459-BB24-7253-FA07-2CE9D6B66EAD}"/>
              </a:ext>
            </a:extLst>
          </p:cNvPr>
          <p:cNvCxnSpPr>
            <a:cxnSpLocks/>
          </p:cNvCxnSpPr>
          <p:nvPr/>
        </p:nvCxnSpPr>
        <p:spPr>
          <a:xfrm flipH="1">
            <a:off x="1329267" y="32178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4750F0F-2891-83F4-4ADB-70C9DF48D1C2}"/>
              </a:ext>
            </a:extLst>
          </p:cNvPr>
          <p:cNvCxnSpPr>
            <a:cxnSpLocks/>
          </p:cNvCxnSpPr>
          <p:nvPr/>
        </p:nvCxnSpPr>
        <p:spPr>
          <a:xfrm flipH="1">
            <a:off x="1481667" y="33702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29A284F-A519-6FF4-72FF-7A9634587AF1}"/>
              </a:ext>
            </a:extLst>
          </p:cNvPr>
          <p:cNvCxnSpPr>
            <a:cxnSpLocks/>
          </p:cNvCxnSpPr>
          <p:nvPr/>
        </p:nvCxnSpPr>
        <p:spPr>
          <a:xfrm flipH="1">
            <a:off x="1634067" y="35226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91C965-72D6-A5F5-5A00-CFD77EA15C70}"/>
              </a:ext>
            </a:extLst>
          </p:cNvPr>
          <p:cNvCxnSpPr>
            <a:cxnSpLocks/>
          </p:cNvCxnSpPr>
          <p:nvPr/>
        </p:nvCxnSpPr>
        <p:spPr>
          <a:xfrm flipH="1">
            <a:off x="1786467" y="3675041"/>
            <a:ext cx="694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7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3" y="352049"/>
            <a:ext cx="10323386" cy="598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3" y="352049"/>
            <a:ext cx="10323386" cy="598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46" y="2718603"/>
            <a:ext cx="9228667" cy="10482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sz="5400" dirty="0"/>
              <a:t>ご清聴ありがとうございました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73" y="200050"/>
            <a:ext cx="10323386" cy="893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自己紹介</a:t>
            </a:r>
            <a:endParaRPr kumimoji="1" lang="en-US" altLang="ja-JP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A9FA78A-14B4-3ED2-A48E-87F365652A09}"/>
              </a:ext>
            </a:extLst>
          </p:cNvPr>
          <p:cNvSpPr txBox="1">
            <a:spLocks/>
          </p:cNvSpPr>
          <p:nvPr/>
        </p:nvSpPr>
        <p:spPr>
          <a:xfrm>
            <a:off x="578826" y="1012891"/>
            <a:ext cx="10580579" cy="1154551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大学</a:t>
            </a:r>
            <a:endParaRPr kumimoji="1"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・山口大学大学院　佐藤立樹</a:t>
            </a:r>
            <a:endParaRPr kumimoji="1"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814799-55DA-75E8-A6C5-720F0DAFA96E}"/>
              </a:ext>
            </a:extLst>
          </p:cNvPr>
          <p:cNvSpPr txBox="1">
            <a:spLocks/>
          </p:cNvSpPr>
          <p:nvPr/>
        </p:nvSpPr>
        <p:spPr>
          <a:xfrm>
            <a:off x="637754" y="2024133"/>
            <a:ext cx="10580579" cy="178888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趣味</a:t>
            </a:r>
            <a:endParaRPr kumimoji="1"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・音楽を聴く、歌うこと</a:t>
            </a:r>
            <a:endParaRPr kumimoji="1"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・パンダのいる動物園に行くこと</a:t>
            </a:r>
            <a:endParaRPr kumimoji="1"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0362F0B-0D04-AA8D-3613-0B730D83E3F4}"/>
              </a:ext>
            </a:extLst>
          </p:cNvPr>
          <p:cNvSpPr txBox="1">
            <a:spLocks/>
          </p:cNvSpPr>
          <p:nvPr/>
        </p:nvSpPr>
        <p:spPr>
          <a:xfrm>
            <a:off x="637754" y="3727100"/>
            <a:ext cx="7829227" cy="118895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を活用した画像分類、物体検出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1EDDA81-D550-59CE-CA30-F64A0EC83945}"/>
              </a:ext>
            </a:extLst>
          </p:cNvPr>
          <p:cNvSpPr txBox="1">
            <a:spLocks/>
          </p:cNvSpPr>
          <p:nvPr/>
        </p:nvSpPr>
        <p:spPr>
          <a:xfrm>
            <a:off x="516050" y="4910397"/>
            <a:ext cx="7829227" cy="1941944"/>
          </a:xfrm>
          <a:prstGeom prst="rect">
            <a:avLst/>
          </a:prstGeom>
        </p:spPr>
        <p:txBody>
          <a:bodyPr lIns="109728" tIns="109728" rIns="109728" bIns="9144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ja-JP" altLang="en-US" dirty="0"/>
              <a:t>インターンシップの目標</a:t>
            </a:r>
            <a:endParaRPr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・事業内容を知りたい、触れたい</a:t>
            </a:r>
            <a:endParaRPr kumimoji="1" lang="en-US" altLang="ja-JP" dirty="0"/>
          </a:p>
          <a:p>
            <a:pPr marL="0" indent="0">
              <a:buFont typeface="System Font Regular"/>
              <a:buNone/>
            </a:pPr>
            <a:r>
              <a:rPr lang="ja-JP" altLang="en-US" dirty="0"/>
              <a:t>・社会に馴染み、活躍していけるように経験を積みたい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2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2818"/>
            <a:ext cx="10458104" cy="933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全体の概要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BE86BCC-4CA6-51AB-7495-516AB6CD59B5}"/>
              </a:ext>
            </a:extLst>
          </p:cNvPr>
          <p:cNvSpPr txBox="1">
            <a:spLocks/>
          </p:cNvSpPr>
          <p:nvPr/>
        </p:nvSpPr>
        <p:spPr>
          <a:xfrm>
            <a:off x="365760" y="1096771"/>
            <a:ext cx="8795657" cy="2734999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91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2" y="264455"/>
            <a:ext cx="10638923" cy="8323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デジタルソリューション設計部</a:t>
            </a:r>
            <a:endParaRPr kumimoji="1" lang="en-US" altLang="ja-JP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5B4EEE81-E354-2FF2-A43B-9B4B3C11E6A9}"/>
              </a:ext>
            </a:extLst>
          </p:cNvPr>
          <p:cNvSpPr txBox="1">
            <a:spLocks/>
          </p:cNvSpPr>
          <p:nvPr/>
        </p:nvSpPr>
        <p:spPr>
          <a:xfrm>
            <a:off x="357052" y="1211635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遠隔監視システム</a:t>
            </a:r>
            <a:endParaRPr kumimoji="1" lang="en-US" altLang="ja-JP" dirty="0"/>
          </a:p>
          <a:p>
            <a:pPr marL="0" indent="0">
              <a:buFont typeface="System Font Regular"/>
              <a:buNone/>
            </a:pPr>
            <a:r>
              <a:rPr lang="ja-JP" altLang="en-US" dirty="0"/>
              <a:t>・アナログメーターの画像を取得し解析を行う</a:t>
            </a:r>
            <a:endParaRPr lang="en-US" altLang="ja-JP" dirty="0"/>
          </a:p>
          <a:p>
            <a:pPr marL="0" indent="0">
              <a:buFont typeface="System Font Regular"/>
              <a:buNone/>
            </a:pPr>
            <a:r>
              <a:rPr kumimoji="1" lang="ja-JP" altLang="en-US" dirty="0"/>
              <a:t>・音データも学習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557A7EF-1B27-7F1C-A24C-AE10940E1AFB}"/>
              </a:ext>
            </a:extLst>
          </p:cNvPr>
          <p:cNvSpPr txBox="1">
            <a:spLocks/>
          </p:cNvSpPr>
          <p:nvPr/>
        </p:nvSpPr>
        <p:spPr>
          <a:xfrm>
            <a:off x="357051" y="3358854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endParaRPr kumimoji="1"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07C7261-D342-D3F7-FAD7-8105B1E300B3}"/>
              </a:ext>
            </a:extLst>
          </p:cNvPr>
          <p:cNvSpPr txBox="1">
            <a:spLocks/>
          </p:cNvSpPr>
          <p:nvPr/>
        </p:nvSpPr>
        <p:spPr>
          <a:xfrm>
            <a:off x="357050" y="3279833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ja-JP" altLang="en-US" dirty="0"/>
              <a:t>指針センサー</a:t>
            </a:r>
            <a:endParaRPr kumimoji="1" lang="en-US" altLang="ja-JP" dirty="0"/>
          </a:p>
        </p:txBody>
      </p:sp>
      <p:pic>
        <p:nvPicPr>
          <p:cNvPr id="6" name="図 5" descr="G411-211-M-1MP 一般蒸気用圧力計 Φ100 1個 右下精器製造 【通販モノタロウ】">
            <a:extLst>
              <a:ext uri="{FF2B5EF4-FFF2-40B4-BE49-F238E27FC236}">
                <a16:creationId xmlns:a16="http://schemas.microsoft.com/office/drawing/2014/main" id="{7184FD76-4E51-5CF0-311F-66A14D83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00" y="4132049"/>
            <a:ext cx="2212961" cy="221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4CF79C-3301-43E6-F3A5-0A859F34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199" y="3907419"/>
            <a:ext cx="2212961" cy="26177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B5BB51D-7BA1-A012-BE2C-23F7D7AEB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41" y="3814813"/>
            <a:ext cx="2159610" cy="2617708"/>
          </a:xfrm>
          <a:prstGeom prst="rect">
            <a:avLst/>
          </a:prstGeom>
        </p:spPr>
      </p:pic>
      <p:pic>
        <p:nvPicPr>
          <p:cNvPr id="15" name="図 14" descr="G411-211-M-1MP 一般蒸気用圧力計 Φ100 1個 右下精器製造 【通販モノタロウ】">
            <a:extLst>
              <a:ext uri="{FF2B5EF4-FFF2-40B4-BE49-F238E27FC236}">
                <a16:creationId xmlns:a16="http://schemas.microsoft.com/office/drawing/2014/main" id="{ECF632B6-12FC-6585-6714-EA0ED2046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5" t="37071" r="48182" b="37529"/>
          <a:stretch/>
        </p:blipFill>
        <p:spPr bwMode="auto">
          <a:xfrm rot="5400000">
            <a:off x="8496067" y="2652615"/>
            <a:ext cx="914400" cy="845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44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3" y="352049"/>
            <a:ext cx="10323386" cy="598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3" y="352049"/>
            <a:ext cx="10323386" cy="598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Ｌ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Ｌ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61366-AC1E-3754-AAAB-4B74873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1" y="528240"/>
            <a:ext cx="10345009" cy="306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現地操作支援システム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D493FE1-6B34-392D-DD79-F554C1A62319}"/>
              </a:ext>
            </a:extLst>
          </p:cNvPr>
          <p:cNvSpPr txBox="1">
            <a:spLocks/>
          </p:cNvSpPr>
          <p:nvPr/>
        </p:nvSpPr>
        <p:spPr>
          <a:xfrm>
            <a:off x="536516" y="3429000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altLang="ja-JP" dirty="0"/>
              <a:t>(1) IC</a:t>
            </a:r>
            <a:r>
              <a:rPr lang="ja-JP" altLang="en-US" dirty="0"/>
              <a:t>タグ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9A02BC-6C5D-4B62-2346-654FBF6F7D4B}"/>
              </a:ext>
            </a:extLst>
          </p:cNvPr>
          <p:cNvSpPr/>
          <p:nvPr/>
        </p:nvSpPr>
        <p:spPr>
          <a:xfrm>
            <a:off x="1314450" y="4780074"/>
            <a:ext cx="2552700" cy="11887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110</a:t>
            </a:r>
            <a:endParaRPr lang="ja-JP" sz="110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DA3C61C4-FFB3-EBC2-C7E7-03651DDD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42042" r="50000" b="17266"/>
          <a:stretch/>
        </p:blipFill>
        <p:spPr>
          <a:xfrm rot="19061797">
            <a:off x="5431837" y="4346227"/>
            <a:ext cx="1304587" cy="2056414"/>
          </a:xfrm>
          <a:prstGeom prst="rect">
            <a:avLst/>
          </a:prstGeom>
        </p:spPr>
      </p:pic>
      <p:pic>
        <p:nvPicPr>
          <p:cNvPr id="1026" name="Picture 2" descr="Wifi connection symbol vector file image - Free stock photo - Public ...">
            <a:extLst>
              <a:ext uri="{FF2B5EF4-FFF2-40B4-BE49-F238E27FC236}">
                <a16:creationId xmlns:a16="http://schemas.microsoft.com/office/drawing/2014/main" id="{D7B0FD64-E323-A811-75C0-626496DA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9555" r="4993" b="30007"/>
          <a:stretch/>
        </p:blipFill>
        <p:spPr bwMode="auto">
          <a:xfrm rot="16012973">
            <a:off x="3939540" y="4889929"/>
            <a:ext cx="988068" cy="81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adイラスト／無料イラスト/フリー素材なら「イラストAC」">
            <a:extLst>
              <a:ext uri="{FF2B5EF4-FFF2-40B4-BE49-F238E27FC236}">
                <a16:creationId xmlns:a16="http://schemas.microsoft.com/office/drawing/2014/main" id="{9A45EBE0-F291-7B23-B88C-BB40FA15A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7660" r="23647" b="6358"/>
          <a:stretch/>
        </p:blipFill>
        <p:spPr bwMode="auto">
          <a:xfrm>
            <a:off x="8237824" y="4350917"/>
            <a:ext cx="2066109" cy="23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671BF3-5420-93FF-7AD4-0A240B7B29D5}"/>
              </a:ext>
            </a:extLst>
          </p:cNvPr>
          <p:cNvSpPr/>
          <p:nvPr/>
        </p:nvSpPr>
        <p:spPr>
          <a:xfrm>
            <a:off x="8808983" y="5881369"/>
            <a:ext cx="1036059" cy="341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操作</a:t>
            </a:r>
            <a:r>
              <a:rPr kumimoji="1" lang="ja-JP" altLang="en-US" sz="12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BC1AA2-EE57-01FA-915C-E4B4392E69FD}"/>
              </a:ext>
            </a:extLst>
          </p:cNvPr>
          <p:cNvSpPr/>
          <p:nvPr/>
        </p:nvSpPr>
        <p:spPr>
          <a:xfrm>
            <a:off x="8732683" y="4780073"/>
            <a:ext cx="1188658" cy="258979"/>
          </a:xfrm>
          <a:prstGeom prst="rect">
            <a:avLst/>
          </a:prstGeom>
          <a:solidFill>
            <a:srgbClr val="46E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A5B891-D504-D0B2-0B63-A1C4355B08E4}"/>
              </a:ext>
            </a:extLst>
          </p:cNvPr>
          <p:cNvSpPr/>
          <p:nvPr/>
        </p:nvSpPr>
        <p:spPr>
          <a:xfrm>
            <a:off x="8732683" y="5112376"/>
            <a:ext cx="1188658" cy="258979"/>
          </a:xfrm>
          <a:prstGeom prst="rect">
            <a:avLst/>
          </a:prstGeom>
          <a:solidFill>
            <a:srgbClr val="46E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20D85584-189F-9D37-9702-D33A08D7FD1E}"/>
              </a:ext>
            </a:extLst>
          </p:cNvPr>
          <p:cNvSpPr txBox="1">
            <a:spLocks/>
          </p:cNvSpPr>
          <p:nvPr/>
        </p:nvSpPr>
        <p:spPr>
          <a:xfrm>
            <a:off x="609601" y="503789"/>
            <a:ext cx="7829227" cy="155361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altLang="ja-JP" dirty="0"/>
              <a:t>(2) 2</a:t>
            </a:r>
            <a:r>
              <a:rPr lang="ja-JP" altLang="en-US" dirty="0"/>
              <a:t>次元コード</a:t>
            </a:r>
            <a:r>
              <a:rPr lang="en-US" altLang="ja-JP" dirty="0"/>
              <a:t>(QR)</a:t>
            </a:r>
          </a:p>
          <a:p>
            <a:pPr marL="0" indent="0">
              <a:buFont typeface="System Font Regular"/>
              <a:buNone/>
            </a:pPr>
            <a:r>
              <a:rPr kumimoji="1" lang="en-US" altLang="ja-JP" dirty="0"/>
              <a:t>MR</a:t>
            </a:r>
            <a:r>
              <a:rPr kumimoji="1" lang="ja-JP" altLang="en-US" dirty="0"/>
              <a:t>グラス</a:t>
            </a:r>
            <a:endParaRPr kumimoji="1" lang="en-US" altLang="ja-JP" dirty="0"/>
          </a:p>
        </p:txBody>
      </p:sp>
      <p:pic>
        <p:nvPicPr>
          <p:cNvPr id="3074" name="Picture 2" descr="MRゴーグルのイラスト | かわいいフリー素材集 いらすとや">
            <a:extLst>
              <a:ext uri="{FF2B5EF4-FFF2-40B4-BE49-F238E27FC236}">
                <a16:creationId xmlns:a16="http://schemas.microsoft.com/office/drawing/2014/main" id="{D40CE9C6-CD2E-1F22-A230-1F1F9A41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83" y="2568590"/>
            <a:ext cx="1797200" cy="172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会議室 | オフィスデザイン・内装レイアウト設計、移転ならリリカラ株式会社">
            <a:extLst>
              <a:ext uri="{FF2B5EF4-FFF2-40B4-BE49-F238E27FC236}">
                <a16:creationId xmlns:a16="http://schemas.microsoft.com/office/drawing/2014/main" id="{635252CB-0E33-7629-6AAC-6682F0D8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60" y="1400247"/>
            <a:ext cx="6811363" cy="46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ウィンドウを表示するだけのWindowsアプリケーションを用いた、Win32アプリケーションの解説">
            <a:extLst>
              <a:ext uri="{FF2B5EF4-FFF2-40B4-BE49-F238E27FC236}">
                <a16:creationId xmlns:a16="http://schemas.microsoft.com/office/drawing/2014/main" id="{AC7C4476-FFCD-2BBC-E437-2A8B2C0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42" y="2665379"/>
            <a:ext cx="2091347" cy="13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1EA5DC-65A4-F5DA-1A6A-8E04DE8BB3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724"/>
          <a:stretch/>
        </p:blipFill>
        <p:spPr>
          <a:xfrm>
            <a:off x="8438828" y="4912580"/>
            <a:ext cx="1231900" cy="1702228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7F0598-B79D-30A9-8291-8D080CB95F1C}"/>
              </a:ext>
            </a:extLst>
          </p:cNvPr>
          <p:cNvCxnSpPr/>
          <p:nvPr/>
        </p:nvCxnSpPr>
        <p:spPr>
          <a:xfrm>
            <a:off x="7179013" y="2743200"/>
            <a:ext cx="1507787" cy="2169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15BDB547-BA51-9101-E4B2-2394736ADAFC}"/>
              </a:ext>
            </a:extLst>
          </p:cNvPr>
          <p:cNvSpPr/>
          <p:nvPr/>
        </p:nvSpPr>
        <p:spPr>
          <a:xfrm>
            <a:off x="7112000" y="2658533"/>
            <a:ext cx="194733" cy="20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1AA704B-9F80-18CA-FC98-BFAD5A49B775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7112000" y="2760133"/>
            <a:ext cx="194733" cy="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EE9C44D-7EE5-1257-D2E6-C176FB28CC15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7209367" y="2658533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5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4AC3DC21-B578-5F55-A5C1-6B2E728AD26A}"/>
              </a:ext>
            </a:extLst>
          </p:cNvPr>
          <p:cNvSpPr txBox="1">
            <a:spLocks/>
          </p:cNvSpPr>
          <p:nvPr/>
        </p:nvSpPr>
        <p:spPr>
          <a:xfrm>
            <a:off x="553449" y="524933"/>
            <a:ext cx="7829227" cy="10583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kumimoji="1" lang="ja-JP" altLang="en-US" dirty="0"/>
              <a:t>アプリケーション</a:t>
            </a:r>
            <a:endParaRPr kumimoji="1"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4F78EAB-E6E4-5BCD-D953-798ACABF155D}"/>
              </a:ext>
            </a:extLst>
          </p:cNvPr>
          <p:cNvSpPr txBox="1">
            <a:spLocks/>
          </p:cNvSpPr>
          <p:nvPr/>
        </p:nvSpPr>
        <p:spPr>
          <a:xfrm>
            <a:off x="711628" y="4696986"/>
            <a:ext cx="7829227" cy="184383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stem Font Regular"/>
              <a:buChar char="–"/>
              <a:defRPr sz="24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System Font Regular"/>
              <a:buChar char="–"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ja-JP" altLang="en-US" dirty="0"/>
              <a:t>得たこと、気づき</a:t>
            </a:r>
            <a:endParaRPr kumimoji="1" lang="en-US" altLang="ja-JP" dirty="0"/>
          </a:p>
        </p:txBody>
      </p:sp>
      <p:pic>
        <p:nvPicPr>
          <p:cNvPr id="2060" name="Picture 12" descr="配電盤イラスト｜無料イラスト・フリー素材なら「イラストAC」">
            <a:extLst>
              <a:ext uri="{FF2B5EF4-FFF2-40B4-BE49-F238E27FC236}">
                <a16:creationId xmlns:a16="http://schemas.microsoft.com/office/drawing/2014/main" id="{5007951B-B0E7-CE32-4A57-F5780C80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99" y="1302304"/>
            <a:ext cx="18859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QRコード」のQRは何の略？ どこが開発した技術？：モバイルIT用語辞典 - ITmedia Mobile">
            <a:extLst>
              <a:ext uri="{FF2B5EF4-FFF2-40B4-BE49-F238E27FC236}">
                <a16:creationId xmlns:a16="http://schemas.microsoft.com/office/drawing/2014/main" id="{746FAE40-9B5C-07F5-B196-1467B5AE7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t="16507" r="26228" b="15340"/>
          <a:stretch/>
        </p:blipFill>
        <p:spPr bwMode="auto">
          <a:xfrm flipV="1">
            <a:off x="7028657" y="3469044"/>
            <a:ext cx="412389" cy="4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スマートフォンのイラスト🎨【フリー素材】｜看護roo![カンゴルー]">
            <a:extLst>
              <a:ext uri="{FF2B5EF4-FFF2-40B4-BE49-F238E27FC236}">
                <a16:creationId xmlns:a16="http://schemas.microsoft.com/office/drawing/2014/main" id="{96B56777-D608-10B6-1A64-6E7B19BB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1334" y="1066255"/>
            <a:ext cx="4134837" cy="41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個別「[テクスチャ][壁][コンクリート]」の写真、画像 - 壁 - 日本のテクスチャ素材画像集">
            <a:extLst>
              <a:ext uri="{FF2B5EF4-FFF2-40B4-BE49-F238E27FC236}">
                <a16:creationId xmlns:a16="http://schemas.microsoft.com/office/drawing/2014/main" id="{66E80CEC-EC14-C171-E1BA-7CBFE302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54" y="2353429"/>
            <a:ext cx="2873622" cy="160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配線図イラスト／無料イラストなら「イラストAC」">
            <a:extLst>
              <a:ext uri="{FF2B5EF4-FFF2-40B4-BE49-F238E27FC236}">
                <a16:creationId xmlns:a16="http://schemas.microsoft.com/office/drawing/2014/main" id="{0B56EC1A-CEC8-FB45-9DA0-88D08FA4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19" y="2353429"/>
            <a:ext cx="2395534" cy="160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EC1143-2171-E3BC-901D-8C406E7A12E7}"/>
              </a:ext>
            </a:extLst>
          </p:cNvPr>
          <p:cNvSpPr/>
          <p:nvPr/>
        </p:nvSpPr>
        <p:spPr>
          <a:xfrm>
            <a:off x="2795879" y="3406118"/>
            <a:ext cx="1195892" cy="474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操作開始</a:t>
            </a:r>
          </a:p>
        </p:txBody>
      </p:sp>
    </p:spTree>
    <p:extLst>
      <p:ext uri="{BB962C8B-B14F-4D97-AF65-F5344CB8AC3E}">
        <p14:creationId xmlns:p14="http://schemas.microsoft.com/office/powerpoint/2010/main" val="81937809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Madrid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154</Words>
  <Application>Microsoft Office PowerPoint</Application>
  <PresentationFormat>ワイド画面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System Font Regular</vt:lpstr>
      <vt:lpstr>Meiryo</vt:lpstr>
      <vt:lpstr>游明朝</vt:lpstr>
      <vt:lpstr>Arial</vt:lpstr>
      <vt:lpstr>MadridVTI</vt:lpstr>
      <vt:lpstr>　成果発表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佐藤　立樹</dc:creator>
  <cp:lastModifiedBy>旦 旦</cp:lastModifiedBy>
  <cp:revision>1</cp:revision>
  <dcterms:created xsi:type="dcterms:W3CDTF">2024-08-22T12:16:36Z</dcterms:created>
  <dcterms:modified xsi:type="dcterms:W3CDTF">2024-08-22T18:45:49Z</dcterms:modified>
</cp:coreProperties>
</file>