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9" r:id="rId5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A11F51A-D0D4-49BC-8593-9C9B8D8BD486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6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15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6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tistikk.tffk.n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Praktisk eksempel fra Troms og Finnmark</a:t>
            </a:r>
            <a:endParaRPr lang="nb-NO" dirty="0"/>
          </a:p>
        </p:txBody>
      </p:sp>
      <p:pic>
        <p:nvPicPr>
          <p:cNvPr id="4" name="Bild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735"/>
          <a:stretch/>
        </p:blipFill>
        <p:spPr>
          <a:xfrm>
            <a:off x="838200" y="1690688"/>
            <a:ext cx="104572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DD046FA181074C891E39A3C491FEDF" ma:contentTypeVersion="10" ma:contentTypeDescription="Create a new document." ma:contentTypeScope="" ma:versionID="8e368fe83f2f10fb0a323c59e0be7640">
  <xsd:schema xmlns:xsd="http://www.w3.org/2001/XMLSchema" xmlns:xs="http://www.w3.org/2001/XMLSchema" xmlns:p="http://schemas.microsoft.com/office/2006/metadata/properties" xmlns:ns3="a23a89c2-4af4-4d81-ad09-6524245dbea7" xmlns:ns4="da4bb506-d814-4481-b47c-0fcc482f1b71" targetNamespace="http://schemas.microsoft.com/office/2006/metadata/properties" ma:root="true" ma:fieldsID="2f3e3e2eb5a592fd23e50debdc75e5e5" ns3:_="" ns4:_="">
    <xsd:import namespace="a23a89c2-4af4-4d81-ad09-6524245dbea7"/>
    <xsd:import namespace="da4bb506-d814-4481-b47c-0fcc482f1b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a89c2-4af4-4d81-ad09-6524245db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bb506-d814-4481-b47c-0fcc482f1b7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48EABA-9281-4F86-AFFF-A569A488031B}">
  <ds:schemaRefs>
    <ds:schemaRef ds:uri="da4bb506-d814-4481-b47c-0fcc482f1b71"/>
    <ds:schemaRef ds:uri="http://purl.org/dc/terms/"/>
    <ds:schemaRef ds:uri="a23a89c2-4af4-4d81-ad09-6524245dbea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D45536-3B4D-457A-8F7D-528A6EEA85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C33B10-801A-4C94-A07D-65709EA4E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3a89c2-4af4-4d81-ad09-6524245dbea7"/>
    <ds:schemaRef ds:uri="da4bb506-d814-4481-b47c-0fcc482f1b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 mal</Template>
  <TotalTime>13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Franklin Gothic Book</vt:lpstr>
      <vt:lpstr>News Gothic MT</vt:lpstr>
      <vt:lpstr>Office-tema</vt:lpstr>
      <vt:lpstr>Praktisk eksempel fra Troms og Finnmark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 på presentasjon</dc:title>
  <dc:creator>Max Koller</dc:creator>
  <cp:lastModifiedBy>Irmelin Kristin Nilsen</cp:lastModifiedBy>
  <cp:revision>15</cp:revision>
  <cp:lastPrinted>2020-06-22T17:27:28Z</cp:lastPrinted>
  <dcterms:created xsi:type="dcterms:W3CDTF">2021-08-30T08:18:37Z</dcterms:created>
  <dcterms:modified xsi:type="dcterms:W3CDTF">2021-09-08T08:39:46Z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0x01010061DD046FA181074C891E39A3C491FEDF</vt:lpwstr>
  </property>
</Properties>
</file>