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76" r:id="rId7"/>
    <p:sldId id="260" r:id="rId8"/>
    <p:sldId id="275" r:id="rId9"/>
    <p:sldId id="277" r:id="rId10"/>
    <p:sldId id="261" r:id="rId11"/>
    <p:sldId id="262" r:id="rId12"/>
    <p:sldId id="274" r:id="rId13"/>
    <p:sldId id="264" r:id="rId14"/>
    <p:sldId id="265" r:id="rId15"/>
    <p:sldId id="269" r:id="rId16"/>
    <p:sldId id="270" r:id="rId17"/>
    <p:sldId id="271" r:id="rId18"/>
  </p:sldIdLst>
  <p:sldSz cx="12192000" cy="6858000"/>
  <p:notesSz cx="7104063" cy="10234613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 inndeling" id="{5A11F51A-D0D4-49BC-8593-9C9B8D8BD486}">
          <p14:sldIdLst>
            <p14:sldId id="256"/>
            <p14:sldId id="257"/>
            <p14:sldId id="276"/>
            <p14:sldId id="260"/>
            <p14:sldId id="275"/>
            <p14:sldId id="277"/>
            <p14:sldId id="261"/>
            <p14:sldId id="262"/>
            <p14:sldId id="274"/>
            <p14:sldId id="264"/>
            <p14:sldId id="265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4660"/>
  </p:normalViewPr>
  <p:slideViewPr>
    <p:cSldViewPr snapToGrid="0">
      <p:cViewPr>
        <p:scale>
          <a:sx n="107" d="100"/>
          <a:sy n="107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'Ark1'!$B$1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'Ark1'!$A$2:$A$5</c:f>
              <c:strCache>
                <c:ptCount val="4"/>
                <c:pt idx="0">
                  <c:v>Kategori 1</c:v>
                </c:pt>
                <c:pt idx="1">
                  <c:v>Kategori 2</c:v>
                </c:pt>
                <c:pt idx="2">
                  <c:v>Kategori 3</c:v>
                </c:pt>
                <c:pt idx="3">
                  <c:v>Kategori 4</c:v>
                </c:pt>
              </c:strCache>
            </c:strRef>
          </c:cat>
          <c:val>
            <c:numRef>
              <c:f>'Ark1'!$B$2:$B$5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26-49EE-87C9-20A4BE9798CD}"/>
            </c:ext>
          </c:extLst>
        </c:ser>
        <c:ser>
          <c:idx val="1"/>
          <c:order val="1"/>
          <c:tx>
            <c:strRef>
              <c:f>'Ark1'!$C$1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'Ark1'!$A$2:$A$5</c:f>
              <c:strCache>
                <c:ptCount val="4"/>
                <c:pt idx="0">
                  <c:v>Kategori 1</c:v>
                </c:pt>
                <c:pt idx="1">
                  <c:v>Kategori 2</c:v>
                </c:pt>
                <c:pt idx="2">
                  <c:v>Kategori 3</c:v>
                </c:pt>
                <c:pt idx="3">
                  <c:v>Kategori 4</c:v>
                </c:pt>
              </c:strCache>
            </c:strRef>
          </c:cat>
          <c:val>
            <c:numRef>
              <c:f>'Ark1'!$C$2:$C$5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26-49EE-87C9-20A4BE9798CD}"/>
            </c:ext>
          </c:extLst>
        </c:ser>
        <c:ser>
          <c:idx val="2"/>
          <c:order val="2"/>
          <c:tx>
            <c:strRef>
              <c:f>'Ark1'!$D$1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'Ark1'!$A$2:$A$5</c:f>
              <c:strCache>
                <c:ptCount val="4"/>
                <c:pt idx="0">
                  <c:v>Kategori 1</c:v>
                </c:pt>
                <c:pt idx="1">
                  <c:v>Kategori 2</c:v>
                </c:pt>
                <c:pt idx="2">
                  <c:v>Kategori 3</c:v>
                </c:pt>
                <c:pt idx="3">
                  <c:v>Kategori 4</c:v>
                </c:pt>
              </c:strCache>
            </c:strRef>
          </c:cat>
          <c:val>
            <c:numRef>
              <c:f>'Ark1'!$D$2:$D$5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26-49EE-87C9-20A4BE9798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6230288"/>
        <c:axId val="546226352"/>
      </c:barChart>
      <c:catAx>
        <c:axId val="5462302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46226352"/>
        <c:crosses val="autoZero"/>
        <c:auto val="1"/>
        <c:lblAlgn val="ctr"/>
        <c:lblOffset val="100"/>
        <c:noMultiLvlLbl val="0"/>
      </c:catAx>
      <c:valAx>
        <c:axId val="546226352"/>
        <c:scaling>
          <c:orientation val="minMax"/>
        </c:scaling>
        <c:delete val="1"/>
        <c:axPos val="l"/>
        <c:majorGridlines>
          <c:spPr>
            <a:ln w="317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46230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'Ark1'!$B$1</c:f>
              <c:strCache>
                <c:ptCount val="1"/>
                <c:pt idx="0">
                  <c:v>Serie 1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xVal>
            <c:strRef>
              <c:f>'Ark1'!$A$2:$A$5</c:f>
              <c:strCache>
                <c:ptCount val="4"/>
                <c:pt idx="0">
                  <c:v>Kategori 1</c:v>
                </c:pt>
                <c:pt idx="1">
                  <c:v>Kategori 2</c:v>
                </c:pt>
                <c:pt idx="2">
                  <c:v>Kategori 3</c:v>
                </c:pt>
                <c:pt idx="3">
                  <c:v>Kategori 4</c:v>
                </c:pt>
              </c:strCache>
            </c:strRef>
          </c:xVal>
          <c:yVal>
            <c:numRef>
              <c:f>'Ark1'!$B$2:$B$5</c:f>
              <c:numCache>
                <c:formatCode>General</c:formatCode>
                <c:ptCount val="4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441-4190-9C29-50DABE4EBEB8}"/>
            </c:ext>
          </c:extLst>
        </c:ser>
        <c:ser>
          <c:idx val="1"/>
          <c:order val="1"/>
          <c:tx>
            <c:strRef>
              <c:f>'Ark1'!$C$1</c:f>
              <c:strCache>
                <c:ptCount val="1"/>
                <c:pt idx="0">
                  <c:v>Serie 2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2700">
                <a:solidFill>
                  <a:schemeClr val="accent2"/>
                </a:solidFill>
              </a:ln>
              <a:effectLst/>
            </c:spPr>
          </c:marker>
          <c:xVal>
            <c:strRef>
              <c:f>'Ark1'!$A$2:$A$5</c:f>
              <c:strCache>
                <c:ptCount val="4"/>
                <c:pt idx="0">
                  <c:v>Kategori 1</c:v>
                </c:pt>
                <c:pt idx="1">
                  <c:v>Kategori 2</c:v>
                </c:pt>
                <c:pt idx="2">
                  <c:v>Kategori 3</c:v>
                </c:pt>
                <c:pt idx="3">
                  <c:v>Kategori 4</c:v>
                </c:pt>
              </c:strCache>
            </c:strRef>
          </c:xVal>
          <c:yVal>
            <c:numRef>
              <c:f>'Ark1'!$C$2:$C$5</c:f>
              <c:numCache>
                <c:formatCode>General</c:formatCode>
                <c:ptCount val="4"/>
                <c:pt idx="0">
                  <c:v>9</c:v>
                </c:pt>
                <c:pt idx="1">
                  <c:v>8</c:v>
                </c:pt>
                <c:pt idx="2">
                  <c:v>7</c:v>
                </c:pt>
                <c:pt idx="3">
                  <c:v>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441-4190-9C29-50DABE4EBEB8}"/>
            </c:ext>
          </c:extLst>
        </c:ser>
        <c:ser>
          <c:idx val="2"/>
          <c:order val="2"/>
          <c:tx>
            <c:strRef>
              <c:f>'Ark1'!$D$1</c:f>
              <c:strCache>
                <c:ptCount val="1"/>
                <c:pt idx="0">
                  <c:v>Serie 3</c:v>
                </c:pt>
              </c:strCache>
            </c:strRef>
          </c:tx>
          <c:spPr>
            <a:ln w="127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2700">
                <a:solidFill>
                  <a:schemeClr val="accent3"/>
                </a:solidFill>
              </a:ln>
              <a:effectLst/>
            </c:spPr>
          </c:marker>
          <c:xVal>
            <c:strRef>
              <c:f>'Ark1'!$A$2:$A$5</c:f>
              <c:strCache>
                <c:ptCount val="4"/>
                <c:pt idx="0">
                  <c:v>Kategori 1</c:v>
                </c:pt>
                <c:pt idx="1">
                  <c:v>Kategori 2</c:v>
                </c:pt>
                <c:pt idx="2">
                  <c:v>Kategori 3</c:v>
                </c:pt>
                <c:pt idx="3">
                  <c:v>Kategori 4</c:v>
                </c:pt>
              </c:strCache>
            </c:strRef>
          </c:xVal>
          <c:yVal>
            <c:numRef>
              <c:f>'Ark1'!$D$2:$D$5</c:f>
              <c:numCache>
                <c:formatCode>General</c:formatCode>
                <c:ptCount val="4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D441-4190-9C29-50DABE4EBEB8}"/>
            </c:ext>
          </c:extLst>
        </c:ser>
        <c:ser>
          <c:idx val="3"/>
          <c:order val="3"/>
          <c:tx>
            <c:strRef>
              <c:f>'Ark1'!$E$1</c:f>
              <c:strCache>
                <c:ptCount val="1"/>
                <c:pt idx="0">
                  <c:v>Serie 4</c:v>
                </c:pt>
              </c:strCache>
            </c:strRef>
          </c:tx>
          <c:spPr>
            <a:ln w="1270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12700">
                <a:solidFill>
                  <a:schemeClr val="accent4"/>
                </a:solidFill>
              </a:ln>
              <a:effectLst/>
            </c:spPr>
          </c:marker>
          <c:xVal>
            <c:strRef>
              <c:f>'Ark1'!$A$2:$A$5</c:f>
              <c:strCache>
                <c:ptCount val="4"/>
                <c:pt idx="0">
                  <c:v>Kategori 1</c:v>
                </c:pt>
                <c:pt idx="1">
                  <c:v>Kategori 2</c:v>
                </c:pt>
                <c:pt idx="2">
                  <c:v>Kategori 3</c:v>
                </c:pt>
                <c:pt idx="3">
                  <c:v>Kategori 4</c:v>
                </c:pt>
              </c:strCache>
            </c:strRef>
          </c:xVal>
          <c:yVal>
            <c:numRef>
              <c:f>'Ark1'!$E$2:$E$5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D441-4190-9C29-50DABE4EBEB8}"/>
            </c:ext>
          </c:extLst>
        </c:ser>
        <c:ser>
          <c:idx val="4"/>
          <c:order val="4"/>
          <c:tx>
            <c:strRef>
              <c:f>'Ark1'!$F$1</c:f>
              <c:strCache>
                <c:ptCount val="1"/>
                <c:pt idx="0">
                  <c:v>Serie 5</c:v>
                </c:pt>
              </c:strCache>
            </c:strRef>
          </c:tx>
          <c:spPr>
            <a:ln w="1270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12700">
                <a:solidFill>
                  <a:schemeClr val="accent5"/>
                </a:solidFill>
              </a:ln>
              <a:effectLst/>
            </c:spPr>
          </c:marker>
          <c:xVal>
            <c:strRef>
              <c:f>'Ark1'!$A$2:$A$5</c:f>
              <c:strCache>
                <c:ptCount val="4"/>
                <c:pt idx="0">
                  <c:v>Kategori 1</c:v>
                </c:pt>
                <c:pt idx="1">
                  <c:v>Kategori 2</c:v>
                </c:pt>
                <c:pt idx="2">
                  <c:v>Kategori 3</c:v>
                </c:pt>
                <c:pt idx="3">
                  <c:v>Kategori 4</c:v>
                </c:pt>
              </c:strCache>
            </c:strRef>
          </c:xVal>
          <c:yVal>
            <c:numRef>
              <c:f>'Ark1'!$F$2:$F$5</c:f>
              <c:numCache>
                <c:formatCode>General</c:formatCode>
                <c:ptCount val="4"/>
                <c:pt idx="0">
                  <c:v>5</c:v>
                </c:pt>
                <c:pt idx="1">
                  <c:v>4</c:v>
                </c:pt>
                <c:pt idx="2">
                  <c:v>8</c:v>
                </c:pt>
                <c:pt idx="3">
                  <c:v>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D441-4190-9C29-50DABE4EBEB8}"/>
            </c:ext>
          </c:extLst>
        </c:ser>
        <c:ser>
          <c:idx val="5"/>
          <c:order val="5"/>
          <c:tx>
            <c:strRef>
              <c:f>'Ark1'!$G$1</c:f>
              <c:strCache>
                <c:ptCount val="1"/>
                <c:pt idx="0">
                  <c:v>Serie 6</c:v>
                </c:pt>
              </c:strCache>
            </c:strRef>
          </c:tx>
          <c:spPr>
            <a:ln w="1270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2700">
                <a:solidFill>
                  <a:schemeClr val="accent6"/>
                </a:solidFill>
              </a:ln>
              <a:effectLst/>
            </c:spPr>
          </c:marker>
          <c:xVal>
            <c:strRef>
              <c:f>'Ark1'!$A$2:$A$5</c:f>
              <c:strCache>
                <c:ptCount val="4"/>
                <c:pt idx="0">
                  <c:v>Kategori 1</c:v>
                </c:pt>
                <c:pt idx="1">
                  <c:v>Kategori 2</c:v>
                </c:pt>
                <c:pt idx="2">
                  <c:v>Kategori 3</c:v>
                </c:pt>
                <c:pt idx="3">
                  <c:v>Kategori 4</c:v>
                </c:pt>
              </c:strCache>
            </c:strRef>
          </c:xVal>
          <c:yVal>
            <c:numRef>
              <c:f>'Ark1'!$G$2:$G$5</c:f>
              <c:numCache>
                <c:formatCode>General</c:formatCode>
                <c:ptCount val="4"/>
                <c:pt idx="0">
                  <c:v>0</c:v>
                </c:pt>
                <c:pt idx="1">
                  <c:v>5</c:v>
                </c:pt>
                <c:pt idx="2">
                  <c:v>3</c:v>
                </c:pt>
                <c:pt idx="3">
                  <c:v>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D441-4190-9C29-50DABE4EBE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4925152"/>
        <c:axId val="444927776"/>
      </c:scatterChart>
      <c:valAx>
        <c:axId val="4449251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44927776"/>
        <c:crosses val="autoZero"/>
        <c:crossBetween val="midCat"/>
      </c:valAx>
      <c:valAx>
        <c:axId val="444927776"/>
        <c:scaling>
          <c:orientation val="minMax"/>
        </c:scaling>
        <c:delete val="1"/>
        <c:axPos val="l"/>
        <c:majorGridlines>
          <c:spPr>
            <a:ln w="317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449251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B3DEB96-9A42-4818-BFEA-2DB80C799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51BBE14-B9D1-46D1-9321-53D9EE11A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F86186D-BC0A-44B1-8B4F-1C5200C5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30.08.2021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E6E852C-08FE-4AF8-81DD-13A61B5C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A4E7CF8-BD60-4F38-BE5F-AEB260A90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2F23E3B-BA16-45D5-846C-4658913122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6172944"/>
            <a:ext cx="2138400" cy="432447"/>
          </a:xfrm>
          <a:prstGeom prst="rect">
            <a:avLst/>
          </a:prstGeom>
        </p:spPr>
      </p:pic>
      <p:pic>
        <p:nvPicPr>
          <p:cNvPr id="12" name="Bilde 11">
            <a:extLst>
              <a:ext uri="{FF2B5EF4-FFF2-40B4-BE49-F238E27FC236}">
                <a16:creationId xmlns:a16="http://schemas.microsoft.com/office/drawing/2014/main" id="{4FC22048-E8B6-4FD3-A931-134493921B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1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17610" t="10569" r="17656" b="25542"/>
          <a:stretch/>
        </p:blipFill>
        <p:spPr>
          <a:xfrm>
            <a:off x="4801472" y="157591"/>
            <a:ext cx="6766946" cy="670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2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0B48C39-EC3C-4450-B9DD-2A9E27A38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EF78C3B-C6C2-4206-A2BD-FE9C6830D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7C0B790-5A8E-497C-9771-728C9124C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30.08.2021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C24064E-FBAE-464E-8E7A-3F84C29E4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A1BCA59-BEE3-47D8-84E9-68221E95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20694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56DDD042-955B-4E4F-9355-F4A03A922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C35E27C-CD94-4DCD-BCC5-40689A1E6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3542248-A471-4F79-B9DA-334D9AD93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30.08.2021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45396D3-CAD8-43B4-A3F0-E90469502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D3CA51B-97E8-4BA8-B471-C65C2F9D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19154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547B12-FBC6-46A8-9960-E2745360A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2CE8636-4883-43AB-AAF8-0E744CFFB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A432528-87CD-4259-8A0D-40DAF4C1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30.08.2021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0373CAC-DC59-435B-9A8A-A3491F96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2ED2A6F-FCA2-4038-9086-DB8995F1F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71D4C6B0-A58B-4B32-A5EB-73A3C07D3A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6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882EAF5-1D26-450B-9437-1881BE950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B7822D7-E4FD-4003-A9E9-92E58C79D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37DE4FD-F0E2-4D30-83A9-608980A17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30.08.2021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F131278-4EB6-45D0-9E97-82F0E2D18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63A85BC-E1A4-420C-8215-60496E70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8369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2BE35FC-5147-422C-82B2-69546235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FFB4694-0234-4BF6-83E7-573FE3DDC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2B8BC899-F4FE-4FA2-8AE7-08E2AB7EC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AEC2E4F-B3EF-4711-B13C-ADB2A2D0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30.08.2021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B56BB32-6124-4DC5-961C-F72A289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1959450-584C-4D67-BFC5-4EBB1F6F7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FD424A47-A322-40E0-8555-4079B590AE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6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7EF5D08-D63F-4F2A-9429-2F4A7A5FE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E736AEB-74ED-46B4-9A3B-05D453724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91C2E1C-5EAF-4E96-831B-1E2CECB61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885E9B4A-50A4-4490-88C8-6B75FA342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DEEB467C-2306-45CC-A221-8B28D3CBB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91AA48FA-D5D9-48BA-9347-BB5D1144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30.08.2021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F2F15668-9C34-4D79-A2F7-1DE19D6C9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627EB0F9-3F33-4662-8C8B-13E5B83C9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11" name="Bilde 10">
            <a:extLst>
              <a:ext uri="{FF2B5EF4-FFF2-40B4-BE49-F238E27FC236}">
                <a16:creationId xmlns:a16="http://schemas.microsoft.com/office/drawing/2014/main" id="{09466F7A-3CF3-43E0-97FE-4DC4B69D30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9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A2B998D-E817-49BD-A45E-C472AF2D2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CA291517-6B10-4A18-8510-426C3A9A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30.08.2021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95D075C-8E94-47F0-A0E6-DFF829D06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4A749F54-67D3-4385-9494-D518406E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3E9EE831-D182-4606-A2A2-7E8C8BE341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82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79CADE8D-2E7E-4592-8DF6-6A11E197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30.08.2021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C9AF8125-B3FF-4EFF-99F1-8074A3E1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FF2C2555-0154-4BE7-9CEF-1D137EA89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EFB21DCC-3528-4714-A5A7-417F8CA157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9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9E48462-C4FC-4168-8361-9353F6BA8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319A7C2-AE20-40C4-9383-9864D536D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4EA5D62-8122-46F2-8004-76109C547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4C141DD-2D4F-4CDB-B7C4-4FCA66472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30.08.2021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CE1E458C-9DDB-43D1-8ED4-5271EDB6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3FDD85C-30BE-49B5-9489-23F786C7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4E6F0901-030D-4B5C-9FC4-6407F61B7A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56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808A4F-EA0E-431B-B36B-2680E78E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575539CE-ED13-4C09-916F-C8BA8D759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DE35766-4662-4C88-858A-D297851C3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B3CCCD5-A082-4580-A6F3-65AB9E651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30.08.2021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8905A2F-606C-4D23-BABC-E4CFDD34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2B7266F-18DB-421C-843D-51866E36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7FD5560B-FBDF-461E-974D-396370F5EE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61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CF18CC4E-0E0D-47A9-8164-A8CF702A3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029ADA3-8E9D-455D-A4AF-E813D2409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BAA1856-CF3E-4E32-BF0C-26DFAFBAC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2A4F0-92E7-4B7C-96B9-368FF636FEA6}" type="datetimeFigureOut">
              <a:rPr lang="nb-NO" smtClean="0"/>
              <a:t>30.08.2021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843DF23-6E9E-434B-8EA8-1C7EAA0F0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7DBE98A-0ABA-4A32-AFB3-29B5C9B0C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1261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microsoft.com/office/2007/relationships/hdphoto" Target="../media/hdphoto2.wdp"/><Relationship Id="rId5" Type="http://schemas.openxmlformats.org/officeDocument/2006/relationships/image" Target="../media/image22.png"/><Relationship Id="rId10" Type="http://schemas.openxmlformats.org/officeDocument/2006/relationships/image" Target="../media/image2.png"/><Relationship Id="rId4" Type="http://schemas.openxmlformats.org/officeDocument/2006/relationships/image" Target="../media/image21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>
            <a:extLst>
              <a:ext uri="{FF2B5EF4-FFF2-40B4-BE49-F238E27FC236}">
                <a16:creationId xmlns:a16="http://schemas.microsoft.com/office/drawing/2014/main" id="{A78E21F1-0E34-4936-A8C8-9919662261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17610" t="10569" r="17656" b="25542"/>
          <a:stretch/>
        </p:blipFill>
        <p:spPr>
          <a:xfrm>
            <a:off x="4801472" y="157591"/>
            <a:ext cx="6766946" cy="6700409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36838B81-F65B-4A42-8FB0-E445FBAAA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nb-NO" dirty="0">
                <a:solidFill>
                  <a:schemeClr val="accent2"/>
                </a:solidFill>
              </a:rPr>
              <a:t>Tittel på presentasjon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CAEA7D5-FF21-4709-8087-AED736972C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Undertittel på presentasjon</a:t>
            </a:r>
            <a:br>
              <a:rPr lang="nb-NO" dirty="0"/>
            </a:br>
            <a:endParaRPr lang="nb-NO" dirty="0"/>
          </a:p>
          <a:p>
            <a:r>
              <a:rPr lang="nb-NO" b="1" dirty="0"/>
              <a:t>Panda </a:t>
            </a:r>
            <a:r>
              <a:rPr lang="nb-NO" b="1" dirty="0" err="1"/>
              <a:t>Pandasen</a:t>
            </a:r>
            <a:endParaRPr lang="nb-NO" b="1" dirty="0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3FD93AF9-1827-413C-886C-A348B8AA88C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6172944"/>
            <a:ext cx="2138400" cy="43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195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D357B93E-7F12-49EA-AA5B-80B527B5ECC9}"/>
              </a:ext>
            </a:extLst>
          </p:cNvPr>
          <p:cNvSpPr/>
          <p:nvPr/>
        </p:nvSpPr>
        <p:spPr>
          <a:xfrm>
            <a:off x="0" y="1825624"/>
            <a:ext cx="6096000" cy="50323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C1E42281-135E-4AF7-B561-6AA9B0A9AFCC}"/>
              </a:ext>
            </a:extLst>
          </p:cNvPr>
          <p:cNvSpPr/>
          <p:nvPr/>
        </p:nvSpPr>
        <p:spPr>
          <a:xfrm>
            <a:off x="6096000" y="1825624"/>
            <a:ext cx="6096000" cy="50323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35817BF-BF04-4F5A-BEAB-82859B08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tx2"/>
                </a:solidFill>
              </a:rPr>
              <a:t>Sammenlikning 1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F238343-31B3-4F0F-9776-321D7462D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89527"/>
            <a:ext cx="4743275" cy="4303348"/>
          </a:xfrm>
        </p:spPr>
        <p:txBody>
          <a:bodyPr/>
          <a:lstStyle/>
          <a:p>
            <a:pPr marL="0" indent="0">
              <a:buNone/>
            </a:pPr>
            <a:r>
              <a:rPr lang="nb-NO" b="1" dirty="0"/>
              <a:t>Scenario A</a:t>
            </a:r>
          </a:p>
          <a:p>
            <a:r>
              <a:rPr lang="nb-NO" dirty="0"/>
              <a:t>Ting som ikke er bra</a:t>
            </a:r>
          </a:p>
          <a:p>
            <a:r>
              <a:rPr lang="nb-NO" dirty="0"/>
              <a:t>Ting som er mindre bra</a:t>
            </a:r>
          </a:p>
          <a:p>
            <a:r>
              <a:rPr lang="nb-NO" dirty="0"/>
              <a:t>Ting som er veldig dårlig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CE05DB4-1701-44EF-A303-241C3CA20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11600" y="2189526"/>
            <a:ext cx="4665875" cy="4303349"/>
          </a:xfrm>
        </p:spPr>
        <p:txBody>
          <a:bodyPr/>
          <a:lstStyle/>
          <a:p>
            <a:pPr marL="0" indent="0">
              <a:buNone/>
            </a:pPr>
            <a:r>
              <a:rPr lang="nb-NO" b="1" dirty="0">
                <a:solidFill>
                  <a:schemeClr val="bg1"/>
                </a:solidFill>
              </a:rPr>
              <a:t>Scenario B</a:t>
            </a:r>
          </a:p>
          <a:p>
            <a:r>
              <a:rPr lang="nb-NO" dirty="0">
                <a:solidFill>
                  <a:schemeClr val="bg1"/>
                </a:solidFill>
              </a:rPr>
              <a:t>Ting som er bra</a:t>
            </a:r>
          </a:p>
          <a:p>
            <a:r>
              <a:rPr lang="nb-NO" dirty="0">
                <a:solidFill>
                  <a:schemeClr val="bg1"/>
                </a:solidFill>
              </a:rPr>
              <a:t>Ting som er ganske bra</a:t>
            </a:r>
          </a:p>
          <a:p>
            <a:r>
              <a:rPr lang="nb-NO" dirty="0">
                <a:solidFill>
                  <a:schemeClr val="bg1"/>
                </a:solidFill>
              </a:rPr>
              <a:t>Ting som er veldig bra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09067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D357B93E-7F12-49EA-AA5B-80B527B5ECC9}"/>
              </a:ext>
            </a:extLst>
          </p:cNvPr>
          <p:cNvSpPr/>
          <p:nvPr/>
        </p:nvSpPr>
        <p:spPr>
          <a:xfrm>
            <a:off x="0" y="1825624"/>
            <a:ext cx="6096000" cy="50323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C1E42281-135E-4AF7-B561-6AA9B0A9AFCC}"/>
              </a:ext>
            </a:extLst>
          </p:cNvPr>
          <p:cNvSpPr/>
          <p:nvPr/>
        </p:nvSpPr>
        <p:spPr>
          <a:xfrm>
            <a:off x="6096000" y="1825624"/>
            <a:ext cx="6096000" cy="50323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35817BF-BF04-4F5A-BEAB-82859B08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tx2"/>
                </a:solidFill>
              </a:rPr>
              <a:t>Sammenlikning 2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F238343-31B3-4F0F-9776-321D7462D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89527"/>
            <a:ext cx="4743275" cy="4303348"/>
          </a:xfrm>
        </p:spPr>
        <p:txBody>
          <a:bodyPr/>
          <a:lstStyle/>
          <a:p>
            <a:pPr marL="0" indent="0">
              <a:buNone/>
            </a:pPr>
            <a:r>
              <a:rPr lang="nb-NO" b="1" dirty="0"/>
              <a:t>Scenario A</a:t>
            </a:r>
          </a:p>
          <a:p>
            <a:r>
              <a:rPr lang="nb-NO" dirty="0"/>
              <a:t>Ting som ikke er bra</a:t>
            </a:r>
          </a:p>
          <a:p>
            <a:r>
              <a:rPr lang="nb-NO" dirty="0"/>
              <a:t>Ting som er mindre bra</a:t>
            </a:r>
          </a:p>
          <a:p>
            <a:r>
              <a:rPr lang="nb-NO" dirty="0"/>
              <a:t>Ting som er veldig dårlig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CE05DB4-1701-44EF-A303-241C3CA20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11600" y="2189526"/>
            <a:ext cx="4665875" cy="4303349"/>
          </a:xfrm>
        </p:spPr>
        <p:txBody>
          <a:bodyPr/>
          <a:lstStyle/>
          <a:p>
            <a:pPr marL="0" indent="0">
              <a:buNone/>
            </a:pPr>
            <a:r>
              <a:rPr lang="nb-NO" b="1" dirty="0">
                <a:solidFill>
                  <a:schemeClr val="bg1"/>
                </a:solidFill>
              </a:rPr>
              <a:t>Scenario B</a:t>
            </a:r>
          </a:p>
          <a:p>
            <a:r>
              <a:rPr lang="nb-NO" dirty="0">
                <a:solidFill>
                  <a:schemeClr val="bg1"/>
                </a:solidFill>
              </a:rPr>
              <a:t>Ting som er bra</a:t>
            </a:r>
          </a:p>
          <a:p>
            <a:r>
              <a:rPr lang="nb-NO" dirty="0">
                <a:solidFill>
                  <a:schemeClr val="bg1"/>
                </a:solidFill>
              </a:rPr>
              <a:t>Ting som er ganske bra</a:t>
            </a:r>
          </a:p>
          <a:p>
            <a:r>
              <a:rPr lang="nb-NO" dirty="0">
                <a:solidFill>
                  <a:schemeClr val="bg1"/>
                </a:solidFill>
              </a:rPr>
              <a:t>Ting som er veldig bra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87549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>
            <a:extLst>
              <a:ext uri="{FF2B5EF4-FFF2-40B4-BE49-F238E27FC236}">
                <a16:creationId xmlns:a16="http://schemas.microsoft.com/office/drawing/2014/main" id="{FE238EFF-45A0-48AE-8D20-6D2FD3F9A7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17610" t="10569" r="17656" b="25542"/>
          <a:stretch/>
        </p:blipFill>
        <p:spPr>
          <a:xfrm>
            <a:off x="4801472" y="157591"/>
            <a:ext cx="6766946" cy="6700409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2454FA3E-AB74-49AF-AAFE-669AFBC8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>
                <a:solidFill>
                  <a:schemeClr val="accent2"/>
                </a:solidFill>
              </a:rPr>
              <a:t>Kapittelinndeling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F64B872-9BFD-4481-99EF-A94090688C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>
                <a:solidFill>
                  <a:schemeClr val="accent2"/>
                </a:solidFill>
              </a:rPr>
              <a:t>Eventuell undertittel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2C1ACFFE-D9A9-49CE-B32D-35535643CBE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6172944"/>
            <a:ext cx="2138400" cy="43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35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>
            <a:extLst>
              <a:ext uri="{FF2B5EF4-FFF2-40B4-BE49-F238E27FC236}">
                <a16:creationId xmlns:a16="http://schemas.microsoft.com/office/drawing/2014/main" id="{747F0450-C09E-455B-ADAD-C471DCD4B9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17610" t="10569" r="17656" b="25542"/>
          <a:stretch/>
        </p:blipFill>
        <p:spPr>
          <a:xfrm>
            <a:off x="4801472" y="157591"/>
            <a:ext cx="6766946" cy="6700409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2454FA3E-AB74-49AF-AAFE-669AFBC8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>
                <a:solidFill>
                  <a:schemeClr val="accent2"/>
                </a:solidFill>
              </a:rPr>
              <a:t>Kapittelinndeling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F64B872-9BFD-4481-99EF-A94090688C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>
                <a:solidFill>
                  <a:schemeClr val="accent2"/>
                </a:solidFill>
              </a:rPr>
              <a:t>Eventuell undertittel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F6B613BC-0756-4E92-B3B1-3AC0A120D66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6172944"/>
            <a:ext cx="2138400" cy="43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84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>
            <a:extLst>
              <a:ext uri="{FF2B5EF4-FFF2-40B4-BE49-F238E27FC236}">
                <a16:creationId xmlns:a16="http://schemas.microsoft.com/office/drawing/2014/main" id="{6EC72531-91C9-4657-87F2-5D34252CB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7891"/>
            <a:ext cx="10515600" cy="997605"/>
          </a:xfrm>
        </p:spPr>
        <p:txBody>
          <a:bodyPr/>
          <a:lstStyle/>
          <a:p>
            <a:pPr algn="ctr"/>
            <a:r>
              <a:rPr lang="nb-NO" b="1" dirty="0">
                <a:solidFill>
                  <a:schemeClr val="tx1"/>
                </a:solidFill>
              </a:rPr>
              <a:t>Tusen takk for oppmerksomheten!</a:t>
            </a:r>
          </a:p>
          <a:p>
            <a:pPr algn="ctr"/>
            <a:r>
              <a:rPr lang="nb-NO" dirty="0">
                <a:solidFill>
                  <a:schemeClr val="tx2"/>
                </a:solidFill>
              </a:rPr>
              <a:t>post@pandaanalyse.no </a:t>
            </a:r>
            <a:r>
              <a:rPr lang="nb-NO" b="1" dirty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/</a:t>
            </a:r>
            <a:r>
              <a:rPr lang="nb-NO" dirty="0">
                <a:solidFill>
                  <a:schemeClr val="tx2"/>
                </a:solidFill>
              </a:rPr>
              <a:t> pandaanalyse.no</a:t>
            </a:r>
          </a:p>
          <a:p>
            <a:endParaRPr lang="nb-NO" dirty="0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9D382663-C162-4155-8979-9F6CD44D6B7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80901" y="2128626"/>
            <a:ext cx="6430198" cy="130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8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BB8C87-BDEE-45C4-992C-A0DAF1D85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accent2"/>
                </a:solidFill>
                <a:latin typeface="News Gothic MT" panose="020B0504020203020204" pitchFamily="34" charset="0"/>
              </a:rPr>
              <a:t>Ren tekst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36547BA-B9C2-48C2-80EF-B80C8D6AF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Dette er et kulepunkt</a:t>
            </a:r>
          </a:p>
          <a:p>
            <a:r>
              <a:rPr lang="nb-NO" dirty="0"/>
              <a:t>Et andre kulepunkt</a:t>
            </a:r>
          </a:p>
          <a:p>
            <a:pPr lvl="1"/>
            <a:r>
              <a:rPr lang="nb-NO" dirty="0"/>
              <a:t>Med under-kulepunkt</a:t>
            </a:r>
          </a:p>
          <a:p>
            <a:pPr lvl="1"/>
            <a:r>
              <a:rPr lang="nb-NO" dirty="0"/>
              <a:t>Ett til her</a:t>
            </a:r>
          </a:p>
          <a:p>
            <a:r>
              <a:rPr lang="nb-NO" dirty="0"/>
              <a:t>Tredje kulepunkt kommer her</a:t>
            </a:r>
          </a:p>
        </p:txBody>
      </p:sp>
    </p:spTree>
    <p:extLst>
      <p:ext uri="{BB962C8B-B14F-4D97-AF65-F5344CB8AC3E}">
        <p14:creationId xmlns:p14="http://schemas.microsoft.com/office/powerpoint/2010/main" val="334247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BB8C87-BDEE-45C4-992C-A0DAF1D85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accent2"/>
                </a:solidFill>
              </a:rPr>
              <a:t>Medlemmer</a:t>
            </a:r>
          </a:p>
        </p:txBody>
      </p:sp>
      <p:pic>
        <p:nvPicPr>
          <p:cNvPr id="10242" name="Picture 2" descr="Våpen">
            <a:extLst>
              <a:ext uri="{FF2B5EF4-FFF2-40B4-BE49-F238E27FC236}">
                <a16:creationId xmlns:a16="http://schemas.microsoft.com/office/drawing/2014/main" id="{284B99AF-C903-44E3-A91B-D33A7609D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72" y="1741021"/>
            <a:ext cx="1113842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Våpen">
            <a:extLst>
              <a:ext uri="{FF2B5EF4-FFF2-40B4-BE49-F238E27FC236}">
                <a16:creationId xmlns:a16="http://schemas.microsoft.com/office/drawing/2014/main" id="{0EFE92C1-7A0C-4C9A-904F-F836E213C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972" y="1741022"/>
            <a:ext cx="1113841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Våpen">
            <a:extLst>
              <a:ext uri="{FF2B5EF4-FFF2-40B4-BE49-F238E27FC236}">
                <a16:creationId xmlns:a16="http://schemas.microsoft.com/office/drawing/2014/main" id="{CD02F05E-085C-426A-8ABA-41B666CF0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788" y="1741021"/>
            <a:ext cx="1069042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Våpen">
            <a:extLst>
              <a:ext uri="{FF2B5EF4-FFF2-40B4-BE49-F238E27FC236}">
                <a16:creationId xmlns:a16="http://schemas.microsoft.com/office/drawing/2014/main" id="{BE9B5E5C-CB3E-476B-A7B3-24473405C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805" y="1741020"/>
            <a:ext cx="1079782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Våpen">
            <a:extLst>
              <a:ext uri="{FF2B5EF4-FFF2-40B4-BE49-F238E27FC236}">
                <a16:creationId xmlns:a16="http://schemas.microsoft.com/office/drawing/2014/main" id="{39AA3049-4ED5-48CA-9AF0-6B95B3F01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562" y="1741019"/>
            <a:ext cx="1058302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 descr="Våpen">
            <a:extLst>
              <a:ext uri="{FF2B5EF4-FFF2-40B4-BE49-F238E27FC236}">
                <a16:creationId xmlns:a16="http://schemas.microsoft.com/office/drawing/2014/main" id="{05B9DFEF-6EEB-4A79-804A-9FB9C52FC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997" y="3876390"/>
            <a:ext cx="1161402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4" name="Picture 14" descr="Våpen">
            <a:extLst>
              <a:ext uri="{FF2B5EF4-FFF2-40B4-BE49-F238E27FC236}">
                <a16:creationId xmlns:a16="http://schemas.microsoft.com/office/drawing/2014/main" id="{08B26EBC-80A9-42FC-AB6B-4A6C4444B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839" y="1762730"/>
            <a:ext cx="1056155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6" name="Picture 16" descr="Våpen">
            <a:extLst>
              <a:ext uri="{FF2B5EF4-FFF2-40B4-BE49-F238E27FC236}">
                <a16:creationId xmlns:a16="http://schemas.microsoft.com/office/drawing/2014/main" id="{6874C1D9-51A7-4823-97E4-0B038A1C0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441" y="3892084"/>
            <a:ext cx="108868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8" name="Picture 18" descr="Våpen">
            <a:extLst>
              <a:ext uri="{FF2B5EF4-FFF2-40B4-BE49-F238E27FC236}">
                <a16:creationId xmlns:a16="http://schemas.microsoft.com/office/drawing/2014/main" id="{F5B6DD48-186F-4772-9EBA-535F266D0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805" y="3891892"/>
            <a:ext cx="615503" cy="73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C650160F-688D-4AB0-8EBC-BCA579A5A40C}"/>
              </a:ext>
            </a:extLst>
          </p:cNvPr>
          <p:cNvSpPr txBox="1"/>
          <p:nvPr/>
        </p:nvSpPr>
        <p:spPr>
          <a:xfrm>
            <a:off x="631364" y="3110002"/>
            <a:ext cx="201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Rogaland</a:t>
            </a: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067474B6-8CAD-4F82-924F-84532CE17A5E}"/>
              </a:ext>
            </a:extLst>
          </p:cNvPr>
          <p:cNvSpPr txBox="1"/>
          <p:nvPr/>
        </p:nvSpPr>
        <p:spPr>
          <a:xfrm>
            <a:off x="2350202" y="3110002"/>
            <a:ext cx="213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Møre og Romsdal</a:t>
            </a: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A60DE09-49D0-4DB1-93E4-1B4322F8F9CF}"/>
              </a:ext>
            </a:extLst>
          </p:cNvPr>
          <p:cNvSpPr txBox="1"/>
          <p:nvPr/>
        </p:nvSpPr>
        <p:spPr>
          <a:xfrm>
            <a:off x="4111618" y="3110002"/>
            <a:ext cx="213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Nordland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F0AA2466-C515-4B27-B6B4-28FF025E25EB}"/>
              </a:ext>
            </a:extLst>
          </p:cNvPr>
          <p:cNvSpPr txBox="1"/>
          <p:nvPr/>
        </p:nvSpPr>
        <p:spPr>
          <a:xfrm>
            <a:off x="5856005" y="3110002"/>
            <a:ext cx="213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Viken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8A22132D-F35B-45C3-A230-B9E0757DE316}"/>
              </a:ext>
            </a:extLst>
          </p:cNvPr>
          <p:cNvSpPr txBox="1"/>
          <p:nvPr/>
        </p:nvSpPr>
        <p:spPr>
          <a:xfrm>
            <a:off x="7595022" y="3110002"/>
            <a:ext cx="213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Innlandet</a:t>
            </a:r>
          </a:p>
        </p:txBody>
      </p: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41EFA2B4-F215-44C4-8548-D31B46815CCD}"/>
              </a:ext>
            </a:extLst>
          </p:cNvPr>
          <p:cNvSpPr txBox="1"/>
          <p:nvPr/>
        </p:nvSpPr>
        <p:spPr>
          <a:xfrm>
            <a:off x="9322225" y="3110002"/>
            <a:ext cx="213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Agder</a:t>
            </a:r>
          </a:p>
        </p:txBody>
      </p:sp>
      <p:sp>
        <p:nvSpPr>
          <p:cNvPr id="20" name="TekstSylinder 19">
            <a:extLst>
              <a:ext uri="{FF2B5EF4-FFF2-40B4-BE49-F238E27FC236}">
                <a16:creationId xmlns:a16="http://schemas.microsoft.com/office/drawing/2014/main" id="{A3D5EE80-3450-46B1-BE58-9270289D5FD8}"/>
              </a:ext>
            </a:extLst>
          </p:cNvPr>
          <p:cNvSpPr txBox="1"/>
          <p:nvPr/>
        </p:nvSpPr>
        <p:spPr>
          <a:xfrm>
            <a:off x="639752" y="5261065"/>
            <a:ext cx="201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Vestland</a:t>
            </a:r>
          </a:p>
        </p:txBody>
      </p:sp>
      <p:pic>
        <p:nvPicPr>
          <p:cNvPr id="10260" name="Picture 20" descr="Våpen">
            <a:extLst>
              <a:ext uri="{FF2B5EF4-FFF2-40B4-BE49-F238E27FC236}">
                <a16:creationId xmlns:a16="http://schemas.microsoft.com/office/drawing/2014/main" id="{3536FD49-48F3-4A6C-AEAE-9CEEC0BDF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362" y="3891892"/>
            <a:ext cx="1104636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kstSylinder 21">
            <a:extLst>
              <a:ext uri="{FF2B5EF4-FFF2-40B4-BE49-F238E27FC236}">
                <a16:creationId xmlns:a16="http://schemas.microsoft.com/office/drawing/2014/main" id="{B76FA225-39F7-4C79-A628-A1AA08565EAC}"/>
              </a:ext>
            </a:extLst>
          </p:cNvPr>
          <p:cNvSpPr txBox="1"/>
          <p:nvPr/>
        </p:nvSpPr>
        <p:spPr>
          <a:xfrm>
            <a:off x="2415651" y="5261065"/>
            <a:ext cx="201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Trøndelag</a:t>
            </a:r>
          </a:p>
        </p:txBody>
      </p: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02D45CB0-B391-4566-8C5D-26291CD38E4B}"/>
              </a:ext>
            </a:extLst>
          </p:cNvPr>
          <p:cNvSpPr txBox="1"/>
          <p:nvPr/>
        </p:nvSpPr>
        <p:spPr>
          <a:xfrm>
            <a:off x="4181669" y="5261065"/>
            <a:ext cx="2014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Vestfold og</a:t>
            </a:r>
          </a:p>
          <a:p>
            <a:pPr algn="ctr"/>
            <a:r>
              <a:rPr lang="nb-NO" dirty="0"/>
              <a:t>Telemark</a:t>
            </a:r>
          </a:p>
        </p:txBody>
      </p:sp>
      <p:pic>
        <p:nvPicPr>
          <p:cNvPr id="10262" name="Picture 22" descr="Våpen">
            <a:extLst>
              <a:ext uri="{FF2B5EF4-FFF2-40B4-BE49-F238E27FC236}">
                <a16:creationId xmlns:a16="http://schemas.microsoft.com/office/drawing/2014/main" id="{99C3873D-D225-4DD1-ADC9-F8306DF58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704" y="4496036"/>
            <a:ext cx="615503" cy="73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kstSylinder 24">
            <a:extLst>
              <a:ext uri="{FF2B5EF4-FFF2-40B4-BE49-F238E27FC236}">
                <a16:creationId xmlns:a16="http://schemas.microsoft.com/office/drawing/2014/main" id="{D99D53B3-FF72-4FFB-921F-33D8AC43C3E6}"/>
              </a:ext>
            </a:extLst>
          </p:cNvPr>
          <p:cNvSpPr txBox="1"/>
          <p:nvPr/>
        </p:nvSpPr>
        <p:spPr>
          <a:xfrm>
            <a:off x="6249000" y="5287647"/>
            <a:ext cx="1474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Troms og Finnmark</a:t>
            </a:r>
          </a:p>
        </p:txBody>
      </p:sp>
      <p:pic>
        <p:nvPicPr>
          <p:cNvPr id="10266" name="Picture 26">
            <a:extLst>
              <a:ext uri="{FF2B5EF4-FFF2-40B4-BE49-F238E27FC236}">
                <a16:creationId xmlns:a16="http://schemas.microsoft.com/office/drawing/2014/main" id="{85E12F68-AF7B-462A-9CEF-C06ABE951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119" y="3850540"/>
            <a:ext cx="2137382" cy="74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8" name="Picture 28" descr="Kommunal- og moderniseringsdepartementet (KMD) – design.dep.no">
            <a:extLst>
              <a:ext uri="{FF2B5EF4-FFF2-40B4-BE49-F238E27FC236}">
                <a16:creationId xmlns:a16="http://schemas.microsoft.com/office/drawing/2014/main" id="{2B7325AD-A3CB-406C-A358-937669CDD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119" y="4734154"/>
            <a:ext cx="2672875" cy="51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2" name="Picture 32" descr="GPS og demens - Det handler om liv og død - Arendalsuka">
            <a:extLst>
              <a:ext uri="{FF2B5EF4-FFF2-40B4-BE49-F238E27FC236}">
                <a16:creationId xmlns:a16="http://schemas.microsoft.com/office/drawing/2014/main" id="{E5759E5C-3606-4A84-9B8C-F726C5DC9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119" y="5381697"/>
            <a:ext cx="2265770" cy="55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057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98B2419-653B-4E8A-9B99-8B8E8545B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accent2"/>
                </a:solidFill>
              </a:rPr>
              <a:t>Tekst og figurer</a:t>
            </a:r>
          </a:p>
        </p:txBody>
      </p:sp>
      <p:graphicFrame>
        <p:nvGraphicFramePr>
          <p:cNvPr id="13" name="Plassholder for innhold 12">
            <a:extLst>
              <a:ext uri="{FF2B5EF4-FFF2-40B4-BE49-F238E27FC236}">
                <a16:creationId xmlns:a16="http://schemas.microsoft.com/office/drawing/2014/main" id="{692EA0C5-A063-4DB0-B486-82D1CB9D2BC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81907062"/>
              </p:ext>
            </p:extLst>
          </p:nvPr>
        </p:nvGraphicFramePr>
        <p:xfrm>
          <a:off x="6172200" y="1825625"/>
          <a:ext cx="5181600" cy="1946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Plassholder for innhold 9">
            <a:extLst>
              <a:ext uri="{FF2B5EF4-FFF2-40B4-BE49-F238E27FC236}">
                <a16:creationId xmlns:a16="http://schemas.microsoft.com/office/drawing/2014/main" id="{00650152-7359-454C-867C-E278AEF2A6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/>
              <a:t>Her er tekst</a:t>
            </a:r>
          </a:p>
          <a:p>
            <a:r>
              <a:rPr lang="nb-NO" dirty="0"/>
              <a:t>Fargene i figurene til høyre er lagret som mal</a:t>
            </a:r>
          </a:p>
          <a:p>
            <a:r>
              <a:rPr lang="nb-NO" dirty="0"/>
              <a:t>Velg «utforming» </a:t>
            </a:r>
            <a:r>
              <a:rPr lang="nb-NO" dirty="0">
                <a:sym typeface="Wingdings" panose="05000000000000000000" pitchFamily="2" charset="2"/>
              </a:rPr>
              <a:t> </a:t>
            </a:r>
            <a:r>
              <a:rPr lang="nb-NO" dirty="0"/>
              <a:t>«farger» </a:t>
            </a:r>
            <a:r>
              <a:rPr lang="nb-NO" dirty="0">
                <a:sym typeface="Wingdings" panose="05000000000000000000" pitchFamily="2" charset="2"/>
              </a:rPr>
              <a:t> «Panda» for å automatisk få riktige farger på figurer og grafer</a:t>
            </a:r>
            <a:endParaRPr lang="nb-NO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EB41C7F-88FA-4217-B2C3-E0229D0A4C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6303544"/>
              </p:ext>
            </p:extLst>
          </p:nvPr>
        </p:nvGraphicFramePr>
        <p:xfrm>
          <a:off x="6172198" y="3771900"/>
          <a:ext cx="5181601" cy="1946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17935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3049126-0F0F-4309-87AB-02649D70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accent2"/>
                </a:solidFill>
              </a:rPr>
              <a:t>Tekst og bilde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01E0D0E-9F9C-4AC2-B486-E692B7D6B4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/>
              <a:t>Her er tekst</a:t>
            </a:r>
          </a:p>
          <a:p>
            <a:r>
              <a:rPr lang="nb-NO" dirty="0"/>
              <a:t>Bilde til høyre</a:t>
            </a:r>
          </a:p>
        </p:txBody>
      </p:sp>
      <p:pic>
        <p:nvPicPr>
          <p:cNvPr id="6" name="Plassholder for innhold 5" descr="Et bilde som inneholder bjørn, teddybjørn, sitter, brun&#10;&#10;Automatisk generert beskrivelse">
            <a:extLst>
              <a:ext uri="{FF2B5EF4-FFF2-40B4-BE49-F238E27FC236}">
                <a16:creationId xmlns:a16="http://schemas.microsoft.com/office/drawing/2014/main" id="{C667A2E9-2836-4C13-AC7A-56A88A93D4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343668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3049126-0F0F-4309-87AB-02649D70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accent2"/>
                </a:solidFill>
              </a:rPr>
              <a:t>Typesnitt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01E0D0E-9F9C-4AC2-B486-E692B7D6B4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Overskrift: </a:t>
            </a:r>
            <a:r>
              <a:rPr lang="nb-NO" i="1" dirty="0"/>
              <a:t>News </a:t>
            </a:r>
            <a:r>
              <a:rPr lang="nb-NO" i="1" dirty="0" err="1"/>
              <a:t>Gothic</a:t>
            </a:r>
            <a:r>
              <a:rPr lang="nb-NO" i="1" dirty="0"/>
              <a:t> MT</a:t>
            </a:r>
          </a:p>
          <a:p>
            <a:pPr marL="0" indent="0">
              <a:buNone/>
            </a:pPr>
            <a:r>
              <a:rPr lang="nb-NO" dirty="0"/>
              <a:t>Brødtekst: </a:t>
            </a:r>
            <a:r>
              <a:rPr lang="nb-NO" i="1" dirty="0"/>
              <a:t>Franklin </a:t>
            </a:r>
            <a:r>
              <a:rPr lang="nb-NO" i="1" dirty="0" err="1"/>
              <a:t>Gothic</a:t>
            </a:r>
            <a:r>
              <a:rPr lang="nb-NO" i="1" dirty="0"/>
              <a:t> Book</a:t>
            </a:r>
          </a:p>
        </p:txBody>
      </p:sp>
    </p:spTree>
    <p:extLst>
      <p:ext uri="{BB962C8B-B14F-4D97-AF65-F5344CB8AC3E}">
        <p14:creationId xmlns:p14="http://schemas.microsoft.com/office/powerpoint/2010/main" val="2801897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BB8C87-BDEE-45C4-992C-A0DAF1D85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accent2"/>
                </a:solidFill>
              </a:rPr>
              <a:t>Fargepallett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3ADC6BAE-5156-4A78-8887-B3F4A863FFBC}"/>
              </a:ext>
            </a:extLst>
          </p:cNvPr>
          <p:cNvSpPr/>
          <p:nvPr/>
        </p:nvSpPr>
        <p:spPr>
          <a:xfrm>
            <a:off x="1758655" y="2518897"/>
            <a:ext cx="1325460" cy="10692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9E7113AE-E9FA-4818-AA70-325004CFDFE4}"/>
              </a:ext>
            </a:extLst>
          </p:cNvPr>
          <p:cNvSpPr/>
          <p:nvPr/>
        </p:nvSpPr>
        <p:spPr>
          <a:xfrm>
            <a:off x="3211348" y="2518897"/>
            <a:ext cx="1325460" cy="10692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53E8038F-A38B-44B6-9E1D-214CEE6C5CD7}"/>
              </a:ext>
            </a:extLst>
          </p:cNvPr>
          <p:cNvSpPr/>
          <p:nvPr/>
        </p:nvSpPr>
        <p:spPr>
          <a:xfrm>
            <a:off x="4664041" y="2518897"/>
            <a:ext cx="1325460" cy="10692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87FC2B73-BECB-4292-90C9-83958613C22B}"/>
              </a:ext>
            </a:extLst>
          </p:cNvPr>
          <p:cNvSpPr/>
          <p:nvPr/>
        </p:nvSpPr>
        <p:spPr>
          <a:xfrm>
            <a:off x="6116734" y="2518897"/>
            <a:ext cx="1325460" cy="10692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457CD7BA-D194-4FDC-8A2C-055999F0A98C}"/>
              </a:ext>
            </a:extLst>
          </p:cNvPr>
          <p:cNvSpPr/>
          <p:nvPr/>
        </p:nvSpPr>
        <p:spPr>
          <a:xfrm>
            <a:off x="7569427" y="2518897"/>
            <a:ext cx="1325460" cy="10692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1A0E5EBC-7D4A-4EDE-89C8-391593EBF28A}"/>
              </a:ext>
            </a:extLst>
          </p:cNvPr>
          <p:cNvSpPr/>
          <p:nvPr/>
        </p:nvSpPr>
        <p:spPr>
          <a:xfrm>
            <a:off x="9022120" y="2518897"/>
            <a:ext cx="1325460" cy="10692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Venstre klammeparentes 15">
            <a:extLst>
              <a:ext uri="{FF2B5EF4-FFF2-40B4-BE49-F238E27FC236}">
                <a16:creationId xmlns:a16="http://schemas.microsoft.com/office/drawing/2014/main" id="{4AFD0875-D7EE-47BF-BD53-4D32D964A92D}"/>
              </a:ext>
            </a:extLst>
          </p:cNvPr>
          <p:cNvSpPr/>
          <p:nvPr/>
        </p:nvSpPr>
        <p:spPr>
          <a:xfrm rot="16200000">
            <a:off x="3050171" y="2479129"/>
            <a:ext cx="195122" cy="2778153"/>
          </a:xfrm>
          <a:prstGeom prst="leftBrace">
            <a:avLst>
              <a:gd name="adj1" fmla="val 8333"/>
              <a:gd name="adj2" fmla="val 4980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Venstre klammeparentes 16">
            <a:extLst>
              <a:ext uri="{FF2B5EF4-FFF2-40B4-BE49-F238E27FC236}">
                <a16:creationId xmlns:a16="http://schemas.microsoft.com/office/drawing/2014/main" id="{63563B35-08A6-4B77-996F-ED9EC2177CE2}"/>
              </a:ext>
            </a:extLst>
          </p:cNvPr>
          <p:cNvSpPr/>
          <p:nvPr/>
        </p:nvSpPr>
        <p:spPr>
          <a:xfrm rot="16200000">
            <a:off x="7408252" y="1026433"/>
            <a:ext cx="195122" cy="5683541"/>
          </a:xfrm>
          <a:prstGeom prst="leftBrace">
            <a:avLst>
              <a:gd name="adj1" fmla="val 8333"/>
              <a:gd name="adj2" fmla="val 4980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423C07F0-B1C0-4AC3-97B4-479D52CC212D}"/>
              </a:ext>
            </a:extLst>
          </p:cNvPr>
          <p:cNvSpPr txBox="1"/>
          <p:nvPr/>
        </p:nvSpPr>
        <p:spPr>
          <a:xfrm>
            <a:off x="2107496" y="3965768"/>
            <a:ext cx="208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Hovedfarger</a:t>
            </a:r>
          </a:p>
        </p:txBody>
      </p: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C489CAC5-3193-4F4D-A467-ED4C003F9B61}"/>
              </a:ext>
            </a:extLst>
          </p:cNvPr>
          <p:cNvSpPr txBox="1"/>
          <p:nvPr/>
        </p:nvSpPr>
        <p:spPr>
          <a:xfrm>
            <a:off x="6465577" y="3965768"/>
            <a:ext cx="208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Sekundærfarger</a:t>
            </a:r>
          </a:p>
        </p:txBody>
      </p:sp>
      <p:sp>
        <p:nvSpPr>
          <p:cNvPr id="20" name="Venstre klammeparentes 19">
            <a:extLst>
              <a:ext uri="{FF2B5EF4-FFF2-40B4-BE49-F238E27FC236}">
                <a16:creationId xmlns:a16="http://schemas.microsoft.com/office/drawing/2014/main" id="{B7D37A08-5C72-432F-B6FD-5996E17E03F3}"/>
              </a:ext>
            </a:extLst>
          </p:cNvPr>
          <p:cNvSpPr/>
          <p:nvPr/>
        </p:nvSpPr>
        <p:spPr>
          <a:xfrm rot="5400000">
            <a:off x="5996493" y="-2024474"/>
            <a:ext cx="113250" cy="8588927"/>
          </a:xfrm>
          <a:prstGeom prst="leftBrace">
            <a:avLst>
              <a:gd name="adj1" fmla="val 8333"/>
              <a:gd name="adj2" fmla="val 4980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4D3D0657-1824-49A8-A848-A51E96C7FC9E}"/>
              </a:ext>
            </a:extLst>
          </p:cNvPr>
          <p:cNvSpPr txBox="1"/>
          <p:nvPr/>
        </p:nvSpPr>
        <p:spPr>
          <a:xfrm>
            <a:off x="5012883" y="1788583"/>
            <a:ext cx="208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Fargeskala</a:t>
            </a:r>
          </a:p>
        </p:txBody>
      </p:sp>
      <p:sp>
        <p:nvSpPr>
          <p:cNvPr id="26" name="Rektangel 25">
            <a:extLst>
              <a:ext uri="{FF2B5EF4-FFF2-40B4-BE49-F238E27FC236}">
                <a16:creationId xmlns:a16="http://schemas.microsoft.com/office/drawing/2014/main" id="{24A2E476-112A-4BBC-B50F-FF322679F735}"/>
              </a:ext>
            </a:extLst>
          </p:cNvPr>
          <p:cNvSpPr/>
          <p:nvPr/>
        </p:nvSpPr>
        <p:spPr>
          <a:xfrm>
            <a:off x="1758654" y="5331057"/>
            <a:ext cx="252000" cy="2681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7" name="TekstSylinder 26">
            <a:extLst>
              <a:ext uri="{FF2B5EF4-FFF2-40B4-BE49-F238E27FC236}">
                <a16:creationId xmlns:a16="http://schemas.microsoft.com/office/drawing/2014/main" id="{70F9F211-7C75-44B5-937F-6F292636362F}"/>
              </a:ext>
            </a:extLst>
          </p:cNvPr>
          <p:cNvSpPr txBox="1"/>
          <p:nvPr/>
        </p:nvSpPr>
        <p:spPr>
          <a:xfrm>
            <a:off x="2008191" y="5251810"/>
            <a:ext cx="10936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b="1" dirty="0"/>
              <a:t>247, 155, 53</a:t>
            </a:r>
          </a:p>
          <a:p>
            <a:r>
              <a:rPr lang="nb-NO" sz="1100" b="1" dirty="0"/>
              <a:t>#F79B35</a:t>
            </a:r>
          </a:p>
        </p:txBody>
      </p: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E72D64ED-2C1A-43EF-82DD-5DD74CADCBA3}"/>
              </a:ext>
            </a:extLst>
          </p:cNvPr>
          <p:cNvSpPr txBox="1"/>
          <p:nvPr/>
        </p:nvSpPr>
        <p:spPr>
          <a:xfrm>
            <a:off x="5549151" y="4849833"/>
            <a:ext cx="109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600" dirty="0"/>
              <a:t>RGB/HEX</a:t>
            </a:r>
            <a:endParaRPr lang="nb-NO" dirty="0"/>
          </a:p>
        </p:txBody>
      </p:sp>
      <p:sp>
        <p:nvSpPr>
          <p:cNvPr id="29" name="Rektangel 28">
            <a:extLst>
              <a:ext uri="{FF2B5EF4-FFF2-40B4-BE49-F238E27FC236}">
                <a16:creationId xmlns:a16="http://schemas.microsoft.com/office/drawing/2014/main" id="{D494A443-1A04-4AC6-A123-CDE7BBDC867D}"/>
              </a:ext>
            </a:extLst>
          </p:cNvPr>
          <p:cNvSpPr/>
          <p:nvPr/>
        </p:nvSpPr>
        <p:spPr>
          <a:xfrm>
            <a:off x="3210116" y="5326106"/>
            <a:ext cx="252000" cy="2681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0" name="TekstSylinder 29">
            <a:extLst>
              <a:ext uri="{FF2B5EF4-FFF2-40B4-BE49-F238E27FC236}">
                <a16:creationId xmlns:a16="http://schemas.microsoft.com/office/drawing/2014/main" id="{4CEC9C44-F71F-4754-9CDB-8574A8E8B0E4}"/>
              </a:ext>
            </a:extLst>
          </p:cNvPr>
          <p:cNvSpPr txBox="1"/>
          <p:nvPr/>
        </p:nvSpPr>
        <p:spPr>
          <a:xfrm>
            <a:off x="3444341" y="5251810"/>
            <a:ext cx="10936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b="1" dirty="0"/>
              <a:t>66, 81, 97</a:t>
            </a:r>
          </a:p>
          <a:p>
            <a:r>
              <a:rPr lang="nb-NO" sz="1100" b="1" dirty="0"/>
              <a:t>#425161 </a:t>
            </a:r>
          </a:p>
        </p:txBody>
      </p:sp>
      <p:sp>
        <p:nvSpPr>
          <p:cNvPr id="31" name="Rektangel 30">
            <a:extLst>
              <a:ext uri="{FF2B5EF4-FFF2-40B4-BE49-F238E27FC236}">
                <a16:creationId xmlns:a16="http://schemas.microsoft.com/office/drawing/2014/main" id="{7A08EF6C-395B-4B4C-A90B-36F2ADCE5B68}"/>
              </a:ext>
            </a:extLst>
          </p:cNvPr>
          <p:cNvSpPr/>
          <p:nvPr/>
        </p:nvSpPr>
        <p:spPr>
          <a:xfrm>
            <a:off x="4667065" y="5326106"/>
            <a:ext cx="252000" cy="2681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2" name="TekstSylinder 31">
            <a:extLst>
              <a:ext uri="{FF2B5EF4-FFF2-40B4-BE49-F238E27FC236}">
                <a16:creationId xmlns:a16="http://schemas.microsoft.com/office/drawing/2014/main" id="{807BC499-851E-4182-A1D9-4DFDC3D5B213}"/>
              </a:ext>
            </a:extLst>
          </p:cNvPr>
          <p:cNvSpPr txBox="1"/>
          <p:nvPr/>
        </p:nvSpPr>
        <p:spPr>
          <a:xfrm>
            <a:off x="4912346" y="5251810"/>
            <a:ext cx="12209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b="1" dirty="0"/>
              <a:t>174, 195, 202</a:t>
            </a:r>
          </a:p>
          <a:p>
            <a:r>
              <a:rPr lang="nb-NO" sz="1100" b="1" dirty="0"/>
              <a:t>#AEC3CA </a:t>
            </a:r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49B25D1E-8825-4DD7-B8CC-F6DEAD02C152}"/>
              </a:ext>
            </a:extLst>
          </p:cNvPr>
          <p:cNvSpPr/>
          <p:nvPr/>
        </p:nvSpPr>
        <p:spPr>
          <a:xfrm>
            <a:off x="6116733" y="5315854"/>
            <a:ext cx="252000" cy="2681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4" name="TekstSylinder 33">
            <a:extLst>
              <a:ext uri="{FF2B5EF4-FFF2-40B4-BE49-F238E27FC236}">
                <a16:creationId xmlns:a16="http://schemas.microsoft.com/office/drawing/2014/main" id="{8920E017-C191-4922-B9EB-808C64CD0951}"/>
              </a:ext>
            </a:extLst>
          </p:cNvPr>
          <p:cNvSpPr txBox="1"/>
          <p:nvPr/>
        </p:nvSpPr>
        <p:spPr>
          <a:xfrm>
            <a:off x="6348496" y="5245684"/>
            <a:ext cx="10936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b="1" dirty="0"/>
              <a:t>251, 201, 57</a:t>
            </a:r>
            <a:br>
              <a:rPr lang="nb-NO" sz="1100" b="1" dirty="0"/>
            </a:br>
            <a:r>
              <a:rPr lang="nb-NO" sz="1100" b="1" dirty="0"/>
              <a:t>#FBC939</a:t>
            </a:r>
          </a:p>
        </p:txBody>
      </p:sp>
      <p:sp>
        <p:nvSpPr>
          <p:cNvPr id="35" name="Rektangel 34">
            <a:extLst>
              <a:ext uri="{FF2B5EF4-FFF2-40B4-BE49-F238E27FC236}">
                <a16:creationId xmlns:a16="http://schemas.microsoft.com/office/drawing/2014/main" id="{075FDEDA-1D9A-43E0-853A-FE25C5F4F02F}"/>
              </a:ext>
            </a:extLst>
          </p:cNvPr>
          <p:cNvSpPr/>
          <p:nvPr/>
        </p:nvSpPr>
        <p:spPr>
          <a:xfrm>
            <a:off x="7569426" y="5305972"/>
            <a:ext cx="252000" cy="2681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6" name="TekstSylinder 35">
            <a:extLst>
              <a:ext uri="{FF2B5EF4-FFF2-40B4-BE49-F238E27FC236}">
                <a16:creationId xmlns:a16="http://schemas.microsoft.com/office/drawing/2014/main" id="{58D3BDD5-3901-43F9-9E2E-4EA42EC15EC3}"/>
              </a:ext>
            </a:extLst>
          </p:cNvPr>
          <p:cNvSpPr txBox="1"/>
          <p:nvPr/>
        </p:nvSpPr>
        <p:spPr>
          <a:xfrm>
            <a:off x="7800572" y="5245684"/>
            <a:ext cx="12006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b="1" dirty="0"/>
              <a:t>125, 137, 147</a:t>
            </a:r>
          </a:p>
          <a:p>
            <a:r>
              <a:rPr lang="nb-NO" sz="1100" b="1" dirty="0"/>
              <a:t>#7D8993</a:t>
            </a:r>
          </a:p>
        </p:txBody>
      </p:sp>
      <p:sp>
        <p:nvSpPr>
          <p:cNvPr id="37" name="Rektangel 36">
            <a:extLst>
              <a:ext uri="{FF2B5EF4-FFF2-40B4-BE49-F238E27FC236}">
                <a16:creationId xmlns:a16="http://schemas.microsoft.com/office/drawing/2014/main" id="{154FC2EE-143F-43A4-813E-AD0353185124}"/>
              </a:ext>
            </a:extLst>
          </p:cNvPr>
          <p:cNvSpPr/>
          <p:nvPr/>
        </p:nvSpPr>
        <p:spPr>
          <a:xfrm>
            <a:off x="9023351" y="5313528"/>
            <a:ext cx="252000" cy="2681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8" name="TekstSylinder 37">
            <a:extLst>
              <a:ext uri="{FF2B5EF4-FFF2-40B4-BE49-F238E27FC236}">
                <a16:creationId xmlns:a16="http://schemas.microsoft.com/office/drawing/2014/main" id="{BC0465DC-9FF4-4AAE-8E9F-7A5A3B25005D}"/>
              </a:ext>
            </a:extLst>
          </p:cNvPr>
          <p:cNvSpPr txBox="1"/>
          <p:nvPr/>
        </p:nvSpPr>
        <p:spPr>
          <a:xfrm>
            <a:off x="9248217" y="5251809"/>
            <a:ext cx="11804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b="1" dirty="0"/>
              <a:t>188, 194, 200</a:t>
            </a:r>
          </a:p>
          <a:p>
            <a:r>
              <a:rPr lang="nb-NO" sz="1100" b="1" dirty="0"/>
              <a:t>#BCC2C8</a:t>
            </a:r>
          </a:p>
        </p:txBody>
      </p:sp>
    </p:spTree>
    <p:extLst>
      <p:ext uri="{BB962C8B-B14F-4D97-AF65-F5344CB8AC3E}">
        <p14:creationId xmlns:p14="http://schemas.microsoft.com/office/powerpoint/2010/main" val="1989600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BB8C87-BDEE-45C4-992C-A0DAF1D85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 dirty="0">
                <a:solidFill>
                  <a:schemeClr val="accent2"/>
                </a:solidFill>
              </a:rPr>
              <a:t>Fargepallett, nyanser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3ADC6BAE-5156-4A78-8887-B3F4A863FFBC}"/>
              </a:ext>
            </a:extLst>
          </p:cNvPr>
          <p:cNvSpPr/>
          <p:nvPr/>
        </p:nvSpPr>
        <p:spPr>
          <a:xfrm>
            <a:off x="1719743" y="3223777"/>
            <a:ext cx="1325460" cy="10692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9E7113AE-E9FA-4818-AA70-325004CFDFE4}"/>
              </a:ext>
            </a:extLst>
          </p:cNvPr>
          <p:cNvSpPr/>
          <p:nvPr/>
        </p:nvSpPr>
        <p:spPr>
          <a:xfrm>
            <a:off x="3172436" y="3223777"/>
            <a:ext cx="1325460" cy="10692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53E8038F-A38B-44B6-9E1D-214CEE6C5CD7}"/>
              </a:ext>
            </a:extLst>
          </p:cNvPr>
          <p:cNvSpPr/>
          <p:nvPr/>
        </p:nvSpPr>
        <p:spPr>
          <a:xfrm>
            <a:off x="4625129" y="3223777"/>
            <a:ext cx="1325460" cy="10692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87FC2B73-BECB-4292-90C9-83958613C22B}"/>
              </a:ext>
            </a:extLst>
          </p:cNvPr>
          <p:cNvSpPr/>
          <p:nvPr/>
        </p:nvSpPr>
        <p:spPr>
          <a:xfrm>
            <a:off x="6077822" y="3223777"/>
            <a:ext cx="1325460" cy="10692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457CD7BA-D194-4FDC-8A2C-055999F0A98C}"/>
              </a:ext>
            </a:extLst>
          </p:cNvPr>
          <p:cNvSpPr/>
          <p:nvPr/>
        </p:nvSpPr>
        <p:spPr>
          <a:xfrm>
            <a:off x="7530515" y="3223777"/>
            <a:ext cx="1325460" cy="10692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1A0E5EBC-7D4A-4EDE-89C8-391593EBF28A}"/>
              </a:ext>
            </a:extLst>
          </p:cNvPr>
          <p:cNvSpPr/>
          <p:nvPr/>
        </p:nvSpPr>
        <p:spPr>
          <a:xfrm>
            <a:off x="8983208" y="3223777"/>
            <a:ext cx="1325460" cy="10692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01A23ABB-A3BC-40F8-8554-B05538F6D2FC}"/>
              </a:ext>
            </a:extLst>
          </p:cNvPr>
          <p:cNvSpPr/>
          <p:nvPr/>
        </p:nvSpPr>
        <p:spPr>
          <a:xfrm>
            <a:off x="1719743" y="4293067"/>
            <a:ext cx="1325460" cy="37661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481D5130-E47C-4AD3-BEC0-C1CB85D0C626}"/>
              </a:ext>
            </a:extLst>
          </p:cNvPr>
          <p:cNvSpPr/>
          <p:nvPr/>
        </p:nvSpPr>
        <p:spPr>
          <a:xfrm>
            <a:off x="1719743" y="4669678"/>
            <a:ext cx="1325460" cy="37661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C9914FC2-BFD0-4D6F-8A35-EBDD2D6695B5}"/>
              </a:ext>
            </a:extLst>
          </p:cNvPr>
          <p:cNvSpPr/>
          <p:nvPr/>
        </p:nvSpPr>
        <p:spPr>
          <a:xfrm>
            <a:off x="1719743" y="2849878"/>
            <a:ext cx="1325460" cy="3766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8FAF6CFB-D379-47BF-86D7-E99025F28191}"/>
              </a:ext>
            </a:extLst>
          </p:cNvPr>
          <p:cNvSpPr/>
          <p:nvPr/>
        </p:nvSpPr>
        <p:spPr>
          <a:xfrm>
            <a:off x="1719743" y="2473267"/>
            <a:ext cx="1325460" cy="3766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71DDD7E5-F061-46F9-B187-3B6F36F27D44}"/>
              </a:ext>
            </a:extLst>
          </p:cNvPr>
          <p:cNvSpPr/>
          <p:nvPr/>
        </p:nvSpPr>
        <p:spPr>
          <a:xfrm>
            <a:off x="1719743" y="2096656"/>
            <a:ext cx="1325460" cy="3766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02D5C2C1-96F5-41B7-B8BF-A7B7564B23AE}"/>
              </a:ext>
            </a:extLst>
          </p:cNvPr>
          <p:cNvSpPr/>
          <p:nvPr/>
        </p:nvSpPr>
        <p:spPr>
          <a:xfrm>
            <a:off x="3172436" y="4293067"/>
            <a:ext cx="1325460" cy="3766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BA54B393-CCCA-4978-A89C-53A93CF2233C}"/>
              </a:ext>
            </a:extLst>
          </p:cNvPr>
          <p:cNvSpPr/>
          <p:nvPr/>
        </p:nvSpPr>
        <p:spPr>
          <a:xfrm>
            <a:off x="3172436" y="4669677"/>
            <a:ext cx="1325460" cy="37661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8FFA1267-1C71-4EB3-AD9F-A39D683FAAC8}"/>
              </a:ext>
            </a:extLst>
          </p:cNvPr>
          <p:cNvSpPr/>
          <p:nvPr/>
        </p:nvSpPr>
        <p:spPr>
          <a:xfrm>
            <a:off x="3172436" y="2849878"/>
            <a:ext cx="1325460" cy="3766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Rektangel 25">
            <a:extLst>
              <a:ext uri="{FF2B5EF4-FFF2-40B4-BE49-F238E27FC236}">
                <a16:creationId xmlns:a16="http://schemas.microsoft.com/office/drawing/2014/main" id="{586E9034-002F-4717-8643-07471FC23769}"/>
              </a:ext>
            </a:extLst>
          </p:cNvPr>
          <p:cNvSpPr/>
          <p:nvPr/>
        </p:nvSpPr>
        <p:spPr>
          <a:xfrm>
            <a:off x="3172436" y="2473267"/>
            <a:ext cx="1325460" cy="376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8346FF66-71E1-4098-81A6-B322D45A5E6E}"/>
              </a:ext>
            </a:extLst>
          </p:cNvPr>
          <p:cNvSpPr/>
          <p:nvPr/>
        </p:nvSpPr>
        <p:spPr>
          <a:xfrm>
            <a:off x="3172436" y="2105059"/>
            <a:ext cx="1325460" cy="3766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6B5FCBF2-0EED-4A94-9CD1-CD4893DF88C7}"/>
              </a:ext>
            </a:extLst>
          </p:cNvPr>
          <p:cNvSpPr/>
          <p:nvPr/>
        </p:nvSpPr>
        <p:spPr>
          <a:xfrm>
            <a:off x="4625129" y="4293067"/>
            <a:ext cx="1325460" cy="3766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Rektangel 30">
            <a:extLst>
              <a:ext uri="{FF2B5EF4-FFF2-40B4-BE49-F238E27FC236}">
                <a16:creationId xmlns:a16="http://schemas.microsoft.com/office/drawing/2014/main" id="{FB855848-546C-4C91-BD80-3CBCCF101645}"/>
              </a:ext>
            </a:extLst>
          </p:cNvPr>
          <p:cNvSpPr/>
          <p:nvPr/>
        </p:nvSpPr>
        <p:spPr>
          <a:xfrm>
            <a:off x="4625129" y="4669677"/>
            <a:ext cx="1325460" cy="37661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Rektangel 31">
            <a:extLst>
              <a:ext uri="{FF2B5EF4-FFF2-40B4-BE49-F238E27FC236}">
                <a16:creationId xmlns:a16="http://schemas.microsoft.com/office/drawing/2014/main" id="{9C10843D-4AD2-4CE9-944E-78E45FE8AFA1}"/>
              </a:ext>
            </a:extLst>
          </p:cNvPr>
          <p:cNvSpPr/>
          <p:nvPr/>
        </p:nvSpPr>
        <p:spPr>
          <a:xfrm>
            <a:off x="4625129" y="2849878"/>
            <a:ext cx="1325460" cy="3766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C00A7DF7-DB6D-4287-AAEC-856FA135E7ED}"/>
              </a:ext>
            </a:extLst>
          </p:cNvPr>
          <p:cNvSpPr/>
          <p:nvPr/>
        </p:nvSpPr>
        <p:spPr>
          <a:xfrm>
            <a:off x="4625129" y="2473267"/>
            <a:ext cx="1325460" cy="37661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CE1CC6E2-30E0-4157-B636-1E54612565FE}"/>
              </a:ext>
            </a:extLst>
          </p:cNvPr>
          <p:cNvSpPr/>
          <p:nvPr/>
        </p:nvSpPr>
        <p:spPr>
          <a:xfrm>
            <a:off x="4625129" y="2105059"/>
            <a:ext cx="1325460" cy="37661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Rektangel 34">
            <a:extLst>
              <a:ext uri="{FF2B5EF4-FFF2-40B4-BE49-F238E27FC236}">
                <a16:creationId xmlns:a16="http://schemas.microsoft.com/office/drawing/2014/main" id="{C5F15322-0570-4C01-ADE2-B40C8C37EBC8}"/>
              </a:ext>
            </a:extLst>
          </p:cNvPr>
          <p:cNvSpPr/>
          <p:nvPr/>
        </p:nvSpPr>
        <p:spPr>
          <a:xfrm>
            <a:off x="6077822" y="4293067"/>
            <a:ext cx="1325460" cy="37661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Rektangel 35">
            <a:extLst>
              <a:ext uri="{FF2B5EF4-FFF2-40B4-BE49-F238E27FC236}">
                <a16:creationId xmlns:a16="http://schemas.microsoft.com/office/drawing/2014/main" id="{54272FF5-CFFE-4361-A63A-9EBC01D3B921}"/>
              </a:ext>
            </a:extLst>
          </p:cNvPr>
          <p:cNvSpPr/>
          <p:nvPr/>
        </p:nvSpPr>
        <p:spPr>
          <a:xfrm>
            <a:off x="6077822" y="4669677"/>
            <a:ext cx="1325460" cy="37661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Rektangel 36">
            <a:extLst>
              <a:ext uri="{FF2B5EF4-FFF2-40B4-BE49-F238E27FC236}">
                <a16:creationId xmlns:a16="http://schemas.microsoft.com/office/drawing/2014/main" id="{0619CB36-60A4-4421-A47F-8CCC33D59B41}"/>
              </a:ext>
            </a:extLst>
          </p:cNvPr>
          <p:cNvSpPr/>
          <p:nvPr/>
        </p:nvSpPr>
        <p:spPr>
          <a:xfrm>
            <a:off x="6077822" y="2849878"/>
            <a:ext cx="1325460" cy="3766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Rektangel 37">
            <a:extLst>
              <a:ext uri="{FF2B5EF4-FFF2-40B4-BE49-F238E27FC236}">
                <a16:creationId xmlns:a16="http://schemas.microsoft.com/office/drawing/2014/main" id="{EB178E20-F8A9-4A20-859C-ECED799EF850}"/>
              </a:ext>
            </a:extLst>
          </p:cNvPr>
          <p:cNvSpPr/>
          <p:nvPr/>
        </p:nvSpPr>
        <p:spPr>
          <a:xfrm>
            <a:off x="6077822" y="2473267"/>
            <a:ext cx="1325460" cy="3766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Rektangel 38">
            <a:extLst>
              <a:ext uri="{FF2B5EF4-FFF2-40B4-BE49-F238E27FC236}">
                <a16:creationId xmlns:a16="http://schemas.microsoft.com/office/drawing/2014/main" id="{886F8DB2-63E9-445F-8111-F669B9D74AE0}"/>
              </a:ext>
            </a:extLst>
          </p:cNvPr>
          <p:cNvSpPr/>
          <p:nvPr/>
        </p:nvSpPr>
        <p:spPr>
          <a:xfrm>
            <a:off x="6077822" y="2105059"/>
            <a:ext cx="1325460" cy="3766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Rektangel 39">
            <a:extLst>
              <a:ext uri="{FF2B5EF4-FFF2-40B4-BE49-F238E27FC236}">
                <a16:creationId xmlns:a16="http://schemas.microsoft.com/office/drawing/2014/main" id="{37B23EF6-B8DA-40E1-A2C5-249A2B043AD2}"/>
              </a:ext>
            </a:extLst>
          </p:cNvPr>
          <p:cNvSpPr/>
          <p:nvPr/>
        </p:nvSpPr>
        <p:spPr>
          <a:xfrm>
            <a:off x="7530515" y="4293067"/>
            <a:ext cx="1325460" cy="37661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1" name="Rektangel 40">
            <a:extLst>
              <a:ext uri="{FF2B5EF4-FFF2-40B4-BE49-F238E27FC236}">
                <a16:creationId xmlns:a16="http://schemas.microsoft.com/office/drawing/2014/main" id="{8E8A1D65-075F-4E3F-99C1-28A00C38971E}"/>
              </a:ext>
            </a:extLst>
          </p:cNvPr>
          <p:cNvSpPr/>
          <p:nvPr/>
        </p:nvSpPr>
        <p:spPr>
          <a:xfrm>
            <a:off x="7530515" y="4669677"/>
            <a:ext cx="1325460" cy="37661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Rektangel 41">
            <a:extLst>
              <a:ext uri="{FF2B5EF4-FFF2-40B4-BE49-F238E27FC236}">
                <a16:creationId xmlns:a16="http://schemas.microsoft.com/office/drawing/2014/main" id="{90B2A202-7041-4F2B-BD22-6557E2582578}"/>
              </a:ext>
            </a:extLst>
          </p:cNvPr>
          <p:cNvSpPr/>
          <p:nvPr/>
        </p:nvSpPr>
        <p:spPr>
          <a:xfrm>
            <a:off x="7530515" y="2849878"/>
            <a:ext cx="1325460" cy="3766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Rektangel 42">
            <a:extLst>
              <a:ext uri="{FF2B5EF4-FFF2-40B4-BE49-F238E27FC236}">
                <a16:creationId xmlns:a16="http://schemas.microsoft.com/office/drawing/2014/main" id="{8A7D08B4-D9C7-4768-AF40-B4BA21EE839A}"/>
              </a:ext>
            </a:extLst>
          </p:cNvPr>
          <p:cNvSpPr/>
          <p:nvPr/>
        </p:nvSpPr>
        <p:spPr>
          <a:xfrm>
            <a:off x="7530515" y="2473267"/>
            <a:ext cx="1325460" cy="3766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4" name="Rektangel 43">
            <a:extLst>
              <a:ext uri="{FF2B5EF4-FFF2-40B4-BE49-F238E27FC236}">
                <a16:creationId xmlns:a16="http://schemas.microsoft.com/office/drawing/2014/main" id="{913CB4F6-3D82-40FF-B1F6-272E23D255F3}"/>
              </a:ext>
            </a:extLst>
          </p:cNvPr>
          <p:cNvSpPr/>
          <p:nvPr/>
        </p:nvSpPr>
        <p:spPr>
          <a:xfrm>
            <a:off x="7530515" y="2105059"/>
            <a:ext cx="1325460" cy="3766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5" name="Rektangel 44">
            <a:extLst>
              <a:ext uri="{FF2B5EF4-FFF2-40B4-BE49-F238E27FC236}">
                <a16:creationId xmlns:a16="http://schemas.microsoft.com/office/drawing/2014/main" id="{525D79F7-FCDD-4CA0-929F-5AC09329B94F}"/>
              </a:ext>
            </a:extLst>
          </p:cNvPr>
          <p:cNvSpPr/>
          <p:nvPr/>
        </p:nvSpPr>
        <p:spPr>
          <a:xfrm>
            <a:off x="8983208" y="4293067"/>
            <a:ext cx="1325460" cy="37661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Rektangel 45">
            <a:extLst>
              <a:ext uri="{FF2B5EF4-FFF2-40B4-BE49-F238E27FC236}">
                <a16:creationId xmlns:a16="http://schemas.microsoft.com/office/drawing/2014/main" id="{CCE6DA88-2EFC-41D5-AA0B-229F26A5387E}"/>
              </a:ext>
            </a:extLst>
          </p:cNvPr>
          <p:cNvSpPr/>
          <p:nvPr/>
        </p:nvSpPr>
        <p:spPr>
          <a:xfrm>
            <a:off x="8983208" y="4669677"/>
            <a:ext cx="1325460" cy="37661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Rektangel 46">
            <a:extLst>
              <a:ext uri="{FF2B5EF4-FFF2-40B4-BE49-F238E27FC236}">
                <a16:creationId xmlns:a16="http://schemas.microsoft.com/office/drawing/2014/main" id="{4E0E25F3-AC76-415F-9A9C-B3168D8B7F9D}"/>
              </a:ext>
            </a:extLst>
          </p:cNvPr>
          <p:cNvSpPr/>
          <p:nvPr/>
        </p:nvSpPr>
        <p:spPr>
          <a:xfrm>
            <a:off x="8983208" y="2849878"/>
            <a:ext cx="1325460" cy="3766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Rektangel 47">
            <a:extLst>
              <a:ext uri="{FF2B5EF4-FFF2-40B4-BE49-F238E27FC236}">
                <a16:creationId xmlns:a16="http://schemas.microsoft.com/office/drawing/2014/main" id="{EED31400-854A-4C9D-AB46-0A0A4C27D86F}"/>
              </a:ext>
            </a:extLst>
          </p:cNvPr>
          <p:cNvSpPr/>
          <p:nvPr/>
        </p:nvSpPr>
        <p:spPr>
          <a:xfrm>
            <a:off x="8983208" y="2473267"/>
            <a:ext cx="1325460" cy="376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Rektangel 48">
            <a:extLst>
              <a:ext uri="{FF2B5EF4-FFF2-40B4-BE49-F238E27FC236}">
                <a16:creationId xmlns:a16="http://schemas.microsoft.com/office/drawing/2014/main" id="{8BDA5673-96D4-42CF-B8AB-2BC3E446E069}"/>
              </a:ext>
            </a:extLst>
          </p:cNvPr>
          <p:cNvSpPr/>
          <p:nvPr/>
        </p:nvSpPr>
        <p:spPr>
          <a:xfrm>
            <a:off x="8983208" y="2105059"/>
            <a:ext cx="1325460" cy="3766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2568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ktangel 33">
            <a:extLst>
              <a:ext uri="{FF2B5EF4-FFF2-40B4-BE49-F238E27FC236}">
                <a16:creationId xmlns:a16="http://schemas.microsoft.com/office/drawing/2014/main" id="{2E1A7985-299C-444C-B42D-749D6FE755E9}"/>
              </a:ext>
            </a:extLst>
          </p:cNvPr>
          <p:cNvSpPr/>
          <p:nvPr/>
        </p:nvSpPr>
        <p:spPr>
          <a:xfrm>
            <a:off x="3406336" y="4817113"/>
            <a:ext cx="1273268" cy="127258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Rektangel 31">
            <a:extLst>
              <a:ext uri="{FF2B5EF4-FFF2-40B4-BE49-F238E27FC236}">
                <a16:creationId xmlns:a16="http://schemas.microsoft.com/office/drawing/2014/main" id="{D99F480E-1C27-4D99-80BB-1313C672CD8B}"/>
              </a:ext>
            </a:extLst>
          </p:cNvPr>
          <p:cNvSpPr/>
          <p:nvPr/>
        </p:nvSpPr>
        <p:spPr>
          <a:xfrm>
            <a:off x="2131348" y="4817113"/>
            <a:ext cx="1273268" cy="127258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Rektangel 30">
            <a:extLst>
              <a:ext uri="{FF2B5EF4-FFF2-40B4-BE49-F238E27FC236}">
                <a16:creationId xmlns:a16="http://schemas.microsoft.com/office/drawing/2014/main" id="{56EBC814-33D7-4841-8DA4-E177F97F75AB}"/>
              </a:ext>
            </a:extLst>
          </p:cNvPr>
          <p:cNvSpPr/>
          <p:nvPr/>
        </p:nvSpPr>
        <p:spPr>
          <a:xfrm>
            <a:off x="2659446" y="3016251"/>
            <a:ext cx="6873107" cy="13400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372FDC8-6731-40E7-9A34-399F56750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 dirty="0">
                <a:solidFill>
                  <a:schemeClr val="accent2"/>
                </a:solidFill>
              </a:rPr>
              <a:t>Logo og logoelementer</a:t>
            </a:r>
          </a:p>
        </p:txBody>
      </p:sp>
      <p:pic>
        <p:nvPicPr>
          <p:cNvPr id="23" name="Bilde 22">
            <a:extLst>
              <a:ext uri="{FF2B5EF4-FFF2-40B4-BE49-F238E27FC236}">
                <a16:creationId xmlns:a16="http://schemas.microsoft.com/office/drawing/2014/main" id="{52495C0F-CD0D-496B-9918-07549C0FCF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892"/>
          <a:stretch/>
        </p:blipFill>
        <p:spPr>
          <a:xfrm>
            <a:off x="10085346" y="4812285"/>
            <a:ext cx="1268454" cy="1277408"/>
          </a:xfrm>
          <a:prstGeom prst="rect">
            <a:avLst/>
          </a:prstGeom>
        </p:spPr>
      </p:pic>
      <p:pic>
        <p:nvPicPr>
          <p:cNvPr id="24" name="Bilde 23">
            <a:extLst>
              <a:ext uri="{FF2B5EF4-FFF2-40B4-BE49-F238E27FC236}">
                <a16:creationId xmlns:a16="http://schemas.microsoft.com/office/drawing/2014/main" id="{B265A195-8094-41A8-B305-91BDD0C91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097" y="4812285"/>
            <a:ext cx="1273268" cy="1277408"/>
          </a:xfrm>
          <a:prstGeom prst="rect">
            <a:avLst/>
          </a:prstGeom>
        </p:spPr>
      </p:pic>
      <p:pic>
        <p:nvPicPr>
          <p:cNvPr id="25" name="Bilde 24">
            <a:extLst>
              <a:ext uri="{FF2B5EF4-FFF2-40B4-BE49-F238E27FC236}">
                <a16:creationId xmlns:a16="http://schemas.microsoft.com/office/drawing/2014/main" id="{19EFCC33-A37D-4B77-83EB-C131F9A93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7662" y="4812285"/>
            <a:ext cx="1268454" cy="1272579"/>
          </a:xfrm>
          <a:prstGeom prst="rect">
            <a:avLst/>
          </a:prstGeom>
        </p:spPr>
      </p:pic>
      <p:pic>
        <p:nvPicPr>
          <p:cNvPr id="26" name="Bilde 25">
            <a:extLst>
              <a:ext uri="{FF2B5EF4-FFF2-40B4-BE49-F238E27FC236}">
                <a16:creationId xmlns:a16="http://schemas.microsoft.com/office/drawing/2014/main" id="{B9459D29-ED1A-48D2-A22E-27D507C5E1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817114"/>
            <a:ext cx="1268467" cy="1272579"/>
          </a:xfrm>
          <a:prstGeom prst="rect">
            <a:avLst/>
          </a:prstGeom>
        </p:spPr>
      </p:pic>
      <p:pic>
        <p:nvPicPr>
          <p:cNvPr id="27" name="Bilde 26">
            <a:extLst>
              <a:ext uri="{FF2B5EF4-FFF2-40B4-BE49-F238E27FC236}">
                <a16:creationId xmlns:a16="http://schemas.microsoft.com/office/drawing/2014/main" id="{5DE5E1F0-A985-4099-8BA5-26271C23E5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6162" y="4817114"/>
            <a:ext cx="1268454" cy="1272579"/>
          </a:xfrm>
          <a:prstGeom prst="rect">
            <a:avLst/>
          </a:prstGeom>
        </p:spPr>
      </p:pic>
      <p:pic>
        <p:nvPicPr>
          <p:cNvPr id="29" name="Bilde 28">
            <a:extLst>
              <a:ext uri="{FF2B5EF4-FFF2-40B4-BE49-F238E27FC236}">
                <a16:creationId xmlns:a16="http://schemas.microsoft.com/office/drawing/2014/main" id="{C1EE5E65-F71B-4B3A-BE32-135748B8A5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9446" y="1651495"/>
            <a:ext cx="6873107" cy="1364756"/>
          </a:xfrm>
          <a:prstGeom prst="rect">
            <a:avLst/>
          </a:prstGeom>
        </p:spPr>
      </p:pic>
      <p:pic>
        <p:nvPicPr>
          <p:cNvPr id="30" name="Bilde 29">
            <a:extLst>
              <a:ext uri="{FF2B5EF4-FFF2-40B4-BE49-F238E27FC236}">
                <a16:creationId xmlns:a16="http://schemas.microsoft.com/office/drawing/2014/main" id="{28995A3F-5D38-4B62-BEEA-35446C7445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41242" y="2958861"/>
            <a:ext cx="6910361" cy="1397478"/>
          </a:xfrm>
          <a:prstGeom prst="rect">
            <a:avLst/>
          </a:prstGeom>
        </p:spPr>
      </p:pic>
      <p:pic>
        <p:nvPicPr>
          <p:cNvPr id="33" name="Bilde 32">
            <a:extLst>
              <a:ext uri="{FF2B5EF4-FFF2-40B4-BE49-F238E27FC236}">
                <a16:creationId xmlns:a16="http://schemas.microsoft.com/office/drawing/2014/main" id="{B3008456-CB0A-4A2F-8F8F-0F0EDBE61B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29297" y="4825094"/>
            <a:ext cx="1268454" cy="127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78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Panda">
      <a:dk1>
        <a:sysClr val="windowText" lastClr="000000"/>
      </a:dk1>
      <a:lt1>
        <a:sysClr val="window" lastClr="FFFFFF"/>
      </a:lt1>
      <a:dk2>
        <a:srgbClr val="425161"/>
      </a:dk2>
      <a:lt2>
        <a:srgbClr val="E7E6E6"/>
      </a:lt2>
      <a:accent1>
        <a:srgbClr val="F79B35"/>
      </a:accent1>
      <a:accent2>
        <a:srgbClr val="425161"/>
      </a:accent2>
      <a:accent3>
        <a:srgbClr val="AEC3CA"/>
      </a:accent3>
      <a:accent4>
        <a:srgbClr val="FBC939"/>
      </a:accent4>
      <a:accent5>
        <a:srgbClr val="7D8993"/>
      </a:accent5>
      <a:accent6>
        <a:srgbClr val="BCC2C8"/>
      </a:accent6>
      <a:hlink>
        <a:srgbClr val="F79B35"/>
      </a:hlink>
      <a:folHlink>
        <a:srgbClr val="F79B35"/>
      </a:folHlink>
    </a:clrScheme>
    <a:fontScheme name="Panda">
      <a:majorFont>
        <a:latin typeface="News Gothic MT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m Panda analyse" id="{13C8A19B-51A9-48F3-8CE3-8DE3FD4C03D1}" vid="{5F5FD64D-E35F-4BDE-9A31-F17AEE9B78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B724A964D397D4EA0C8C1F9DED409B5" ma:contentTypeVersion="10" ma:contentTypeDescription="Opprett et nytt dokument." ma:contentTypeScope="" ma:versionID="4492ec2939320f747cb3bcbed529b1d6">
  <xsd:schema xmlns:xsd="http://www.w3.org/2001/XMLSchema" xmlns:xs="http://www.w3.org/2001/XMLSchema" xmlns:p="http://schemas.microsoft.com/office/2006/metadata/properties" xmlns:ns3="6c550fb1-4284-40c0-9333-fba37d2dfebe" xmlns:ns4="fe92a54c-85fd-41e3-8c7a-8239aa0bd7d5" targetNamespace="http://schemas.microsoft.com/office/2006/metadata/properties" ma:root="true" ma:fieldsID="ebd885f01f46a44518d3d309e6067372" ns3:_="" ns4:_="">
    <xsd:import namespace="6c550fb1-4284-40c0-9333-fba37d2dfebe"/>
    <xsd:import namespace="fe92a54c-85fd-41e3-8c7a-8239aa0bd7d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50fb1-4284-40c0-9333-fba37d2dfe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92a54c-85fd-41e3-8c7a-8239aa0bd7d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ings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for deling av tips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48EABA-9281-4F86-AFFF-A569A488031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fe92a54c-85fd-41e3-8c7a-8239aa0bd7d5"/>
    <ds:schemaRef ds:uri="6c550fb1-4284-40c0-9333-fba37d2dfebe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AFBD363-C38C-4A33-80AD-81A05757ED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550fb1-4284-40c0-9333-fba37d2dfebe"/>
    <ds:schemaRef ds:uri="fe92a54c-85fd-41e3-8c7a-8239aa0bd7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BD45536-3B4D-457A-8F7D-528A6EEA85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 mal</Template>
  <TotalTime>0</TotalTime>
  <Words>247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Franklin Gothic Book</vt:lpstr>
      <vt:lpstr>News Gothic MT</vt:lpstr>
      <vt:lpstr>Office-tema</vt:lpstr>
      <vt:lpstr>Tittel på presentasjon</vt:lpstr>
      <vt:lpstr>Ren tekst</vt:lpstr>
      <vt:lpstr>Medlemmer</vt:lpstr>
      <vt:lpstr>Tekst og figurer</vt:lpstr>
      <vt:lpstr>Tekst og bilde</vt:lpstr>
      <vt:lpstr>Typesnitt</vt:lpstr>
      <vt:lpstr>Fargepallett</vt:lpstr>
      <vt:lpstr>Fargepallett, nyanser</vt:lpstr>
      <vt:lpstr>Logo og logoelementer</vt:lpstr>
      <vt:lpstr>Sammenlikning 1</vt:lpstr>
      <vt:lpstr>Sammenlikning 2</vt:lpstr>
      <vt:lpstr>Kapittelinndeling</vt:lpstr>
      <vt:lpstr>Kapittelinndeling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Tittel på presentasjon</dc:title>
  <dc:creator>Max Koller</dc:creator>
  <cp:lastModifiedBy>Max Koller</cp:lastModifiedBy>
  <cp:revision>1</cp:revision>
  <cp:lastPrinted>2020-06-22T17:27:28Z</cp:lastPrinted>
  <dcterms:created xsi:type="dcterms:W3CDTF">2021-08-30T08:18:37Z</dcterms:created>
  <dcterms:modified xsi:type="dcterms:W3CDTF">2021-08-30T08:19:28Z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0x010100BB724A964D397D4EA0C8C1F9DED409B5</vt:lpwstr>
  </property>
</Properties>
</file>