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386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2933" userDrawn="1">
          <p15:clr>
            <a:srgbClr val="A4A3A4"/>
          </p15:clr>
        </p15:guide>
        <p15:guide id="4" orient="horz" pos="3294" userDrawn="1">
          <p15:clr>
            <a:srgbClr val="A4A3A4"/>
          </p15:clr>
        </p15:guide>
        <p15:guide id="5" orient="horz" pos="1026" userDrawn="1">
          <p15:clr>
            <a:srgbClr val="A4A3A4"/>
          </p15:clr>
        </p15:guide>
        <p15:guide id="6" pos="3160" userDrawn="1">
          <p15:clr>
            <a:srgbClr val="A4A3A4"/>
          </p15:clr>
        </p15:guide>
        <p15:guide id="7" pos="4520" userDrawn="1">
          <p15:clr>
            <a:srgbClr val="A4A3A4"/>
          </p15:clr>
        </p15:guide>
        <p15:guide id="8" pos="5518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3613" userDrawn="1">
          <p15:clr>
            <a:srgbClr val="A4A3A4"/>
          </p15:clr>
        </p15:guide>
        <p15:guide id="11" orient="horz" pos="1706" userDrawn="1">
          <p15:clr>
            <a:srgbClr val="A4A3A4"/>
          </p15:clr>
        </p15:guide>
        <p15:guide id="12" orient="horz" pos="2704" userDrawn="1">
          <p15:clr>
            <a:srgbClr val="A4A3A4"/>
          </p15:clr>
        </p15:guide>
        <p15:guide id="15" pos="4294" userDrawn="1">
          <p15:clr>
            <a:srgbClr val="A4A3A4"/>
          </p15:clr>
        </p15:guide>
        <p15:guide id="16" pos="5881" userDrawn="1">
          <p15:clr>
            <a:srgbClr val="A4A3A4"/>
          </p15:clr>
        </p15:guide>
        <p15:guide id="17" pos="1799" userDrawn="1">
          <p15:clr>
            <a:srgbClr val="A4A3A4"/>
          </p15:clr>
        </p15:guide>
        <p15:guide id="18" orient="horz" pos="119" userDrawn="1">
          <p15:clr>
            <a:srgbClr val="A4A3A4"/>
          </p15:clr>
        </p15:guide>
        <p15:guide id="20" orient="horz" pos="4201" userDrawn="1">
          <p15:clr>
            <a:srgbClr val="A4A3A4"/>
          </p15:clr>
        </p15:guide>
        <p15:guide id="21" pos="57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DE7D"/>
    <a:srgbClr val="FF0000"/>
    <a:srgbClr val="FFC001"/>
    <a:srgbClr val="067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43"/>
    <p:restoredTop sz="94708"/>
  </p:normalViewPr>
  <p:slideViewPr>
    <p:cSldViewPr snapToObjects="1">
      <p:cViewPr varScale="1">
        <p:scale>
          <a:sx n="147" d="100"/>
          <a:sy n="147" d="100"/>
        </p:scale>
        <p:origin x="1960" y="192"/>
      </p:cViewPr>
      <p:guideLst>
        <p:guide pos="3386"/>
        <p:guide orient="horz" pos="2160"/>
        <p:guide pos="2933"/>
        <p:guide orient="horz" pos="3294"/>
        <p:guide orient="horz" pos="1026"/>
        <p:guide pos="3160"/>
        <p:guide pos="4520"/>
        <p:guide pos="5518"/>
        <p:guide pos="3840"/>
        <p:guide pos="3613"/>
        <p:guide orient="horz" pos="1706"/>
        <p:guide orient="horz" pos="2704"/>
        <p:guide pos="4294"/>
        <p:guide pos="5881"/>
        <p:guide pos="1799"/>
        <p:guide orient="horz" pos="119"/>
        <p:guide orient="horz" pos="4201"/>
        <p:guide pos="57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lock Arc 11"/>
          <p:cNvSpPr>
            <a:spLocks/>
          </p:cNvSpPr>
          <p:nvPr/>
        </p:nvSpPr>
        <p:spPr>
          <a:xfrm>
            <a:off x="4656000" y="211504"/>
            <a:ext cx="2880000" cy="2880000"/>
          </a:xfrm>
          <a:prstGeom prst="blockArc">
            <a:avLst>
              <a:gd name="adj1" fmla="val 10838895"/>
              <a:gd name="adj2" fmla="val 21562069"/>
              <a:gd name="adj3" fmla="val 12626"/>
            </a:avLst>
          </a:prstGeom>
          <a:solidFill>
            <a:srgbClr val="067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5392972" y="4292600"/>
            <a:ext cx="1440000" cy="1440000"/>
          </a:xfrm>
          <a:prstGeom prst="donut">
            <a:avLst>
              <a:gd name="adj" fmla="val 24574"/>
            </a:avLst>
          </a:prstGeom>
          <a:solidFill>
            <a:srgbClr val="12D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75960" y="1628799"/>
            <a:ext cx="360040" cy="3600425"/>
          </a:xfrm>
          <a:prstGeom prst="rect">
            <a:avLst/>
          </a:prstGeom>
          <a:solidFill>
            <a:srgbClr val="067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56460" y="1628800"/>
            <a:ext cx="360040" cy="3600425"/>
          </a:xfrm>
          <a:prstGeom prst="rect">
            <a:avLst/>
          </a:prstGeom>
          <a:solidFill>
            <a:srgbClr val="067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lock Arc 18"/>
          <p:cNvSpPr>
            <a:spLocks/>
          </p:cNvSpPr>
          <p:nvPr/>
        </p:nvSpPr>
        <p:spPr>
          <a:xfrm rot="10800000">
            <a:off x="4658050" y="3779114"/>
            <a:ext cx="2880000" cy="2880000"/>
          </a:xfrm>
          <a:prstGeom prst="blockArc">
            <a:avLst>
              <a:gd name="adj1" fmla="val 10838895"/>
              <a:gd name="adj2" fmla="val 21562069"/>
              <a:gd name="adj3" fmla="val 12626"/>
            </a:avLst>
          </a:prstGeom>
          <a:solidFill>
            <a:srgbClr val="067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nut 19"/>
          <p:cNvSpPr/>
          <p:nvPr/>
        </p:nvSpPr>
        <p:spPr>
          <a:xfrm>
            <a:off x="5377025" y="2720364"/>
            <a:ext cx="1440000" cy="1440000"/>
          </a:xfrm>
          <a:prstGeom prst="donut">
            <a:avLst>
              <a:gd name="adj" fmla="val 24851"/>
            </a:avLst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nut 20"/>
          <p:cNvSpPr/>
          <p:nvPr/>
        </p:nvSpPr>
        <p:spPr>
          <a:xfrm>
            <a:off x="5392972" y="1134085"/>
            <a:ext cx="1440000" cy="1440000"/>
          </a:xfrm>
          <a:prstGeom prst="donut">
            <a:avLst>
              <a:gd name="adj" fmla="val 248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21203" y="79757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200964" y="501685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166941" y="1737387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760188" y="3263175"/>
            <a:ext cx="360000" cy="360000"/>
          </a:xfrm>
          <a:prstGeom prst="ellipse">
            <a:avLst/>
          </a:prstGeom>
          <a:solidFill>
            <a:srgbClr val="12D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16270" y="2528275"/>
            <a:ext cx="360000" cy="360000"/>
          </a:xfrm>
          <a:prstGeom prst="ellipse">
            <a:avLst/>
          </a:prstGeom>
          <a:solidFill>
            <a:srgbClr val="12D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76929" y="3273891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480376" y="236208"/>
            <a:ext cx="0" cy="645758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408368" y="54215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180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0389667" y="1626131"/>
            <a:ext cx="10284" cy="36004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344376" y="1993306"/>
            <a:ext cx="55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317614" y="188913"/>
            <a:ext cx="0" cy="142613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28248" y="54116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40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5392972" y="1080504"/>
            <a:ext cx="1389290" cy="86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42024" y="6834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75920" y="27089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060000" y="3393000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023992" y="3100746"/>
            <a:ext cx="748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(90, 90)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4589736" y="354272"/>
            <a:ext cx="43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8736268" y="3166057"/>
            <a:ext cx="360980" cy="21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903625" y="16960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4631654" y="724761"/>
            <a:ext cx="360980" cy="21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5374658" y="3152325"/>
            <a:ext cx="360980" cy="21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325106" y="1593923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06674" y="1311780"/>
            <a:ext cx="84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(125, 40)</a:t>
            </a:r>
            <a:endParaRPr lang="en-US" sz="1400" dirty="0"/>
          </a:p>
        </p:txBody>
      </p:sp>
      <p:sp>
        <p:nvSpPr>
          <p:cNvPr id="35" name="Oval 34"/>
          <p:cNvSpPr/>
          <p:nvPr/>
        </p:nvSpPr>
        <p:spPr>
          <a:xfrm>
            <a:off x="7327232" y="5205689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57884" y="4949808"/>
            <a:ext cx="1072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(125, 140)</a:t>
            </a:r>
            <a:endParaRPr lang="en-US" sz="1400" dirty="0"/>
          </a:p>
        </p:txBody>
      </p:sp>
      <p:sp>
        <p:nvSpPr>
          <p:cNvPr id="40" name="Oval 39"/>
          <p:cNvSpPr/>
          <p:nvPr/>
        </p:nvSpPr>
        <p:spPr>
          <a:xfrm>
            <a:off x="4800480" y="1586723"/>
            <a:ext cx="72000" cy="79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5358" y="1593923"/>
            <a:ext cx="84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(55, 40)</a:t>
            </a:r>
            <a:endParaRPr lang="en-US" sz="1400" dirty="0"/>
          </a:p>
        </p:txBody>
      </p:sp>
      <p:sp>
        <p:nvSpPr>
          <p:cNvPr id="42" name="Oval 41"/>
          <p:cNvSpPr/>
          <p:nvPr/>
        </p:nvSpPr>
        <p:spPr>
          <a:xfrm>
            <a:off x="4761847" y="5196858"/>
            <a:ext cx="72000" cy="79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76777" y="4940934"/>
            <a:ext cx="84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(55, 140)</a:t>
            </a:r>
            <a:endParaRPr lang="en-US" sz="1400" dirty="0"/>
          </a:p>
        </p:txBody>
      </p:sp>
      <p:sp>
        <p:nvSpPr>
          <p:cNvPr id="46" name="Oval 45"/>
          <p:cNvSpPr/>
          <p:nvPr/>
        </p:nvSpPr>
        <p:spPr>
          <a:xfrm>
            <a:off x="6060698" y="5012600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114076" y="4787045"/>
            <a:ext cx="92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(90, 135)</a:t>
            </a:r>
            <a:endParaRPr lang="en-US" sz="14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627692" y="188913"/>
            <a:ext cx="85088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855913" y="-64520"/>
            <a:ext cx="13289" cy="6946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760444" y="2768977"/>
            <a:ext cx="431900" cy="381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27692" y="630400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005712" y="188913"/>
            <a:ext cx="540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(0,0)</a:t>
            </a:r>
            <a:endParaRPr lang="en-US" sz="14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869202" y="6750389"/>
            <a:ext cx="6466886" cy="61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633828" y="652534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180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6062206" y="5228979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380760" y="5270323"/>
            <a:ext cx="92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(90, 140)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3551191" y="1071930"/>
            <a:ext cx="84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(30, 20)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037362" y="2810704"/>
            <a:ext cx="84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(15, 70)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3704820" y="3568676"/>
            <a:ext cx="84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(40,  90)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7935031" y="2126178"/>
            <a:ext cx="84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(150</a:t>
            </a:r>
            <a:r>
              <a:rPr lang="en-US" altLang="zh-CN" sz="1400" smtClean="0"/>
              <a:t>,  50</a:t>
            </a:r>
            <a:r>
              <a:rPr lang="en-US" altLang="zh-CN" sz="1400" dirty="0" smtClean="0"/>
              <a:t>)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8556260" y="3644589"/>
            <a:ext cx="84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(160,  90)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7952463" y="5412828"/>
            <a:ext cx="1095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(150</a:t>
            </a:r>
            <a:r>
              <a:rPr lang="en-US" altLang="zh-CN" sz="1400" smtClean="0"/>
              <a:t>,  140</a:t>
            </a:r>
            <a:r>
              <a:rPr lang="en-US" altLang="zh-CN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83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227</TotalTime>
  <Words>78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华文中宋</vt:lpstr>
      <vt:lpstr>Parcel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王海龙</dc:creator>
  <cp:lastModifiedBy>王海龙</cp:lastModifiedBy>
  <cp:revision>80</cp:revision>
  <dcterms:created xsi:type="dcterms:W3CDTF">2017-06-21T05:45:41Z</dcterms:created>
  <dcterms:modified xsi:type="dcterms:W3CDTF">2017-06-22T01:48:53Z</dcterms:modified>
</cp:coreProperties>
</file>