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pos="1512" userDrawn="1">
          <p15:clr>
            <a:srgbClr val="A4A3A4"/>
          </p15:clr>
        </p15:guide>
        <p15:guide id="5" pos="6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3556"/>
  </p:normalViewPr>
  <p:slideViewPr>
    <p:cSldViewPr snapToGrid="0" snapToObjects="1" showGuides="1">
      <p:cViewPr varScale="1">
        <p:scale>
          <a:sx n="78" d="100"/>
          <a:sy n="78" d="100"/>
        </p:scale>
        <p:origin x="208" y="632"/>
      </p:cViewPr>
      <p:guideLst>
        <p:guide orient="horz" pos="168"/>
        <p:guide pos="3816"/>
        <p:guide pos="1512"/>
        <p:guide pos="6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6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EAAAE-A41A-7D4C-9EB9-6D172C180BBD}" type="datetimeFigureOut">
              <a:rPr lang="en-US" smtClean="0"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1E170-DF6A-C44B-840A-CE3D13E1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419134" y="1143000"/>
            <a:ext cx="7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23886" y="6651170"/>
            <a:ext cx="7329714" cy="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04330" y="6328005"/>
            <a:ext cx="39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2s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99885" y="958334"/>
            <a:ext cx="92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Runway</a:t>
            </a:r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3496269" y="-344838"/>
            <a:ext cx="411955" cy="2560320"/>
          </a:xfrm>
          <a:prstGeom prst="leftBrace">
            <a:avLst>
              <a:gd name="adj1" fmla="val 83238"/>
              <a:gd name="adj2" fmla="val 64808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88698" y="246100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en-US" altLang="zh-CN" dirty="0" smtClean="0"/>
              <a:t>0.7s</a:t>
            </a:r>
            <a:endParaRPr lang="en-US" dirty="0" smtClean="0"/>
          </a:p>
        </p:txBody>
      </p:sp>
      <p:sp>
        <p:nvSpPr>
          <p:cNvPr id="19" name="Left Brace 18"/>
          <p:cNvSpPr/>
          <p:nvPr/>
        </p:nvSpPr>
        <p:spPr>
          <a:xfrm rot="5400000">
            <a:off x="8265174" y="-348184"/>
            <a:ext cx="411955" cy="2560320"/>
          </a:xfrm>
          <a:prstGeom prst="leftBrace">
            <a:avLst>
              <a:gd name="adj1" fmla="val 83238"/>
              <a:gd name="adj2" fmla="val 53739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34898" y="358764"/>
            <a:ext cx="189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-&gt;0.7s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419134" y="2258782"/>
            <a:ext cx="7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9885" y="2052740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ring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5400000" flipH="1">
            <a:off x="2676429" y="2002750"/>
            <a:ext cx="219456" cy="731520"/>
          </a:xfrm>
          <a:prstGeom prst="leftBrace">
            <a:avLst>
              <a:gd name="adj1" fmla="val 83238"/>
              <a:gd name="adj2" fmla="val 64808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2690" y="2523218"/>
            <a:ext cx="132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-&gt;0.2s</a:t>
            </a:r>
            <a:endParaRPr lang="en-US" dirty="0"/>
          </a:p>
        </p:txBody>
      </p:sp>
      <p:sp>
        <p:nvSpPr>
          <p:cNvPr id="33" name="Left Brace 32"/>
          <p:cNvSpPr/>
          <p:nvPr/>
        </p:nvSpPr>
        <p:spPr>
          <a:xfrm rot="5400000">
            <a:off x="2949771" y="3067008"/>
            <a:ext cx="395227" cy="1463040"/>
          </a:xfrm>
          <a:prstGeom prst="leftBrace">
            <a:avLst>
              <a:gd name="adj1" fmla="val 83238"/>
              <a:gd name="adj2" fmla="val 58111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383971" y="3979812"/>
            <a:ext cx="7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23886" y="3241541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Delay-&gt;0.4s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 rot="5400000">
            <a:off x="3315096" y="4407013"/>
            <a:ext cx="395227" cy="2194560"/>
          </a:xfrm>
          <a:prstGeom prst="leftBrace">
            <a:avLst>
              <a:gd name="adj1" fmla="val 83238"/>
              <a:gd name="adj2" fmla="val 58111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04749" y="5717883"/>
            <a:ext cx="735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69997" y="4930207"/>
            <a:ext cx="1268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Delay-&gt;0.6s</a:t>
            </a:r>
            <a:endParaRPr lang="en-US" dirty="0"/>
          </a:p>
        </p:txBody>
      </p:sp>
      <p:sp>
        <p:nvSpPr>
          <p:cNvPr id="49" name="Left Brace 48"/>
          <p:cNvSpPr/>
          <p:nvPr/>
        </p:nvSpPr>
        <p:spPr>
          <a:xfrm rot="5400000">
            <a:off x="3858552" y="1160965"/>
            <a:ext cx="411955" cy="1828800"/>
          </a:xfrm>
          <a:prstGeom prst="leftBrace">
            <a:avLst>
              <a:gd name="adj1" fmla="val 83238"/>
              <a:gd name="adj2" fmla="val 64808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71414" y="1439287"/>
            <a:ext cx="17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End-&gt;0.5s</a:t>
            </a:r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 rot="5400000" flipH="1">
            <a:off x="5613173" y="1657786"/>
            <a:ext cx="210262" cy="1463040"/>
          </a:xfrm>
          <a:prstGeom prst="leftBrace">
            <a:avLst>
              <a:gd name="adj1" fmla="val 83238"/>
              <a:gd name="adj2" fmla="val 44719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92708" y="2422408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</a:t>
            </a:r>
            <a:r>
              <a:rPr lang="en-US" altLang="zh-CN" dirty="0" smtClean="0"/>
              <a:t>-&gt;0.4s</a:t>
            </a:r>
            <a:endParaRPr lang="en-US" dirty="0"/>
          </a:p>
        </p:txBody>
      </p:sp>
      <p:sp>
        <p:nvSpPr>
          <p:cNvPr id="53" name="Left Brace 52"/>
          <p:cNvSpPr/>
          <p:nvPr/>
        </p:nvSpPr>
        <p:spPr>
          <a:xfrm rot="5400000">
            <a:off x="7164404" y="1157184"/>
            <a:ext cx="411955" cy="1828800"/>
          </a:xfrm>
          <a:prstGeom prst="leftBrace">
            <a:avLst>
              <a:gd name="adj1" fmla="val 83238"/>
              <a:gd name="adj2" fmla="val 51415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255060" y="1454822"/>
            <a:ext cx="189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-&gt;0.5s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21745" y="3686663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Center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ring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43290" y="5373477"/>
            <a:ext cx="12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Bottom</a:t>
            </a:r>
            <a:r>
              <a:rPr lang="zh-CN" altLang="en-US" dirty="0" smtClean="0"/>
              <a:t> </a:t>
            </a:r>
            <a:r>
              <a:rPr lang="en-US" altLang="zh-CN" dirty="0" smtClean="0"/>
              <a:t>ring</a:t>
            </a:r>
            <a:endParaRPr lang="en-US" dirty="0"/>
          </a:p>
        </p:txBody>
      </p:sp>
      <p:sp>
        <p:nvSpPr>
          <p:cNvPr id="69" name="Left Brace 68"/>
          <p:cNvSpPr/>
          <p:nvPr/>
        </p:nvSpPr>
        <p:spPr>
          <a:xfrm rot="5400000">
            <a:off x="5885456" y="-156216"/>
            <a:ext cx="411955" cy="2194560"/>
          </a:xfrm>
          <a:prstGeom prst="leftBrace">
            <a:avLst>
              <a:gd name="adj1" fmla="val 83238"/>
              <a:gd name="adj2" fmla="val 64808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067732" y="414863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Stroked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en-US" altLang="zh-CN" dirty="0" smtClean="0"/>
              <a:t>0.6s</a:t>
            </a:r>
            <a:endParaRPr lang="en-US" dirty="0" smtClean="0"/>
          </a:p>
        </p:txBody>
      </p:sp>
      <p:sp>
        <p:nvSpPr>
          <p:cNvPr id="71" name="Left Brace 70"/>
          <p:cNvSpPr/>
          <p:nvPr/>
        </p:nvSpPr>
        <p:spPr>
          <a:xfrm rot="5400000">
            <a:off x="4608577" y="2864803"/>
            <a:ext cx="411955" cy="1828800"/>
          </a:xfrm>
          <a:prstGeom prst="leftBrace">
            <a:avLst>
              <a:gd name="adj1" fmla="val 83238"/>
              <a:gd name="adj2" fmla="val 64808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321439" y="3143125"/>
            <a:ext cx="17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End-&gt;0.5s</a:t>
            </a:r>
            <a:endParaRPr lang="en-US" dirty="0"/>
          </a:p>
        </p:txBody>
      </p:sp>
      <p:sp>
        <p:nvSpPr>
          <p:cNvPr id="73" name="Left Brace 72"/>
          <p:cNvSpPr/>
          <p:nvPr/>
        </p:nvSpPr>
        <p:spPr>
          <a:xfrm rot="5400000" flipH="1">
            <a:off x="6363198" y="3361624"/>
            <a:ext cx="210262" cy="1463040"/>
          </a:xfrm>
          <a:prstGeom prst="leftBrace">
            <a:avLst>
              <a:gd name="adj1" fmla="val 83238"/>
              <a:gd name="adj2" fmla="val 44719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742733" y="4126246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</a:t>
            </a:r>
            <a:r>
              <a:rPr lang="en-US" altLang="zh-CN" dirty="0" smtClean="0"/>
              <a:t>-&gt;0.4s</a:t>
            </a:r>
            <a:endParaRPr lang="en-US" dirty="0"/>
          </a:p>
        </p:txBody>
      </p:sp>
      <p:sp>
        <p:nvSpPr>
          <p:cNvPr id="75" name="Left Brace 74"/>
          <p:cNvSpPr/>
          <p:nvPr/>
        </p:nvSpPr>
        <p:spPr>
          <a:xfrm rot="5400000">
            <a:off x="7930756" y="2844693"/>
            <a:ext cx="411955" cy="1828800"/>
          </a:xfrm>
          <a:prstGeom prst="leftBrace">
            <a:avLst>
              <a:gd name="adj1" fmla="val 83238"/>
              <a:gd name="adj2" fmla="val 51415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005085" y="3158660"/>
            <a:ext cx="189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-&gt;0.5s</a:t>
            </a:r>
            <a:endParaRPr lang="en-US" dirty="0"/>
          </a:p>
        </p:txBody>
      </p:sp>
      <p:sp>
        <p:nvSpPr>
          <p:cNvPr id="77" name="Left Brace 76"/>
          <p:cNvSpPr/>
          <p:nvPr/>
        </p:nvSpPr>
        <p:spPr>
          <a:xfrm rot="5400000">
            <a:off x="5337480" y="4599666"/>
            <a:ext cx="411955" cy="1828800"/>
          </a:xfrm>
          <a:prstGeom prst="leftBrace">
            <a:avLst>
              <a:gd name="adj1" fmla="val 83238"/>
              <a:gd name="adj2" fmla="val 64808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083000" y="4845330"/>
            <a:ext cx="17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End-&gt;0.5s</a:t>
            </a:r>
            <a:endParaRPr lang="en-US" dirty="0"/>
          </a:p>
        </p:txBody>
      </p:sp>
      <p:sp>
        <p:nvSpPr>
          <p:cNvPr id="79" name="Left Brace 78"/>
          <p:cNvSpPr/>
          <p:nvPr/>
        </p:nvSpPr>
        <p:spPr>
          <a:xfrm rot="5400000" flipH="1">
            <a:off x="7006298" y="5133303"/>
            <a:ext cx="349210" cy="1463040"/>
          </a:xfrm>
          <a:prstGeom prst="leftBrace">
            <a:avLst>
              <a:gd name="adj1" fmla="val 83238"/>
              <a:gd name="adj2" fmla="val 44719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498370" y="6039428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color</a:t>
            </a:r>
            <a:r>
              <a:rPr lang="en-US" altLang="zh-CN" dirty="0" smtClean="0"/>
              <a:t>-&gt;0.4s</a:t>
            </a:r>
            <a:endParaRPr lang="en-US" dirty="0"/>
          </a:p>
        </p:txBody>
      </p:sp>
      <p:sp>
        <p:nvSpPr>
          <p:cNvPr id="81" name="Left Brace 80"/>
          <p:cNvSpPr/>
          <p:nvPr/>
        </p:nvSpPr>
        <p:spPr>
          <a:xfrm rot="5400000">
            <a:off x="8643333" y="4595885"/>
            <a:ext cx="411955" cy="1828800"/>
          </a:xfrm>
          <a:prstGeom prst="leftBrace">
            <a:avLst>
              <a:gd name="adj1" fmla="val 83238"/>
              <a:gd name="adj2" fmla="val 51415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766646" y="4860865"/>
            <a:ext cx="189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Stroke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-&gt;0.5s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DengXian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王海龙</dc:creator>
  <cp:lastModifiedBy>王海龙</cp:lastModifiedBy>
  <cp:revision>46</cp:revision>
  <dcterms:created xsi:type="dcterms:W3CDTF">2017-06-21T13:55:18Z</dcterms:created>
  <dcterms:modified xsi:type="dcterms:W3CDTF">2017-06-21T17:02:27Z</dcterms:modified>
</cp:coreProperties>
</file>