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Lst>
  <p:sldSz cx="10080625" cy="567055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4"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74"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75"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79"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80"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81"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83"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84"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85"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87"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88"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89"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91"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92"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94"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95"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96"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97"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99"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00"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01"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02"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03"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04"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7"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8"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9"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0"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52"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3"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4"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5"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6"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57"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80"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82"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84"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85"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89"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90"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91"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3"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93"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94"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95"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97"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98"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99"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01"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02"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04"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05"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06"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07"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09"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10"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11"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12"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13"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14"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32"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34"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36"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37"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5"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41"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42"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43"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45"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46"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47"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49"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50"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51"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53"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54"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56"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57"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58"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59"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61"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62"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63"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64"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65"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66"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79"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81"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7"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8"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83"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84"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88"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89"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90"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92"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93"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94"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196"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97"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198"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00"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01"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03"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04"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05"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06"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08"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09"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10"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11"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12"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13"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28"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30"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32"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33"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37"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38"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39"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41"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42"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43"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45"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46"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47"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49"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50"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52"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53"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54"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55"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57"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58"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59"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60"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61"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62"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76"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78"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80"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81"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85"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86"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87"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89"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90"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91"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93"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94"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95"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2"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3"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4"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297"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298"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00"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01"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02"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03"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05"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06"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07"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08"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09"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10"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58"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60"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62"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63"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67"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68"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69"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6"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7"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8"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71"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72"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73"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75"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76"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77"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79"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80"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82"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83"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84"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85"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387"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88"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89"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90"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91"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392"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25"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27"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29"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30"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0"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1"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2"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468000" y="468000"/>
            <a:ext cx="9071640" cy="438840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34"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35" name="PlaceHolder 3"/>
          <p:cNvSpPr>
            <a:spLocks noGrp="1"/>
          </p:cNvSpPr>
          <p:nvPr>
            <p:ph/>
          </p:nvPr>
        </p:nvSpPr>
        <p:spPr>
          <a:xfrm>
            <a:off x="511668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36"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38" name="PlaceHolder 2"/>
          <p:cNvSpPr>
            <a:spLocks noGrp="1"/>
          </p:cNvSpPr>
          <p:nvPr>
            <p:ph/>
          </p:nvPr>
        </p:nvSpPr>
        <p:spPr>
          <a:xfrm>
            <a:off x="468000" y="1800000"/>
            <a:ext cx="442692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39"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40" name="PlaceHolder 4"/>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42"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43"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44" name="PlaceHolder 4"/>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46" name="PlaceHolder 2"/>
          <p:cNvSpPr>
            <a:spLocks noGrp="1"/>
          </p:cNvSpPr>
          <p:nvPr>
            <p:ph/>
          </p:nvPr>
        </p:nvSpPr>
        <p:spPr>
          <a:xfrm>
            <a:off x="468000" y="180000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47" name="PlaceHolder 3"/>
          <p:cNvSpPr>
            <a:spLocks noGrp="1"/>
          </p:cNvSpPr>
          <p:nvPr>
            <p:ph/>
          </p:nvPr>
        </p:nvSpPr>
        <p:spPr>
          <a:xfrm>
            <a:off x="468000" y="3517560"/>
            <a:ext cx="907164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49" name="PlaceHolder 2"/>
          <p:cNvSpPr>
            <a:spLocks noGrp="1"/>
          </p:cNvSpPr>
          <p:nvPr>
            <p:ph/>
          </p:nvPr>
        </p:nvSpPr>
        <p:spPr>
          <a:xfrm>
            <a:off x="46800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0" name="PlaceHolder 3"/>
          <p:cNvSpPr>
            <a:spLocks noGrp="1"/>
          </p:cNvSpPr>
          <p:nvPr>
            <p:ph/>
          </p:nvPr>
        </p:nvSpPr>
        <p:spPr>
          <a:xfrm>
            <a:off x="5116680" y="180000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1" name="PlaceHolder 4"/>
          <p:cNvSpPr>
            <a:spLocks noGrp="1"/>
          </p:cNvSpPr>
          <p:nvPr>
            <p:ph/>
          </p:nvPr>
        </p:nvSpPr>
        <p:spPr>
          <a:xfrm>
            <a:off x="46800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2" name="PlaceHolder 5"/>
          <p:cNvSpPr>
            <a:spLocks noGrp="1"/>
          </p:cNvSpPr>
          <p:nvPr>
            <p:ph/>
          </p:nvPr>
        </p:nvSpPr>
        <p:spPr>
          <a:xfrm>
            <a:off x="5116680" y="3517560"/>
            <a:ext cx="442692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54" name="PlaceHolder 2"/>
          <p:cNvSpPr>
            <a:spLocks noGrp="1"/>
          </p:cNvSpPr>
          <p:nvPr>
            <p:ph/>
          </p:nvPr>
        </p:nvSpPr>
        <p:spPr>
          <a:xfrm>
            <a:off x="4680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5" name="PlaceHolder 3"/>
          <p:cNvSpPr>
            <a:spLocks noGrp="1"/>
          </p:cNvSpPr>
          <p:nvPr>
            <p:ph/>
          </p:nvPr>
        </p:nvSpPr>
        <p:spPr>
          <a:xfrm>
            <a:off x="353520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6" name="PlaceHolder 4"/>
          <p:cNvSpPr>
            <a:spLocks noGrp="1"/>
          </p:cNvSpPr>
          <p:nvPr>
            <p:ph/>
          </p:nvPr>
        </p:nvSpPr>
        <p:spPr>
          <a:xfrm>
            <a:off x="6602040" y="180000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7" name="PlaceHolder 5"/>
          <p:cNvSpPr>
            <a:spLocks noGrp="1"/>
          </p:cNvSpPr>
          <p:nvPr>
            <p:ph/>
          </p:nvPr>
        </p:nvSpPr>
        <p:spPr>
          <a:xfrm>
            <a:off x="4680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8" name="PlaceHolder 6"/>
          <p:cNvSpPr>
            <a:spLocks noGrp="1"/>
          </p:cNvSpPr>
          <p:nvPr>
            <p:ph/>
          </p:nvPr>
        </p:nvSpPr>
        <p:spPr>
          <a:xfrm>
            <a:off x="353520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
        <p:nvSpPr>
          <p:cNvPr id="459" name="PlaceHolder 7"/>
          <p:cNvSpPr>
            <a:spLocks noGrp="1"/>
          </p:cNvSpPr>
          <p:nvPr>
            <p:ph/>
          </p:nvPr>
        </p:nvSpPr>
        <p:spPr>
          <a:xfrm>
            <a:off x="6602040" y="3517560"/>
            <a:ext cx="2920680" cy="156816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70" name="PlaceHolder 2"/>
          <p:cNvSpPr>
            <a:spLocks noGrp="1"/>
          </p:cNvSpPr>
          <p:nvPr>
            <p:ph type="subTitle"/>
          </p:nvPr>
        </p:nvSpPr>
        <p:spPr>
          <a:xfrm>
            <a:off x="468000" y="1800000"/>
            <a:ext cx="9071640" cy="3288240"/>
          </a:xfrm>
          <a:prstGeom prst="rect">
            <a:avLst/>
          </a:prstGeom>
          <a:noFill/>
          <a:ln w="0">
            <a:noFill/>
          </a:ln>
        </p:spPr>
        <p:txBody>
          <a:bodyPr lIns="0" tIns="0" rIns="0" bIns="0" anchor="ctr">
            <a:noAutofit/>
          </a:bodyPr>
          <a:p>
            <a:pPr algn="ctr"/>
            <a:endParaRPr lang="en-US" sz="3200" b="0" strike="noStrike" spc="-1">
              <a:latin typeface="Arial" panose="020B0604020202090204"/>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endParaRPr lang="en-US" sz="4400" b="0" strike="noStrike" spc="-1">
              <a:latin typeface="Arial" panose="020B0604020202090204"/>
            </a:endParaRPr>
          </a:p>
        </p:txBody>
      </p:sp>
      <p:sp>
        <p:nvSpPr>
          <p:cNvPr id="472" name="PlaceHolder 2"/>
          <p:cNvSpPr>
            <a:spLocks noGrp="1"/>
          </p:cNvSpPr>
          <p:nvPr>
            <p:ph/>
          </p:nvPr>
        </p:nvSpPr>
        <p:spPr>
          <a:xfrm>
            <a:off x="468000" y="1800000"/>
            <a:ext cx="9071640" cy="3288240"/>
          </a:xfrm>
          <a:prstGeom prst="rect">
            <a:avLst/>
          </a:prstGeom>
          <a:noFill/>
          <a:ln w="0">
            <a:noFill/>
          </a:ln>
        </p:spPr>
        <p:txBody>
          <a:bodyPr lIns="0" tIns="0" rIns="0" bIns="0" anchor="t">
            <a:normAutofit/>
          </a:bodyPr>
          <a:p>
            <a:endParaRPr lang="en-US" sz="3200" b="0" strike="noStrike" spc="-1">
              <a:latin typeface="Arial" panose="020B060402020209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hyperlink" Target="https://icons8.com/" TargetMode="External"/><Relationship Id="rId15" Type="http://schemas.openxmlformats.org/officeDocument/2006/relationships/hyperlink" Target="https://icons8.com/illustrations/author/5ec7b0e101d0360016f3d1b3" TargetMode="Externa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5" Type="http://schemas.openxmlformats.org/officeDocument/2006/relationships/theme" Target="../theme/theme7.xml"/><Relationship Id="rId14" Type="http://schemas.openxmlformats.org/officeDocument/2006/relationships/image" Target="../media/image3.jpeg"/><Relationship Id="rId13" Type="http://schemas.openxmlformats.org/officeDocument/2006/relationships/image" Target="../media/image1.jpe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4" Type="http://schemas.openxmlformats.org/officeDocument/2006/relationships/theme" Target="../theme/theme8.xml"/><Relationship Id="rId13" Type="http://schemas.openxmlformats.org/officeDocument/2006/relationships/image" Target="../media/image1.jpeg"/><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3" Type="http://schemas.openxmlformats.org/officeDocument/2006/relationships/theme" Target="../theme/theme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Rectangles -1"/>
          <p:cNvSpPr/>
          <p:nvPr/>
        </p:nvSpPr>
        <p:spPr>
          <a:xfrm>
            <a:off x="0" y="4114800"/>
            <a:ext cx="10080000" cy="1555200"/>
          </a:xfrm>
          <a:prstGeom prst="rect">
            <a:avLst/>
          </a:prstGeom>
          <a:solidFill>
            <a:srgbClr val="FFFFFF"/>
          </a:solidFill>
          <a:ln w="0">
            <a:noFill/>
          </a:ln>
        </p:spPr>
        <p:style>
          <a:lnRef idx="0">
            <a:srgbClr val="FFFFFF"/>
          </a:lnRef>
          <a:fillRef idx="0">
            <a:srgbClr val="FFFFFF"/>
          </a:fillRef>
          <a:effectRef idx="0">
            <a:srgbClr val="FFFFFF"/>
          </a:effectRef>
          <a:fontRef idx="minor"/>
        </p:style>
      </p:sp>
      <p:grpSp>
        <p:nvGrpSpPr>
          <p:cNvPr id="2" name="Group 1"/>
          <p:cNvGrpSpPr/>
          <p:nvPr/>
        </p:nvGrpSpPr>
        <p:grpSpPr>
          <a:xfrm>
            <a:off x="0" y="0"/>
            <a:ext cx="10080720" cy="4114800"/>
            <a:chOff x="0" y="0"/>
            <a:chExt cx="10080720" cy="4114800"/>
          </a:xfrm>
        </p:grpSpPr>
        <p:sp>
          <p:nvSpPr>
            <p:cNvPr id="3" name="Rectangles 2"/>
            <p:cNvSpPr/>
            <p:nvPr/>
          </p:nvSpPr>
          <p:spPr>
            <a:xfrm>
              <a:off x="0" y="0"/>
              <a:ext cx="10080720" cy="4114800"/>
            </a:xfrm>
            <a:prstGeom prst="rect">
              <a:avLst/>
            </a:prstGeom>
            <a:solidFill>
              <a:srgbClr val="E9ECEF"/>
            </a:solidFill>
            <a:ln w="0">
              <a:noFill/>
            </a:ln>
          </p:spPr>
          <p:style>
            <a:lnRef idx="0">
              <a:srgbClr val="FFFFFF"/>
            </a:lnRef>
            <a:fillRef idx="0">
              <a:srgbClr val="FFFFFF"/>
            </a:fillRef>
            <a:effectRef idx="0">
              <a:srgbClr val="FFFFFF"/>
            </a:effectRef>
            <a:fontRef idx="minor"/>
          </p:style>
        </p:sp>
        <p:sp>
          <p:nvSpPr>
            <p:cNvPr id="4" name="Rectangles 3"/>
            <p:cNvSpPr/>
            <p:nvPr/>
          </p:nvSpPr>
          <p:spPr>
            <a:xfrm>
              <a:off x="0" y="1280160"/>
              <a:ext cx="1554480" cy="640080"/>
            </a:xfrm>
            <a:prstGeom prst="rect">
              <a:avLst/>
            </a:prstGeom>
            <a:solidFill>
              <a:srgbClr val="343A40">
                <a:alpha val="20000"/>
              </a:srgbClr>
            </a:solidFill>
            <a:ln w="0">
              <a:noFill/>
            </a:ln>
          </p:spPr>
          <p:style>
            <a:lnRef idx="0">
              <a:srgbClr val="FFFFFF"/>
            </a:lnRef>
            <a:fillRef idx="0">
              <a:srgbClr val="FFFFFF"/>
            </a:fillRef>
            <a:effectRef idx="0">
              <a:srgbClr val="FFFFFF"/>
            </a:effectRef>
            <a:fontRef idx="minor"/>
          </p:style>
        </p:sp>
        <p:sp>
          <p:nvSpPr>
            <p:cNvPr id="5" name="Rectangles 4"/>
            <p:cNvSpPr/>
            <p:nvPr/>
          </p:nvSpPr>
          <p:spPr>
            <a:xfrm>
              <a:off x="914400" y="1920240"/>
              <a:ext cx="1280160" cy="1828800"/>
            </a:xfrm>
            <a:prstGeom prst="rect">
              <a:avLst/>
            </a:prstGeom>
            <a:solidFill>
              <a:srgbClr val="CED4DA"/>
            </a:solidFill>
            <a:ln w="0">
              <a:noFill/>
            </a:ln>
          </p:spPr>
          <p:style>
            <a:lnRef idx="0">
              <a:srgbClr val="FFFFFF"/>
            </a:lnRef>
            <a:fillRef idx="0">
              <a:srgbClr val="FFFFFF"/>
            </a:fillRef>
            <a:effectRef idx="0">
              <a:srgbClr val="FFFFFF"/>
            </a:effectRef>
            <a:fontRef idx="minor"/>
          </p:style>
        </p:sp>
        <p:sp>
          <p:nvSpPr>
            <p:cNvPr id="6" name="Rectangles 5"/>
            <p:cNvSpPr/>
            <p:nvPr/>
          </p:nvSpPr>
          <p:spPr>
            <a:xfrm>
              <a:off x="2194560" y="548640"/>
              <a:ext cx="1280160" cy="1828800"/>
            </a:xfrm>
            <a:prstGeom prst="rect">
              <a:avLst/>
            </a:prstGeom>
            <a:solidFill>
              <a:srgbClr val="DEE2E6"/>
            </a:solidFill>
            <a:ln w="0">
              <a:noFill/>
            </a:ln>
          </p:spPr>
          <p:style>
            <a:lnRef idx="0">
              <a:srgbClr val="FFFFFF"/>
            </a:lnRef>
            <a:fillRef idx="0">
              <a:srgbClr val="FFFFFF"/>
            </a:fillRef>
            <a:effectRef idx="0">
              <a:srgbClr val="FFFFFF"/>
            </a:effectRef>
            <a:fontRef idx="minor"/>
          </p:style>
        </p:sp>
        <p:sp>
          <p:nvSpPr>
            <p:cNvPr id="7" name="Rectangles 6"/>
            <p:cNvSpPr/>
            <p:nvPr/>
          </p:nvSpPr>
          <p:spPr>
            <a:xfrm>
              <a:off x="3474720" y="1188720"/>
              <a:ext cx="365760" cy="365760"/>
            </a:xfrm>
            <a:prstGeom prst="rect">
              <a:avLst/>
            </a:prstGeom>
            <a:solidFill>
              <a:srgbClr val="ADB5BD"/>
            </a:solidFill>
            <a:ln w="0">
              <a:noFill/>
            </a:ln>
          </p:spPr>
          <p:style>
            <a:lnRef idx="0">
              <a:srgbClr val="FFFFFF"/>
            </a:lnRef>
            <a:fillRef idx="0">
              <a:srgbClr val="FFFFFF"/>
            </a:fillRef>
            <a:effectRef idx="0">
              <a:srgbClr val="FFFFFF"/>
            </a:effectRef>
            <a:fontRef idx="minor"/>
          </p:style>
        </p:sp>
        <p:sp>
          <p:nvSpPr>
            <p:cNvPr id="8" name="Rectangles 7"/>
            <p:cNvSpPr/>
            <p:nvPr/>
          </p:nvSpPr>
          <p:spPr>
            <a:xfrm>
              <a:off x="4206240" y="0"/>
              <a:ext cx="1463040" cy="914400"/>
            </a:xfrm>
            <a:prstGeom prst="rect">
              <a:avLst/>
            </a:prstGeom>
            <a:solidFill>
              <a:srgbClr val="6C757D"/>
            </a:solidFill>
            <a:ln w="0">
              <a:noFill/>
            </a:ln>
          </p:spPr>
          <p:style>
            <a:lnRef idx="0">
              <a:srgbClr val="FFFFFF"/>
            </a:lnRef>
            <a:fillRef idx="0">
              <a:srgbClr val="FFFFFF"/>
            </a:fillRef>
            <a:effectRef idx="0">
              <a:srgbClr val="FFFFFF"/>
            </a:effectRef>
            <a:fontRef idx="minor"/>
          </p:style>
        </p:sp>
        <p:sp>
          <p:nvSpPr>
            <p:cNvPr id="9" name="Rectangles 8"/>
            <p:cNvSpPr/>
            <p:nvPr/>
          </p:nvSpPr>
          <p:spPr>
            <a:xfrm>
              <a:off x="4663440" y="914400"/>
              <a:ext cx="1005840" cy="457200"/>
            </a:xfrm>
            <a:prstGeom prst="rect">
              <a:avLst/>
            </a:prstGeom>
            <a:solidFill>
              <a:srgbClr val="DEE2E6"/>
            </a:solidFill>
            <a:ln w="0">
              <a:noFill/>
            </a:ln>
          </p:spPr>
          <p:style>
            <a:lnRef idx="0">
              <a:srgbClr val="FFFFFF"/>
            </a:lnRef>
            <a:fillRef idx="0">
              <a:srgbClr val="FFFFFF"/>
            </a:fillRef>
            <a:effectRef idx="0">
              <a:srgbClr val="FFFFFF"/>
            </a:effectRef>
            <a:fontRef idx="minor"/>
          </p:style>
        </p:sp>
        <p:sp>
          <p:nvSpPr>
            <p:cNvPr id="10" name="Rectangles 9"/>
            <p:cNvSpPr/>
            <p:nvPr/>
          </p:nvSpPr>
          <p:spPr>
            <a:xfrm>
              <a:off x="3474720" y="1737360"/>
              <a:ext cx="3108960" cy="1005840"/>
            </a:xfrm>
            <a:prstGeom prst="rect">
              <a:avLst/>
            </a:prstGeom>
            <a:solidFill>
              <a:srgbClr val="CED4DA"/>
            </a:solidFill>
            <a:ln w="0">
              <a:noFill/>
            </a:ln>
          </p:spPr>
          <p:style>
            <a:lnRef idx="0">
              <a:srgbClr val="FFFFFF"/>
            </a:lnRef>
            <a:fillRef idx="0">
              <a:srgbClr val="FFFFFF"/>
            </a:fillRef>
            <a:effectRef idx="0">
              <a:srgbClr val="FFFFFF"/>
            </a:effectRef>
            <a:fontRef idx="minor"/>
          </p:style>
        </p:sp>
        <p:sp>
          <p:nvSpPr>
            <p:cNvPr id="11" name="Rectangles 10"/>
            <p:cNvSpPr/>
            <p:nvPr/>
          </p:nvSpPr>
          <p:spPr>
            <a:xfrm>
              <a:off x="4114800" y="2743200"/>
              <a:ext cx="1463040" cy="1005840"/>
            </a:xfrm>
            <a:prstGeom prst="rect">
              <a:avLst/>
            </a:prstGeom>
            <a:solidFill>
              <a:srgbClr val="ADB5BD"/>
            </a:solidFill>
            <a:ln w="0">
              <a:noFill/>
            </a:ln>
          </p:spPr>
          <p:style>
            <a:lnRef idx="0">
              <a:srgbClr val="FFFFFF"/>
            </a:lnRef>
            <a:fillRef idx="0">
              <a:srgbClr val="FFFFFF"/>
            </a:fillRef>
            <a:effectRef idx="0">
              <a:srgbClr val="FFFFFF"/>
            </a:effectRef>
            <a:fontRef idx="minor"/>
          </p:style>
        </p:sp>
        <p:sp>
          <p:nvSpPr>
            <p:cNvPr id="12" name="Rectangles 11"/>
            <p:cNvSpPr/>
            <p:nvPr/>
          </p:nvSpPr>
          <p:spPr>
            <a:xfrm>
              <a:off x="6583680" y="1463040"/>
              <a:ext cx="1554480" cy="457200"/>
            </a:xfrm>
            <a:prstGeom prst="rect">
              <a:avLst/>
            </a:prstGeom>
            <a:solidFill>
              <a:srgbClr val="B2B2B2">
                <a:alpha val="65000"/>
              </a:srgbClr>
            </a:solidFill>
            <a:ln w="0">
              <a:noFill/>
            </a:ln>
          </p:spPr>
          <p:style>
            <a:lnRef idx="0">
              <a:srgbClr val="FFFFFF"/>
            </a:lnRef>
            <a:fillRef idx="0">
              <a:srgbClr val="FFFFFF"/>
            </a:fillRef>
            <a:effectRef idx="0">
              <a:srgbClr val="FFFFFF"/>
            </a:effectRef>
            <a:fontRef idx="minor"/>
          </p:style>
        </p:sp>
        <p:sp>
          <p:nvSpPr>
            <p:cNvPr id="13" name="Rectangles 12"/>
            <p:cNvSpPr/>
            <p:nvPr/>
          </p:nvSpPr>
          <p:spPr>
            <a:xfrm>
              <a:off x="7315200" y="1920240"/>
              <a:ext cx="1463040" cy="1645920"/>
            </a:xfrm>
            <a:prstGeom prst="rect">
              <a:avLst/>
            </a:prstGeom>
            <a:solidFill>
              <a:srgbClr val="B2B2B2">
                <a:alpha val="35000"/>
              </a:srgbClr>
            </a:solidFill>
            <a:ln w="0">
              <a:noFill/>
            </a:ln>
          </p:spPr>
          <p:style>
            <a:lnRef idx="0">
              <a:srgbClr val="FFFFFF"/>
            </a:lnRef>
            <a:fillRef idx="0">
              <a:srgbClr val="FFFFFF"/>
            </a:fillRef>
            <a:effectRef idx="0">
              <a:srgbClr val="FFFFFF"/>
            </a:effectRef>
            <a:fontRef idx="minor"/>
          </p:style>
        </p:sp>
        <p:sp>
          <p:nvSpPr>
            <p:cNvPr id="14" name="Rectangles 13"/>
            <p:cNvSpPr/>
            <p:nvPr/>
          </p:nvSpPr>
          <p:spPr>
            <a:xfrm>
              <a:off x="2743200" y="2377440"/>
              <a:ext cx="548640" cy="822960"/>
            </a:xfrm>
            <a:prstGeom prst="rect">
              <a:avLst/>
            </a:prstGeom>
            <a:solidFill>
              <a:srgbClr val="F4F4F9"/>
            </a:solidFill>
            <a:ln w="0">
              <a:noFill/>
            </a:ln>
          </p:spPr>
          <p:style>
            <a:lnRef idx="0">
              <a:srgbClr val="FFFFFF"/>
            </a:lnRef>
            <a:fillRef idx="0">
              <a:srgbClr val="FFFFFF"/>
            </a:fillRef>
            <a:effectRef idx="0">
              <a:srgbClr val="FFFFFF"/>
            </a:effectRef>
            <a:fontRef idx="minor"/>
          </p:style>
        </p:sp>
        <p:sp>
          <p:nvSpPr>
            <p:cNvPr id="15" name="Rectangles 14"/>
            <p:cNvSpPr/>
            <p:nvPr/>
          </p:nvSpPr>
          <p:spPr>
            <a:xfrm>
              <a:off x="8595360" y="0"/>
              <a:ext cx="1485360" cy="1463040"/>
            </a:xfrm>
            <a:prstGeom prst="rect">
              <a:avLst/>
            </a:prstGeom>
            <a:solidFill>
              <a:srgbClr val="DDDDDD"/>
            </a:solidFill>
            <a:ln w="0">
              <a:noFill/>
            </a:ln>
          </p:spPr>
          <p:style>
            <a:lnRef idx="0">
              <a:srgbClr val="FFFFFF"/>
            </a:lnRef>
            <a:fillRef idx="0">
              <a:srgbClr val="FFFFFF"/>
            </a:fillRef>
            <a:effectRef idx="0">
              <a:srgbClr val="FFFFFF"/>
            </a:effectRef>
            <a:fontRef idx="minor"/>
          </p:style>
        </p:sp>
        <p:sp>
          <p:nvSpPr>
            <p:cNvPr id="16" name="Rectangles 15"/>
            <p:cNvSpPr/>
            <p:nvPr/>
          </p:nvSpPr>
          <p:spPr>
            <a:xfrm>
              <a:off x="6766560" y="0"/>
              <a:ext cx="274320" cy="1005840"/>
            </a:xfrm>
            <a:prstGeom prst="rect">
              <a:avLst/>
            </a:prstGeom>
            <a:solidFill>
              <a:srgbClr val="2F4550">
                <a:alpha val="50000"/>
              </a:srgbClr>
            </a:solidFill>
            <a:ln w="0">
              <a:noFill/>
            </a:ln>
          </p:spPr>
          <p:style>
            <a:lnRef idx="0">
              <a:srgbClr val="FFFFFF"/>
            </a:lnRef>
            <a:fillRef idx="0">
              <a:srgbClr val="FFFFFF"/>
            </a:fillRef>
            <a:effectRef idx="0">
              <a:srgbClr val="FFFFFF"/>
            </a:effectRef>
            <a:fontRef idx="minor"/>
          </p:style>
        </p:sp>
        <p:sp>
          <p:nvSpPr>
            <p:cNvPr id="17" name="Rectangles 16"/>
            <p:cNvSpPr/>
            <p:nvPr/>
          </p:nvSpPr>
          <p:spPr>
            <a:xfrm>
              <a:off x="1554480" y="0"/>
              <a:ext cx="182880" cy="914400"/>
            </a:xfrm>
            <a:prstGeom prst="rect">
              <a:avLst/>
            </a:prstGeom>
            <a:solidFill>
              <a:srgbClr val="808080"/>
            </a:solidFill>
            <a:ln w="0">
              <a:noFill/>
            </a:ln>
          </p:spPr>
          <p:style>
            <a:lnRef idx="0">
              <a:srgbClr val="FFFFFF"/>
            </a:lnRef>
            <a:fillRef idx="0">
              <a:srgbClr val="FFFFFF"/>
            </a:fillRef>
            <a:effectRef idx="0">
              <a:srgbClr val="FFFFFF"/>
            </a:effectRef>
            <a:fontRef idx="minor"/>
          </p:style>
        </p:sp>
        <p:sp>
          <p:nvSpPr>
            <p:cNvPr id="18" name="Rectangles 17"/>
            <p:cNvSpPr/>
            <p:nvPr/>
          </p:nvSpPr>
          <p:spPr>
            <a:xfrm>
              <a:off x="0" y="3017520"/>
              <a:ext cx="365760" cy="1097280"/>
            </a:xfrm>
            <a:prstGeom prst="rect">
              <a:avLst/>
            </a:prstGeom>
            <a:solidFill>
              <a:srgbClr val="F4F4F9"/>
            </a:solidFill>
            <a:ln w="0">
              <a:noFill/>
            </a:ln>
          </p:spPr>
          <p:style>
            <a:lnRef idx="0">
              <a:srgbClr val="FFFFFF"/>
            </a:lnRef>
            <a:fillRef idx="0">
              <a:srgbClr val="FFFFFF"/>
            </a:fillRef>
            <a:effectRef idx="0">
              <a:srgbClr val="FFFFFF"/>
            </a:effectRef>
            <a:fontRef idx="minor"/>
          </p:style>
        </p:sp>
        <p:sp>
          <p:nvSpPr>
            <p:cNvPr id="19" name="Rectangles 18"/>
            <p:cNvSpPr/>
            <p:nvPr/>
          </p:nvSpPr>
          <p:spPr>
            <a:xfrm>
              <a:off x="9601200" y="2560320"/>
              <a:ext cx="365760" cy="1554480"/>
            </a:xfrm>
            <a:prstGeom prst="rect">
              <a:avLst/>
            </a:prstGeom>
            <a:solidFill>
              <a:srgbClr val="B2B2B2"/>
            </a:solidFill>
            <a:ln w="0">
              <a:noFill/>
            </a:ln>
          </p:spPr>
          <p:style>
            <a:lnRef idx="0">
              <a:srgbClr val="FFFFFF"/>
            </a:lnRef>
            <a:fillRef idx="0">
              <a:srgbClr val="FFFFFF"/>
            </a:fillRef>
            <a:effectRef idx="0">
              <a:srgbClr val="FFFFFF"/>
            </a:effectRef>
            <a:fontRef idx="minor"/>
          </p:style>
        </p:sp>
        <p:sp>
          <p:nvSpPr>
            <p:cNvPr id="20" name="Rectangles 19"/>
            <p:cNvSpPr/>
            <p:nvPr/>
          </p:nvSpPr>
          <p:spPr>
            <a:xfrm>
              <a:off x="8778240" y="1828800"/>
              <a:ext cx="365760" cy="365760"/>
            </a:xfrm>
            <a:prstGeom prst="rect">
              <a:avLst/>
            </a:prstGeom>
            <a:solidFill>
              <a:srgbClr val="ADB5BD"/>
            </a:solidFill>
            <a:ln w="0">
              <a:noFill/>
            </a:ln>
          </p:spPr>
          <p:style>
            <a:lnRef idx="0">
              <a:srgbClr val="FFFFFF"/>
            </a:lnRef>
            <a:fillRef idx="0">
              <a:srgbClr val="FFFFFF"/>
            </a:fillRef>
            <a:effectRef idx="0">
              <a:srgbClr val="FFFFFF"/>
            </a:effectRef>
            <a:fontRef idx="minor"/>
          </p:style>
        </p:sp>
      </p:grpSp>
      <p:sp>
        <p:nvSpPr>
          <p:cNvPr id="21" name="PlaceHolder 1"/>
          <p:cNvSpPr>
            <a:spLocks noGrp="1"/>
          </p:cNvSpPr>
          <p:nvPr>
            <p:ph type="title"/>
          </p:nvPr>
        </p:nvSpPr>
        <p:spPr>
          <a:xfrm>
            <a:off x="468360" y="468000"/>
            <a:ext cx="9071640" cy="946440"/>
          </a:xfrm>
          <a:prstGeom prst="rect">
            <a:avLst/>
          </a:prstGeom>
          <a:noFill/>
          <a:ln w="0">
            <a:noFill/>
          </a:ln>
        </p:spPr>
        <p:txBody>
          <a:bodyPr lIns="0" tIns="0" rIns="0" bIns="0" anchor="ctr">
            <a:noAutofit/>
          </a:bodyPr>
          <a:p>
            <a:pPr algn="ctr"/>
            <a:r>
              <a:rPr lang="en-US" sz="4400" b="0" strike="noStrike" spc="-1">
                <a:latin typeface="Arial" panose="020B0604020202090204"/>
              </a:rPr>
              <a:t>Click to edit the title text format</a:t>
            </a:r>
            <a:endParaRPr lang="en-US" sz="4400" b="0" strike="noStrike" spc="-1">
              <a:latin typeface="Arial" panose="020B0604020202090204"/>
            </a:endParaRPr>
          </a:p>
        </p:txBody>
      </p:sp>
      <p:sp>
        <p:nvSpPr>
          <p:cNvPr id="22" name="PlaceHolder 2"/>
          <p:cNvSpPr>
            <a:spLocks noGrp="1"/>
          </p:cNvSpPr>
          <p:nvPr>
            <p:ph type="body"/>
          </p:nvPr>
        </p:nvSpPr>
        <p:spPr>
          <a:xfrm>
            <a:off x="46836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r>
              <a:rPr lang="en-US" sz="4400" b="0" strike="noStrike" spc="-1">
                <a:latin typeface="Arial" panose="020B0604020202090204"/>
              </a:rPr>
              <a:t>Click to edit the title text format</a:t>
            </a:r>
            <a:endParaRPr lang="en-US" sz="4400" b="0" strike="noStrike" spc="-1">
              <a:latin typeface="Arial" panose="020B0604020202090204"/>
            </a:endParaRPr>
          </a:p>
        </p:txBody>
      </p:sp>
      <p:sp>
        <p:nvSpPr>
          <p:cNvPr id="59" name="PlaceHolder 2"/>
          <p:cNvSpPr>
            <a:spLocks noGrp="1"/>
          </p:cNvSpPr>
          <p:nvPr>
            <p:ph type="body"/>
          </p:nvPr>
        </p:nvSpPr>
        <p:spPr>
          <a:xfrm>
            <a:off x="46800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grpSp>
        <p:nvGrpSpPr>
          <p:cNvPr id="60" name="Group 59"/>
          <p:cNvGrpSpPr/>
          <p:nvPr/>
        </p:nvGrpSpPr>
        <p:grpSpPr>
          <a:xfrm>
            <a:off x="8540280" y="5065920"/>
            <a:ext cx="1280520" cy="914760"/>
            <a:chOff x="8540280" y="5065920"/>
            <a:chExt cx="1280520" cy="914760"/>
          </a:xfrm>
        </p:grpSpPr>
        <p:grpSp>
          <p:nvGrpSpPr>
            <p:cNvPr id="61" name="Group 60"/>
            <p:cNvGrpSpPr/>
            <p:nvPr/>
          </p:nvGrpSpPr>
          <p:grpSpPr>
            <a:xfrm>
              <a:off x="8540280" y="5065920"/>
              <a:ext cx="1280520" cy="914760"/>
              <a:chOff x="8540280" y="5065920"/>
              <a:chExt cx="1280520" cy="914760"/>
            </a:xfrm>
          </p:grpSpPr>
          <p:sp>
            <p:nvSpPr>
              <p:cNvPr id="62" name="Oval 61"/>
              <p:cNvSpPr/>
              <p:nvPr/>
            </p:nvSpPr>
            <p:spPr>
              <a:xfrm rot="21598800" flipV="1">
                <a:off x="9637560" y="543168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63" name="Oval 62"/>
              <p:cNvSpPr/>
              <p:nvPr/>
            </p:nvSpPr>
            <p:spPr>
              <a:xfrm rot="21598800" flipV="1">
                <a:off x="9271800" y="543168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64" name="Oval 63"/>
              <p:cNvSpPr/>
              <p:nvPr/>
            </p:nvSpPr>
            <p:spPr>
              <a:xfrm rot="21598800" flipV="1">
                <a:off x="8906400" y="543168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65" name="Oval 64"/>
              <p:cNvSpPr/>
              <p:nvPr/>
            </p:nvSpPr>
            <p:spPr>
              <a:xfrm rot="21598800" flipV="1">
                <a:off x="8540280" y="54320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66" name="Oval 65"/>
              <p:cNvSpPr/>
              <p:nvPr/>
            </p:nvSpPr>
            <p:spPr>
              <a:xfrm rot="21598800" flipV="1">
                <a:off x="8540280" y="506592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67" name="Oval 66"/>
              <p:cNvSpPr/>
              <p:nvPr/>
            </p:nvSpPr>
            <p:spPr>
              <a:xfrm rot="21598800" flipV="1">
                <a:off x="8906040" y="506592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68" name="Oval 67"/>
              <p:cNvSpPr/>
              <p:nvPr/>
            </p:nvSpPr>
            <p:spPr>
              <a:xfrm rot="21598800" flipV="1">
                <a:off x="9271800" y="506628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69" name="Oval 68"/>
              <p:cNvSpPr/>
              <p:nvPr/>
            </p:nvSpPr>
            <p:spPr>
              <a:xfrm rot="21598800" flipV="1">
                <a:off x="9637920" y="506592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70" name="Oval 69"/>
              <p:cNvSpPr/>
              <p:nvPr/>
            </p:nvSpPr>
            <p:spPr>
              <a:xfrm rot="21598800" flipV="1">
                <a:off x="9637560" y="57974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71" name="Oval 70"/>
              <p:cNvSpPr/>
              <p:nvPr/>
            </p:nvSpPr>
            <p:spPr>
              <a:xfrm rot="21598800" flipV="1">
                <a:off x="9272160" y="579780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72" name="Oval 71"/>
              <p:cNvSpPr/>
              <p:nvPr/>
            </p:nvSpPr>
            <p:spPr>
              <a:xfrm rot="21598800" flipV="1">
                <a:off x="8906040" y="57974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73" name="Oval 72"/>
              <p:cNvSpPr/>
              <p:nvPr/>
            </p:nvSpPr>
            <p:spPr>
              <a:xfrm rot="21598800" flipV="1">
                <a:off x="8540280" y="57974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grpSp>
      </p:grpSp>
      <p:sp>
        <p:nvSpPr>
          <p:cNvPr id="74" name="Oval 73"/>
          <p:cNvSpPr/>
          <p:nvPr/>
        </p:nvSpPr>
        <p:spPr>
          <a:xfrm>
            <a:off x="1499760" y="1774080"/>
            <a:ext cx="2926080" cy="2926080"/>
          </a:xfrm>
          <a:prstGeom prst="ellipse">
            <a:avLst/>
          </a:prstGeom>
          <a:solidFill>
            <a:srgbClr val="CCCCCC">
              <a:alpha val="20000"/>
            </a:srgbClr>
          </a:solidFill>
          <a:ln w="0">
            <a:noFill/>
          </a:ln>
        </p:spPr>
        <p:style>
          <a:lnRef idx="0">
            <a:srgbClr val="FFFFFF"/>
          </a:lnRef>
          <a:fillRef idx="0">
            <a:srgbClr val="FFFFFF"/>
          </a:fillRef>
          <a:effectRef idx="0">
            <a:srgbClr val="FFFFFF"/>
          </a:effectRef>
          <a:fontRef idx="minor"/>
        </p:style>
      </p:sp>
      <p:sp>
        <p:nvSpPr>
          <p:cNvPr id="75" name="Oval 74"/>
          <p:cNvSpPr/>
          <p:nvPr/>
        </p:nvSpPr>
        <p:spPr>
          <a:xfrm>
            <a:off x="1225080" y="1134360"/>
            <a:ext cx="1189080" cy="1188360"/>
          </a:xfrm>
          <a:prstGeom prst="ellipse">
            <a:avLst/>
          </a:prstGeom>
          <a:solidFill>
            <a:srgbClr val="CCCCCC">
              <a:alpha val="20000"/>
            </a:srgbClr>
          </a:solidFill>
          <a:ln w="0">
            <a:noFill/>
          </a:ln>
        </p:spPr>
        <p:style>
          <a:lnRef idx="0">
            <a:srgbClr val="FFFFFF"/>
          </a:lnRef>
          <a:fillRef idx="0">
            <a:srgbClr val="FFFFFF"/>
          </a:fillRef>
          <a:effectRef idx="0">
            <a:srgbClr val="FFFFFF"/>
          </a:effectRef>
          <a:fontRef idx="minor"/>
        </p:style>
      </p:sp>
      <p:sp>
        <p:nvSpPr>
          <p:cNvPr id="76" name="Oval 75"/>
          <p:cNvSpPr/>
          <p:nvPr/>
        </p:nvSpPr>
        <p:spPr>
          <a:xfrm>
            <a:off x="3420000" y="4242960"/>
            <a:ext cx="640080" cy="640080"/>
          </a:xfrm>
          <a:prstGeom prst="ellipse">
            <a:avLst/>
          </a:prstGeom>
          <a:solidFill>
            <a:srgbClr val="CCCCCC">
              <a:alpha val="20000"/>
            </a:srgbClr>
          </a:solidFill>
          <a:ln w="0">
            <a:noFill/>
          </a:ln>
        </p:spPr>
        <p:style>
          <a:lnRef idx="0">
            <a:srgbClr val="FFFFFF"/>
          </a:lnRef>
          <a:fillRef idx="0">
            <a:srgbClr val="FFFFFF"/>
          </a:fillRef>
          <a:effectRef idx="0">
            <a:srgbClr val="FFFFFF"/>
          </a:effectRef>
          <a:fontRef idx="minor"/>
        </p:style>
      </p:sp>
      <p:pic>
        <p:nvPicPr>
          <p:cNvPr id="77" name="Picture 76"/>
          <p:cNvPicPr/>
          <p:nvPr/>
        </p:nvPicPr>
        <p:blipFill>
          <a:blip r:embed="rId14"/>
          <a:stretch>
            <a:fillRect/>
          </a:stretch>
        </p:blipFill>
        <p:spPr>
          <a:xfrm>
            <a:off x="4349520" y="792360"/>
            <a:ext cx="5526000" cy="4145400"/>
          </a:xfrm>
          <a:prstGeom prst="rect">
            <a:avLst/>
          </a:prstGeom>
          <a:ln w="0">
            <a:noFill/>
          </a:ln>
        </p:spPr>
      </p:pic>
      <p:sp>
        <p:nvSpPr>
          <p:cNvPr id="78" name="Text Box 77"/>
          <p:cNvSpPr txBox="1"/>
          <p:nvPr/>
        </p:nvSpPr>
        <p:spPr>
          <a:xfrm>
            <a:off x="4846320" y="4846320"/>
            <a:ext cx="2133000" cy="259560"/>
          </a:xfrm>
          <a:prstGeom prst="rect">
            <a:avLst/>
          </a:prstGeom>
          <a:noFill/>
          <a:ln w="0">
            <a:noFill/>
          </a:ln>
        </p:spPr>
        <p:txBody>
          <a:bodyPr lIns="90000" tIns="45000" rIns="90000" bIns="45000" anchor="t">
            <a:noAutofit/>
          </a:bodyPr>
          <a:p>
            <a:pPr>
              <a:lnSpc>
                <a:spcPct val="100000"/>
              </a:lnSpc>
              <a:spcBef>
                <a:spcPts val="1190"/>
              </a:spcBef>
              <a:spcAft>
                <a:spcPts val="990"/>
              </a:spcAft>
            </a:pPr>
            <a:r>
              <a:rPr lang="en-US" sz="1000" b="0" strike="noStrike" spc="-1">
                <a:latin typeface="Lato"/>
                <a:ea typeface="Noto Sans CJK SC"/>
              </a:rPr>
              <a:t>Illustrations  by </a:t>
            </a:r>
            <a:r>
              <a:rPr lang="en-US" sz="1000" b="0" strike="noStrike" spc="-1">
                <a:latin typeface="Lato"/>
                <a:ea typeface="Noto Sans CJK SC"/>
                <a:hlinkClick r:id="rId15"/>
              </a:rPr>
              <a:t>Pixeltrue</a:t>
            </a:r>
            <a:r>
              <a:rPr lang="en-US" sz="1000" b="0" strike="noStrike" spc="-1">
                <a:latin typeface="Lato"/>
                <a:ea typeface="Noto Sans CJK SC"/>
              </a:rPr>
              <a:t> on </a:t>
            </a:r>
            <a:r>
              <a:rPr lang="en-US" sz="1000" b="0" strike="noStrike" spc="-1">
                <a:latin typeface="Lato"/>
                <a:hlinkClick r:id="rId16"/>
              </a:rPr>
              <a:t>icons8</a:t>
            </a:r>
            <a:endParaRPr lang="en-US" sz="1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r>
              <a:rPr lang="en-US" sz="4400" b="0" strike="noStrike" spc="-1">
                <a:latin typeface="Noto Sans"/>
              </a:rPr>
              <a:t>Click to edit the title text format</a:t>
            </a:r>
            <a:endParaRPr lang="en-US" sz="4400" b="0" strike="noStrike" spc="-1">
              <a:latin typeface="Noto Sans"/>
            </a:endParaRPr>
          </a:p>
        </p:txBody>
      </p:sp>
      <p:sp>
        <p:nvSpPr>
          <p:cNvPr id="116" name="PlaceHolder 2"/>
          <p:cNvSpPr>
            <a:spLocks noGrp="1"/>
          </p:cNvSpPr>
          <p:nvPr>
            <p:ph type="body"/>
          </p:nvPr>
        </p:nvSpPr>
        <p:spPr>
          <a:xfrm>
            <a:off x="46800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grpSp>
        <p:nvGrpSpPr>
          <p:cNvPr id="117" name="Group 116"/>
          <p:cNvGrpSpPr/>
          <p:nvPr/>
        </p:nvGrpSpPr>
        <p:grpSpPr>
          <a:xfrm>
            <a:off x="7406640" y="3566160"/>
            <a:ext cx="2377440" cy="4297680"/>
            <a:chOff x="7406640" y="3566160"/>
            <a:chExt cx="2377440" cy="4297680"/>
          </a:xfrm>
        </p:grpSpPr>
        <p:sp>
          <p:nvSpPr>
            <p:cNvPr id="118" name="Rectangles 117"/>
            <p:cNvSpPr/>
            <p:nvPr/>
          </p:nvSpPr>
          <p:spPr>
            <a:xfrm>
              <a:off x="8138160" y="4754880"/>
              <a:ext cx="457200" cy="2560320"/>
            </a:xfrm>
            <a:prstGeom prst="rect">
              <a:avLst/>
            </a:prstGeom>
            <a:blipFill rotWithShape="0">
              <a:blip r:embed="rId13"/>
              <a:srcRect/>
            </a:blipFill>
            <a:ln w="0">
              <a:noFill/>
            </a:ln>
          </p:spPr>
          <p:style>
            <a:lnRef idx="0">
              <a:srgbClr val="FFFFFF"/>
            </a:lnRef>
            <a:fillRef idx="0">
              <a:srgbClr val="FFFFFF"/>
            </a:fillRef>
            <a:effectRef idx="0">
              <a:srgbClr val="FFFFFF"/>
            </a:effectRef>
            <a:fontRef idx="minor"/>
          </p:style>
        </p:sp>
        <p:sp>
          <p:nvSpPr>
            <p:cNvPr id="119" name="Rectangles 118"/>
            <p:cNvSpPr/>
            <p:nvPr/>
          </p:nvSpPr>
          <p:spPr>
            <a:xfrm>
              <a:off x="8961120" y="3566160"/>
              <a:ext cx="457200" cy="2560320"/>
            </a:xfrm>
            <a:prstGeom prst="rect">
              <a:avLst/>
            </a:prstGeom>
            <a:blipFill rotWithShape="0">
              <a:blip r:embed="rId13"/>
              <a:srcRect/>
            </a:blipFill>
            <a:ln w="0">
              <a:noFill/>
            </a:ln>
          </p:spPr>
          <p:style>
            <a:lnRef idx="0">
              <a:srgbClr val="FFFFFF"/>
            </a:lnRef>
            <a:fillRef idx="0">
              <a:srgbClr val="FFFFFF"/>
            </a:fillRef>
            <a:effectRef idx="0">
              <a:srgbClr val="FFFFFF"/>
            </a:effectRef>
            <a:fontRef idx="minor"/>
          </p:style>
        </p:sp>
        <p:sp>
          <p:nvSpPr>
            <p:cNvPr id="120" name="Rectangles 119"/>
            <p:cNvSpPr/>
            <p:nvPr/>
          </p:nvSpPr>
          <p:spPr>
            <a:xfrm>
              <a:off x="8503920" y="5120640"/>
              <a:ext cx="1280160" cy="91440"/>
            </a:xfrm>
            <a:prstGeom prst="rect">
              <a:avLst/>
            </a:prstGeom>
            <a:solidFill>
              <a:srgbClr val="CCCCCC">
                <a:alpha val="75000"/>
              </a:srgbClr>
            </a:solidFill>
            <a:ln w="0">
              <a:noFill/>
            </a:ln>
          </p:spPr>
          <p:style>
            <a:lnRef idx="0">
              <a:srgbClr val="FFFFFF"/>
            </a:lnRef>
            <a:fillRef idx="0">
              <a:srgbClr val="FFFFFF"/>
            </a:fillRef>
            <a:effectRef idx="0">
              <a:srgbClr val="FFFFFF"/>
            </a:effectRef>
            <a:fontRef idx="minor"/>
          </p:style>
        </p:sp>
        <p:sp>
          <p:nvSpPr>
            <p:cNvPr id="121" name="Rectangles 120"/>
            <p:cNvSpPr/>
            <p:nvPr/>
          </p:nvSpPr>
          <p:spPr>
            <a:xfrm>
              <a:off x="8321040" y="5303520"/>
              <a:ext cx="914400" cy="91440"/>
            </a:xfrm>
            <a:prstGeom prst="rect">
              <a:avLst/>
            </a:prstGeom>
            <a:solidFill>
              <a:srgbClr val="CCCCCC">
                <a:alpha val="75000"/>
              </a:srgbClr>
            </a:solidFill>
            <a:ln w="0">
              <a:noFill/>
            </a:ln>
          </p:spPr>
          <p:style>
            <a:lnRef idx="0">
              <a:srgbClr val="FFFFFF"/>
            </a:lnRef>
            <a:fillRef idx="0">
              <a:srgbClr val="FFFFFF"/>
            </a:fillRef>
            <a:effectRef idx="0">
              <a:srgbClr val="FFFFFF"/>
            </a:effectRef>
            <a:fontRef idx="minor"/>
          </p:style>
        </p:sp>
        <p:sp>
          <p:nvSpPr>
            <p:cNvPr id="122" name="Rectangles 121"/>
            <p:cNvSpPr/>
            <p:nvPr/>
          </p:nvSpPr>
          <p:spPr>
            <a:xfrm>
              <a:off x="8869680" y="5486400"/>
              <a:ext cx="914400" cy="91440"/>
            </a:xfrm>
            <a:prstGeom prst="rect">
              <a:avLst/>
            </a:prstGeom>
            <a:solidFill>
              <a:srgbClr val="CCCCCC">
                <a:alpha val="75000"/>
              </a:srgbClr>
            </a:solidFill>
            <a:ln w="0">
              <a:noFill/>
            </a:ln>
          </p:spPr>
          <p:style>
            <a:lnRef idx="0">
              <a:srgbClr val="FFFFFF"/>
            </a:lnRef>
            <a:fillRef idx="0">
              <a:srgbClr val="FFFFFF"/>
            </a:fillRef>
            <a:effectRef idx="0">
              <a:srgbClr val="FFFFFF"/>
            </a:effectRef>
            <a:fontRef idx="minor"/>
          </p:style>
        </p:sp>
        <p:sp>
          <p:nvSpPr>
            <p:cNvPr id="123" name="Rectangles 122"/>
            <p:cNvSpPr/>
            <p:nvPr/>
          </p:nvSpPr>
          <p:spPr>
            <a:xfrm>
              <a:off x="7406640" y="5303520"/>
              <a:ext cx="457200" cy="2560320"/>
            </a:xfrm>
            <a:prstGeom prst="rect">
              <a:avLst/>
            </a:prstGeom>
            <a:blipFill rotWithShape="0">
              <a:blip r:embed="rId13"/>
              <a:srcRect/>
            </a:blipFill>
            <a:ln w="0">
              <a:noFill/>
            </a:ln>
          </p:spPr>
          <p:style>
            <a:lnRef idx="0">
              <a:srgbClr val="FFFFFF"/>
            </a:lnRef>
            <a:fillRef idx="0">
              <a:srgbClr val="FFFFFF"/>
            </a:fillRef>
            <a:effectRef idx="0">
              <a:srgbClr val="FFFFFF"/>
            </a:effectRef>
            <a:fontRef idx="minor"/>
          </p:style>
        </p:sp>
      </p:grpSp>
      <p:sp>
        <p:nvSpPr>
          <p:cNvPr id="124" name="Rectangles 123"/>
          <p:cNvSpPr/>
          <p:nvPr/>
        </p:nvSpPr>
        <p:spPr>
          <a:xfrm flipH="1" flipV="1">
            <a:off x="1462680" y="-1554480"/>
            <a:ext cx="457200" cy="2560320"/>
          </a:xfrm>
          <a:prstGeom prst="rect">
            <a:avLst/>
          </a:prstGeom>
          <a:blipFill rotWithShape="0">
            <a:blip r:embed="rId13"/>
            <a:srcRect/>
          </a:blipFill>
          <a:ln w="0">
            <a:noFill/>
          </a:ln>
        </p:spPr>
        <p:style>
          <a:lnRef idx="0">
            <a:srgbClr val="FFFFFF"/>
          </a:lnRef>
          <a:fillRef idx="0">
            <a:srgbClr val="FFFFFF"/>
          </a:fillRef>
          <a:effectRef idx="0">
            <a:srgbClr val="FFFFFF"/>
          </a:effectRef>
          <a:fontRef idx="minor"/>
        </p:style>
      </p:sp>
      <p:sp>
        <p:nvSpPr>
          <p:cNvPr id="125" name="Rectangles 124"/>
          <p:cNvSpPr/>
          <p:nvPr/>
        </p:nvSpPr>
        <p:spPr>
          <a:xfrm flipH="1" flipV="1">
            <a:off x="639720" y="-365400"/>
            <a:ext cx="457200" cy="2560320"/>
          </a:xfrm>
          <a:prstGeom prst="rect">
            <a:avLst/>
          </a:prstGeom>
          <a:blipFill rotWithShape="0">
            <a:blip r:embed="rId13"/>
            <a:srcRect/>
          </a:blipFill>
          <a:ln w="0">
            <a:noFill/>
          </a:ln>
        </p:spPr>
        <p:style>
          <a:lnRef idx="0">
            <a:srgbClr val="FFFFFF"/>
          </a:lnRef>
          <a:fillRef idx="0">
            <a:srgbClr val="FFFFFF"/>
          </a:fillRef>
          <a:effectRef idx="0">
            <a:srgbClr val="FFFFFF"/>
          </a:effectRef>
          <a:fontRef idx="minor"/>
        </p:style>
      </p:sp>
      <p:sp>
        <p:nvSpPr>
          <p:cNvPr id="126" name="Rectangles 125"/>
          <p:cNvSpPr/>
          <p:nvPr/>
        </p:nvSpPr>
        <p:spPr>
          <a:xfrm flipH="1" flipV="1">
            <a:off x="273960" y="548640"/>
            <a:ext cx="1280160" cy="91440"/>
          </a:xfrm>
          <a:prstGeom prst="rect">
            <a:avLst/>
          </a:prstGeom>
          <a:solidFill>
            <a:srgbClr val="CCCCCC">
              <a:alpha val="75000"/>
            </a:srgbClr>
          </a:solidFill>
          <a:ln w="0">
            <a:noFill/>
          </a:ln>
        </p:spPr>
        <p:style>
          <a:lnRef idx="0">
            <a:srgbClr val="FFFFFF"/>
          </a:lnRef>
          <a:fillRef idx="0">
            <a:srgbClr val="FFFFFF"/>
          </a:fillRef>
          <a:effectRef idx="0">
            <a:srgbClr val="FFFFFF"/>
          </a:effectRef>
          <a:fontRef idx="minor"/>
        </p:style>
      </p:sp>
      <p:sp>
        <p:nvSpPr>
          <p:cNvPr id="127" name="Rectangles 126"/>
          <p:cNvSpPr/>
          <p:nvPr/>
        </p:nvSpPr>
        <p:spPr>
          <a:xfrm flipH="1" flipV="1">
            <a:off x="822960" y="365760"/>
            <a:ext cx="914400" cy="91440"/>
          </a:xfrm>
          <a:prstGeom prst="rect">
            <a:avLst/>
          </a:prstGeom>
          <a:solidFill>
            <a:srgbClr val="CCCCCC">
              <a:alpha val="75000"/>
            </a:srgbClr>
          </a:solidFill>
          <a:ln w="0">
            <a:noFill/>
          </a:ln>
        </p:spPr>
        <p:style>
          <a:lnRef idx="0">
            <a:srgbClr val="FFFFFF"/>
          </a:lnRef>
          <a:fillRef idx="0">
            <a:srgbClr val="FFFFFF"/>
          </a:fillRef>
          <a:effectRef idx="0">
            <a:srgbClr val="FFFFFF"/>
          </a:effectRef>
          <a:fontRef idx="minor"/>
        </p:style>
      </p:sp>
      <p:sp>
        <p:nvSpPr>
          <p:cNvPr id="128" name="Rectangles 127"/>
          <p:cNvSpPr/>
          <p:nvPr/>
        </p:nvSpPr>
        <p:spPr>
          <a:xfrm flipH="1" flipV="1">
            <a:off x="273960" y="182880"/>
            <a:ext cx="914400" cy="91440"/>
          </a:xfrm>
          <a:prstGeom prst="rect">
            <a:avLst/>
          </a:prstGeom>
          <a:solidFill>
            <a:srgbClr val="CCCCCC">
              <a:alpha val="75000"/>
            </a:srgbClr>
          </a:solidFill>
          <a:ln w="0">
            <a:noFill/>
          </a:ln>
        </p:spPr>
        <p:style>
          <a:lnRef idx="0">
            <a:srgbClr val="FFFFFF"/>
          </a:lnRef>
          <a:fillRef idx="0">
            <a:srgbClr val="FFFFFF"/>
          </a:fillRef>
          <a:effectRef idx="0">
            <a:srgbClr val="FFFFFF"/>
          </a:effectRef>
          <a:fontRef idx="minor"/>
        </p:style>
      </p:sp>
      <p:sp>
        <p:nvSpPr>
          <p:cNvPr id="129" name="Rectangles 128"/>
          <p:cNvSpPr/>
          <p:nvPr/>
        </p:nvSpPr>
        <p:spPr>
          <a:xfrm flipH="1" flipV="1">
            <a:off x="2194200" y="-2103120"/>
            <a:ext cx="457200" cy="2560320"/>
          </a:xfrm>
          <a:prstGeom prst="rect">
            <a:avLst/>
          </a:prstGeom>
          <a:blipFill rotWithShape="0">
            <a:blip r:embed="rId13"/>
            <a:srcRect/>
          </a:blipFill>
          <a:ln w="0">
            <a:noFill/>
          </a:ln>
        </p:spPr>
        <p:style>
          <a:lnRef idx="0">
            <a:srgbClr val="FFFFFF"/>
          </a:lnRef>
          <a:fillRef idx="0">
            <a:srgbClr val="FFFFFF"/>
          </a:fillRef>
          <a:effectRef idx="0">
            <a:srgbClr val="FFFFFF"/>
          </a:effectRef>
          <a:fontRef idx="minor"/>
        </p:style>
      </p:sp>
      <p:sp>
        <p:nvSpPr>
          <p:cNvPr id="130" name="Oval 129"/>
          <p:cNvSpPr/>
          <p:nvPr/>
        </p:nvSpPr>
        <p:spPr>
          <a:xfrm>
            <a:off x="3474720" y="2560320"/>
            <a:ext cx="2743200" cy="274320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468360" y="468000"/>
            <a:ext cx="9071640" cy="946440"/>
          </a:xfrm>
          <a:prstGeom prst="rect">
            <a:avLst/>
          </a:prstGeom>
          <a:noFill/>
          <a:ln w="0">
            <a:noFill/>
          </a:ln>
        </p:spPr>
        <p:txBody>
          <a:bodyPr lIns="0" tIns="0" rIns="0" bIns="0" anchor="ctr">
            <a:noAutofit/>
          </a:bodyPr>
          <a:p>
            <a:pPr algn="ctr"/>
            <a:r>
              <a:rPr lang="en-US" sz="4400" b="0" strike="noStrike" spc="-1">
                <a:latin typeface="Arial" panose="020B0604020202090204"/>
              </a:rPr>
              <a:t>Click to edit the title text format</a:t>
            </a:r>
            <a:endParaRPr lang="en-US" sz="4400" b="0" strike="noStrike" spc="-1">
              <a:latin typeface="Arial" panose="020B0604020202090204"/>
            </a:endParaRPr>
          </a:p>
        </p:txBody>
      </p:sp>
      <p:sp>
        <p:nvSpPr>
          <p:cNvPr id="168" name="PlaceHolder 2"/>
          <p:cNvSpPr>
            <a:spLocks noGrp="1"/>
          </p:cNvSpPr>
          <p:nvPr>
            <p:ph type="body"/>
          </p:nvPr>
        </p:nvSpPr>
        <p:spPr>
          <a:xfrm>
            <a:off x="46836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sp>
        <p:nvSpPr>
          <p:cNvPr id="169" name="Oval 168"/>
          <p:cNvSpPr/>
          <p:nvPr/>
        </p:nvSpPr>
        <p:spPr>
          <a:xfrm>
            <a:off x="822960" y="246888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170" name="Oval 169"/>
          <p:cNvSpPr/>
          <p:nvPr/>
        </p:nvSpPr>
        <p:spPr>
          <a:xfrm>
            <a:off x="4480560" y="155448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171" name="Oval 170"/>
          <p:cNvSpPr/>
          <p:nvPr/>
        </p:nvSpPr>
        <p:spPr>
          <a:xfrm>
            <a:off x="6583680" y="310896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172" name="Freeform 171"/>
          <p:cNvSpPr/>
          <p:nvPr/>
        </p:nvSpPr>
        <p:spPr>
          <a:xfrm>
            <a:off x="1554480" y="4114800"/>
            <a:ext cx="914400" cy="657360"/>
          </a:xfrm>
          <a:custGeom>
            <a:avLst/>
            <a:gdLst/>
            <a:ahLst/>
            <a:cxnLst/>
            <a:rect l="0" t="0" r="r" b="b"/>
            <a:pathLst>
              <a:path w="2541" h="2287">
                <a:moveTo>
                  <a:pt x="0" y="0"/>
                </a:moveTo>
                <a:cubicBezTo>
                  <a:pt x="508" y="2286"/>
                  <a:pt x="2540" y="1778"/>
                  <a:pt x="2540" y="1778"/>
                </a:cubicBezTo>
              </a:path>
            </a:pathLst>
          </a:custGeom>
          <a:ln w="36720">
            <a:solidFill>
              <a:srgbClr val="666666"/>
            </a:solidFill>
            <a:custDash>
              <a:ds d="600000" sp="300000"/>
            </a:custDash>
            <a:round/>
          </a:ln>
        </p:spPr>
      </p:sp>
      <p:sp>
        <p:nvSpPr>
          <p:cNvPr id="173" name="Freeform 172"/>
          <p:cNvSpPr/>
          <p:nvPr/>
        </p:nvSpPr>
        <p:spPr>
          <a:xfrm>
            <a:off x="3657600" y="1188720"/>
            <a:ext cx="822960" cy="640080"/>
          </a:xfrm>
          <a:custGeom>
            <a:avLst/>
            <a:gdLst/>
            <a:ahLst/>
            <a:cxnLst/>
            <a:rect l="0" t="0" r="r" b="b"/>
            <a:pathLst>
              <a:path w="2287" h="1779">
                <a:moveTo>
                  <a:pt x="2286" y="1778"/>
                </a:moveTo>
                <a:cubicBezTo>
                  <a:pt x="1016" y="1778"/>
                  <a:pt x="2033" y="0"/>
                  <a:pt x="0" y="0"/>
                </a:cubicBezTo>
              </a:path>
            </a:pathLst>
          </a:custGeom>
          <a:ln w="36720">
            <a:solidFill>
              <a:srgbClr val="666666"/>
            </a:solidFill>
            <a:custDash>
              <a:ds d="600000" sp="300000"/>
            </a:custDash>
            <a:round/>
          </a:ln>
        </p:spPr>
      </p:sp>
      <p:sp>
        <p:nvSpPr>
          <p:cNvPr id="174" name="Freeform 173"/>
          <p:cNvSpPr/>
          <p:nvPr/>
        </p:nvSpPr>
        <p:spPr>
          <a:xfrm>
            <a:off x="7955280" y="2011680"/>
            <a:ext cx="1464120" cy="1188720"/>
          </a:xfrm>
          <a:custGeom>
            <a:avLst/>
            <a:gdLst/>
            <a:ahLst/>
            <a:cxnLst/>
            <a:rect l="0" t="0" r="r" b="b"/>
            <a:pathLst>
              <a:path w="4827" h="3303">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sp>
      <p:sp>
        <p:nvSpPr>
          <p:cNvPr id="175" name="Oval 174"/>
          <p:cNvSpPr/>
          <p:nvPr/>
        </p:nvSpPr>
        <p:spPr>
          <a:xfrm>
            <a:off x="2468880" y="822960"/>
            <a:ext cx="1410480" cy="137160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176" name="Oval 175"/>
          <p:cNvSpPr/>
          <p:nvPr/>
        </p:nvSpPr>
        <p:spPr>
          <a:xfrm>
            <a:off x="3931920" y="4663440"/>
            <a:ext cx="1684800" cy="164592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177" name="Oval 176"/>
          <p:cNvSpPr/>
          <p:nvPr/>
        </p:nvSpPr>
        <p:spPr>
          <a:xfrm>
            <a:off x="8412480" y="1280160"/>
            <a:ext cx="1097280" cy="100584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468360" y="468000"/>
            <a:ext cx="9071640" cy="946440"/>
          </a:xfrm>
          <a:prstGeom prst="rect">
            <a:avLst/>
          </a:prstGeom>
          <a:noFill/>
          <a:ln w="0">
            <a:noFill/>
          </a:ln>
        </p:spPr>
        <p:txBody>
          <a:bodyPr lIns="0" tIns="0" rIns="0" bIns="0" anchor="ctr">
            <a:noAutofit/>
          </a:bodyPr>
          <a:p>
            <a:pPr algn="ctr"/>
            <a:r>
              <a:rPr lang="en-US" sz="4400" b="0" strike="noStrike" spc="-1">
                <a:latin typeface="Arial" panose="020B0604020202090204"/>
              </a:rPr>
              <a:t>Click to edit the title text format</a:t>
            </a:r>
            <a:endParaRPr lang="en-US" sz="4400" b="0" strike="noStrike" spc="-1">
              <a:latin typeface="Arial" panose="020B0604020202090204"/>
            </a:endParaRPr>
          </a:p>
        </p:txBody>
      </p:sp>
      <p:sp>
        <p:nvSpPr>
          <p:cNvPr id="215" name="PlaceHolder 2"/>
          <p:cNvSpPr>
            <a:spLocks noGrp="1"/>
          </p:cNvSpPr>
          <p:nvPr>
            <p:ph type="body"/>
          </p:nvPr>
        </p:nvSpPr>
        <p:spPr>
          <a:xfrm>
            <a:off x="46836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sp>
        <p:nvSpPr>
          <p:cNvPr id="216" name="Oval 215"/>
          <p:cNvSpPr/>
          <p:nvPr/>
        </p:nvSpPr>
        <p:spPr>
          <a:xfrm>
            <a:off x="2103480" y="3658320"/>
            <a:ext cx="1645920" cy="164592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217" name="Oval 216"/>
          <p:cNvSpPr/>
          <p:nvPr/>
        </p:nvSpPr>
        <p:spPr>
          <a:xfrm>
            <a:off x="823320" y="-273240"/>
            <a:ext cx="2194560" cy="219456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218" name="Oval 217"/>
          <p:cNvSpPr/>
          <p:nvPr/>
        </p:nvSpPr>
        <p:spPr>
          <a:xfrm>
            <a:off x="7955640" y="3109680"/>
            <a:ext cx="2194560" cy="219456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219" name="Oval 218"/>
          <p:cNvSpPr/>
          <p:nvPr/>
        </p:nvSpPr>
        <p:spPr>
          <a:xfrm>
            <a:off x="9601560" y="915120"/>
            <a:ext cx="1645920" cy="164592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grpSp>
        <p:nvGrpSpPr>
          <p:cNvPr id="220" name="Group 219"/>
          <p:cNvGrpSpPr/>
          <p:nvPr/>
        </p:nvGrpSpPr>
        <p:grpSpPr>
          <a:xfrm>
            <a:off x="3918240" y="776520"/>
            <a:ext cx="2433600" cy="4339080"/>
            <a:chOff x="3918240" y="776520"/>
            <a:chExt cx="2433600" cy="4339080"/>
          </a:xfrm>
        </p:grpSpPr>
        <p:sp>
          <p:nvSpPr>
            <p:cNvPr id="221" name="Freeform 220"/>
            <p:cNvSpPr/>
            <p:nvPr/>
          </p:nvSpPr>
          <p:spPr>
            <a:xfrm rot="5330400">
              <a:off x="4853880" y="3378960"/>
              <a:ext cx="1371600" cy="1463040"/>
            </a:xfrm>
            <a:custGeom>
              <a:avLst/>
              <a:gdLst/>
              <a:ahLst/>
              <a:cxnLst/>
              <a:rect l="0" t="0" r="r" b="b"/>
              <a:pathLst>
                <a:path w="3807" h="4070">
                  <a:moveTo>
                    <a:pt x="1884" y="4067"/>
                  </a:moveTo>
                  <a:lnTo>
                    <a:pt x="0" y="4069"/>
                  </a:lnTo>
                  <a:lnTo>
                    <a:pt x="1922" y="2"/>
                  </a:lnTo>
                  <a:lnTo>
                    <a:pt x="3806" y="0"/>
                  </a:lnTo>
                  <a:lnTo>
                    <a:pt x="1884" y="4067"/>
                  </a:lnTo>
                </a:path>
              </a:pathLst>
            </a:custGeom>
            <a:solidFill>
              <a:srgbClr val="DEE2E6"/>
            </a:solidFill>
            <a:ln w="0">
              <a:noFill/>
            </a:ln>
          </p:spPr>
          <p:style>
            <a:lnRef idx="0">
              <a:srgbClr val="FFFFFF"/>
            </a:lnRef>
            <a:fillRef idx="0">
              <a:srgbClr val="FFFFFF"/>
            </a:fillRef>
            <a:effectRef idx="0">
              <a:srgbClr val="FFFFFF"/>
            </a:effectRef>
            <a:fontRef idx="minor"/>
          </p:style>
        </p:sp>
        <p:sp>
          <p:nvSpPr>
            <p:cNvPr id="222" name="Freeform 221"/>
            <p:cNvSpPr/>
            <p:nvPr/>
          </p:nvSpPr>
          <p:spPr>
            <a:xfrm rot="5330400">
              <a:off x="4023360" y="2340720"/>
              <a:ext cx="1371600" cy="1463040"/>
            </a:xfrm>
            <a:custGeom>
              <a:avLst/>
              <a:gdLst/>
              <a:ahLst/>
              <a:cxnLst/>
              <a:rect l="0" t="0" r="r" b="b"/>
              <a:pathLst>
                <a:path w="3807" h="4070">
                  <a:moveTo>
                    <a:pt x="1885" y="4067"/>
                  </a:moveTo>
                  <a:lnTo>
                    <a:pt x="0" y="4069"/>
                  </a:lnTo>
                  <a:lnTo>
                    <a:pt x="1923" y="2"/>
                  </a:lnTo>
                  <a:lnTo>
                    <a:pt x="3806" y="0"/>
                  </a:lnTo>
                  <a:lnTo>
                    <a:pt x="1885" y="4067"/>
                  </a:lnTo>
                </a:path>
              </a:pathLst>
            </a:custGeom>
            <a:solidFill>
              <a:srgbClr val="CED4DA"/>
            </a:solidFill>
            <a:ln w="0">
              <a:noFill/>
            </a:ln>
          </p:spPr>
          <p:style>
            <a:lnRef idx="0">
              <a:srgbClr val="FFFFFF"/>
            </a:lnRef>
            <a:fillRef idx="0">
              <a:srgbClr val="FFFFFF"/>
            </a:fillRef>
            <a:effectRef idx="0">
              <a:srgbClr val="FFFFFF"/>
            </a:effectRef>
            <a:fontRef idx="minor"/>
          </p:style>
        </p:sp>
        <p:sp>
          <p:nvSpPr>
            <p:cNvPr id="223" name="Freeform 222"/>
            <p:cNvSpPr/>
            <p:nvPr/>
          </p:nvSpPr>
          <p:spPr>
            <a:xfrm rot="5330400">
              <a:off x="4920480" y="2076480"/>
              <a:ext cx="1371600" cy="1463040"/>
            </a:xfrm>
            <a:custGeom>
              <a:avLst/>
              <a:gdLst/>
              <a:ahLst/>
              <a:cxnLst/>
              <a:rect l="0" t="0" r="r" b="b"/>
              <a:pathLst>
                <a:path w="3807" h="4069">
                  <a:moveTo>
                    <a:pt x="1885" y="4067"/>
                  </a:moveTo>
                  <a:lnTo>
                    <a:pt x="0" y="4068"/>
                  </a:lnTo>
                  <a:lnTo>
                    <a:pt x="1923" y="2"/>
                  </a:lnTo>
                  <a:lnTo>
                    <a:pt x="3806" y="0"/>
                  </a:lnTo>
                  <a:lnTo>
                    <a:pt x="1885" y="4067"/>
                  </a:lnTo>
                </a:path>
              </a:pathLst>
            </a:custGeom>
            <a:solidFill>
              <a:srgbClr val="ADB5BD"/>
            </a:solidFill>
            <a:ln w="0">
              <a:noFill/>
            </a:ln>
          </p:spPr>
          <p:style>
            <a:lnRef idx="0">
              <a:srgbClr val="FFFFFF"/>
            </a:lnRef>
            <a:fillRef idx="0">
              <a:srgbClr val="FFFFFF"/>
            </a:fillRef>
            <a:effectRef idx="0">
              <a:srgbClr val="FFFFFF"/>
            </a:effectRef>
            <a:fontRef idx="minor"/>
          </p:style>
        </p:sp>
        <p:sp>
          <p:nvSpPr>
            <p:cNvPr id="224" name="Freeform 223"/>
            <p:cNvSpPr/>
            <p:nvPr/>
          </p:nvSpPr>
          <p:spPr>
            <a:xfrm rot="5330400">
              <a:off x="3977280" y="982800"/>
              <a:ext cx="1371600" cy="1463040"/>
            </a:xfrm>
            <a:custGeom>
              <a:avLst/>
              <a:gdLst/>
              <a:ahLst/>
              <a:cxnLst/>
              <a:rect l="0" t="0" r="r" b="b"/>
              <a:pathLst>
                <a:path w="3807" h="4070">
                  <a:moveTo>
                    <a:pt x="1885" y="4067"/>
                  </a:moveTo>
                  <a:lnTo>
                    <a:pt x="0" y="4069"/>
                  </a:lnTo>
                  <a:lnTo>
                    <a:pt x="1923" y="2"/>
                  </a:lnTo>
                  <a:lnTo>
                    <a:pt x="3806" y="0"/>
                  </a:lnTo>
                  <a:lnTo>
                    <a:pt x="1885" y="4067"/>
                  </a:lnTo>
                </a:path>
              </a:pathLst>
            </a:custGeom>
            <a:solidFill>
              <a:srgbClr val="6C757D"/>
            </a:solidFill>
            <a:ln w="0">
              <a:noFill/>
            </a:ln>
          </p:spPr>
          <p:style>
            <a:lnRef idx="0">
              <a:srgbClr val="FFFFFF"/>
            </a:lnRef>
            <a:fillRef idx="0">
              <a:srgbClr val="FFFFFF"/>
            </a:fillRef>
            <a:effectRef idx="0">
              <a:srgbClr val="FFFFFF"/>
            </a:effectRef>
            <a:fontRef idx="minor"/>
          </p:style>
        </p:sp>
        <p:sp>
          <p:nvSpPr>
            <p:cNvPr id="225" name="Freeform 224"/>
            <p:cNvSpPr/>
            <p:nvPr/>
          </p:nvSpPr>
          <p:spPr>
            <a:xfrm rot="5330400">
              <a:off x="4911480" y="744840"/>
              <a:ext cx="1371600" cy="1463040"/>
            </a:xfrm>
            <a:custGeom>
              <a:avLst/>
              <a:gdLst/>
              <a:ahLst/>
              <a:cxnLst/>
              <a:rect l="0" t="0" r="r" b="b"/>
              <a:pathLst>
                <a:path w="3807" h="4069">
                  <a:moveTo>
                    <a:pt x="1885" y="4067"/>
                  </a:moveTo>
                  <a:lnTo>
                    <a:pt x="0" y="4068"/>
                  </a:lnTo>
                  <a:lnTo>
                    <a:pt x="1923" y="2"/>
                  </a:lnTo>
                  <a:lnTo>
                    <a:pt x="3806" y="0"/>
                  </a:lnTo>
                  <a:lnTo>
                    <a:pt x="1885" y="4067"/>
                  </a:lnTo>
                </a:path>
              </a:pathLst>
            </a:custGeom>
            <a:solidFill>
              <a:srgbClr val="343A40"/>
            </a:solidFill>
            <a:ln w="0">
              <a:noFill/>
            </a:ln>
          </p:spPr>
          <p:style>
            <a:lnRef idx="0">
              <a:srgbClr val="FFFFFF"/>
            </a:lnRef>
            <a:fillRef idx="0">
              <a:srgbClr val="FFFFFF"/>
            </a:fillRef>
            <a:effectRef idx="0">
              <a:srgbClr val="FFFFFF"/>
            </a:effectRef>
            <a:fontRef idx="minor"/>
          </p:style>
        </p:sp>
        <p:sp>
          <p:nvSpPr>
            <p:cNvPr id="226" name="Freeform 225"/>
            <p:cNvSpPr/>
            <p:nvPr/>
          </p:nvSpPr>
          <p:spPr>
            <a:xfrm rot="5330400">
              <a:off x="4032000" y="3683160"/>
              <a:ext cx="1371600" cy="1463040"/>
            </a:xfrm>
            <a:custGeom>
              <a:avLst/>
              <a:gdLst/>
              <a:ahLst/>
              <a:cxnLst/>
              <a:rect l="0" t="0" r="r" b="b"/>
              <a:pathLst>
                <a:path w="3807" h="4070">
                  <a:moveTo>
                    <a:pt x="1884" y="4067"/>
                  </a:moveTo>
                  <a:lnTo>
                    <a:pt x="0" y="4069"/>
                  </a:lnTo>
                  <a:lnTo>
                    <a:pt x="1922" y="2"/>
                  </a:lnTo>
                  <a:lnTo>
                    <a:pt x="3806" y="0"/>
                  </a:lnTo>
                  <a:lnTo>
                    <a:pt x="1884" y="4067"/>
                  </a:lnTo>
                </a:path>
              </a:pathLst>
            </a:custGeom>
            <a:solidFill>
              <a:srgbClr val="E9ECEF"/>
            </a:solidFill>
            <a:ln w="0">
              <a:noFill/>
            </a:ln>
          </p:spPr>
          <p:style>
            <a:lnRef idx="0">
              <a:srgbClr val="FFFFFF"/>
            </a:lnRef>
            <a:fillRef idx="0">
              <a:srgbClr val="FFFFFF"/>
            </a:fillRef>
            <a:effectRef idx="0">
              <a:srgbClr val="FFFFFF"/>
            </a:effectRef>
            <a:fontRef idx="minor"/>
          </p:style>
        </p:sp>
      </p:gr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r>
              <a:rPr lang="en-US" sz="4400" b="0" strike="noStrike" spc="-1">
                <a:latin typeface="Arial" panose="020B0604020202090204"/>
              </a:rPr>
              <a:t>Click to edit the title text format</a:t>
            </a:r>
            <a:endParaRPr lang="en-US" sz="4400" b="0" strike="noStrike" spc="-1">
              <a:latin typeface="Arial" panose="020B0604020202090204"/>
            </a:endParaRPr>
          </a:p>
        </p:txBody>
      </p:sp>
      <p:sp>
        <p:nvSpPr>
          <p:cNvPr id="264" name="PlaceHolder 2"/>
          <p:cNvSpPr>
            <a:spLocks noGrp="1"/>
          </p:cNvSpPr>
          <p:nvPr>
            <p:ph type="body"/>
          </p:nvPr>
        </p:nvSpPr>
        <p:spPr>
          <a:xfrm>
            <a:off x="46800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sp>
        <p:nvSpPr>
          <p:cNvPr id="265" name="Rectangles 264"/>
          <p:cNvSpPr/>
          <p:nvPr/>
        </p:nvSpPr>
        <p:spPr>
          <a:xfrm>
            <a:off x="6411960" y="1300320"/>
            <a:ext cx="861840" cy="182880"/>
          </a:xfrm>
          <a:prstGeom prst="rect">
            <a:avLst/>
          </a:prstGeom>
          <a:pattFill prst="wdUpDiag">
            <a:fgClr>
              <a:srgbClr val="000000"/>
            </a:fgClr>
            <a:bgClr>
              <a:srgbClr val="FFFFFF">
                <a:alpha val="0"/>
              </a:srgbClr>
            </a:bgClr>
          </a:pattFill>
          <a:ln w="0">
            <a:noFill/>
          </a:ln>
        </p:spPr>
        <p:style>
          <a:lnRef idx="0">
            <a:srgbClr val="FFFFFF"/>
          </a:lnRef>
          <a:fillRef idx="0">
            <a:srgbClr val="FFFFFF"/>
          </a:fillRef>
          <a:effectRef idx="0">
            <a:srgbClr val="FFFFFF"/>
          </a:effectRef>
          <a:fontRef idx="minor"/>
        </p:style>
      </p:sp>
      <p:sp>
        <p:nvSpPr>
          <p:cNvPr id="266" name="Rectangles 265"/>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srgbClr val="FFFFFF"/>
          </a:lnRef>
          <a:fillRef idx="0">
            <a:srgbClr val="FFFFFF"/>
          </a:fillRef>
          <a:effectRef idx="0">
            <a:srgbClr val="FFFFFF"/>
          </a:effectRef>
          <a:fontRef idx="minor"/>
        </p:style>
      </p:sp>
      <p:sp>
        <p:nvSpPr>
          <p:cNvPr id="267" name="Oval 266"/>
          <p:cNvSpPr/>
          <p:nvPr/>
        </p:nvSpPr>
        <p:spPr>
          <a:xfrm>
            <a:off x="7589520" y="2560320"/>
            <a:ext cx="2194560" cy="219456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268" name="Oval 267"/>
          <p:cNvSpPr/>
          <p:nvPr/>
        </p:nvSpPr>
        <p:spPr>
          <a:xfrm>
            <a:off x="3200400" y="731520"/>
            <a:ext cx="1684800" cy="164592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269" name="Oval 268"/>
          <p:cNvSpPr/>
          <p:nvPr/>
        </p:nvSpPr>
        <p:spPr>
          <a:xfrm>
            <a:off x="1424160" y="3489120"/>
            <a:ext cx="1684800" cy="164592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270" name="Freeform 269"/>
          <p:cNvSpPr/>
          <p:nvPr/>
        </p:nvSpPr>
        <p:spPr>
          <a:xfrm>
            <a:off x="700920" y="1900080"/>
            <a:ext cx="1402200" cy="1848960"/>
          </a:xfrm>
          <a:custGeom>
            <a:avLst/>
            <a:gdLst/>
            <a:ahLst/>
            <a:cxnLst/>
            <a:rect l="0" t="0" r="r" b="b"/>
            <a:pathLst>
              <a:path w="4827" h="5589">
                <a:moveTo>
                  <a:pt x="1270" y="0"/>
                </a:moveTo>
                <a:cubicBezTo>
                  <a:pt x="0" y="2540"/>
                  <a:pt x="2540" y="5588"/>
                  <a:pt x="4826" y="5080"/>
                </a:cubicBezTo>
              </a:path>
            </a:pathLst>
          </a:custGeom>
          <a:ln w="36720">
            <a:solidFill>
              <a:srgbClr val="666666"/>
            </a:solidFill>
            <a:custDash>
              <a:ds d="600000" sp="300000"/>
            </a:custDash>
            <a:round/>
            <a:headEnd type="triangle" w="med" len="med"/>
            <a:tailEnd type="triangle" w="med" len="med"/>
          </a:ln>
        </p:spPr>
      </p:sp>
      <p:sp>
        <p:nvSpPr>
          <p:cNvPr id="271" name="Freeform 270"/>
          <p:cNvSpPr/>
          <p:nvPr/>
        </p:nvSpPr>
        <p:spPr>
          <a:xfrm>
            <a:off x="3931920" y="2011680"/>
            <a:ext cx="975960" cy="1371600"/>
          </a:xfrm>
          <a:custGeom>
            <a:avLst/>
            <a:gdLst/>
            <a:ahLst/>
            <a:cxnLst/>
            <a:rect l="0" t="0" r="r" b="b"/>
            <a:pathLst>
              <a:path w="3302" h="3811">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type="triangle" w="med" len="med"/>
            <a:tailEnd type="triangle" w="med" len="med"/>
          </a:ln>
        </p:spPr>
      </p:sp>
      <p:sp>
        <p:nvSpPr>
          <p:cNvPr id="272" name="Freeform 271"/>
          <p:cNvSpPr/>
          <p:nvPr/>
        </p:nvSpPr>
        <p:spPr>
          <a:xfrm>
            <a:off x="7724880" y="2103120"/>
            <a:ext cx="779040" cy="1463040"/>
          </a:xfrm>
          <a:custGeom>
            <a:avLst/>
            <a:gdLst/>
            <a:ahLst/>
            <a:cxnLst/>
            <a:rect l="0" t="0" r="r" b="b"/>
            <a:pathLst>
              <a:path w="2795" h="4065">
                <a:moveTo>
                  <a:pt x="762" y="4064"/>
                </a:moveTo>
                <a:cubicBezTo>
                  <a:pt x="0" y="3301"/>
                  <a:pt x="2794" y="3555"/>
                  <a:pt x="2794" y="2794"/>
                </a:cubicBezTo>
                <a:cubicBezTo>
                  <a:pt x="2794" y="2032"/>
                  <a:pt x="0" y="1778"/>
                  <a:pt x="762" y="2540"/>
                </a:cubicBezTo>
                <a:cubicBezTo>
                  <a:pt x="1524" y="3302"/>
                  <a:pt x="2540" y="508"/>
                  <a:pt x="1524" y="0"/>
                </a:cubicBezTo>
              </a:path>
            </a:pathLst>
          </a:custGeom>
          <a:ln w="36720">
            <a:solidFill>
              <a:srgbClr val="666666"/>
            </a:solidFill>
            <a:custDash>
              <a:ds d="600000" sp="300000"/>
            </a:custDash>
            <a:round/>
            <a:headEnd type="triangle" w="med" len="med"/>
            <a:tailEnd type="triangle" w="med" len="med"/>
          </a:ln>
        </p:spPr>
      </p:sp>
      <p:sp>
        <p:nvSpPr>
          <p:cNvPr id="273" name="Rectangles 272"/>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srgbClr val="FFFFFF"/>
          </a:lnRef>
          <a:fillRef idx="0">
            <a:srgbClr val="FFFFFF"/>
          </a:fillRef>
          <a:effectRef idx="0">
            <a:srgbClr val="FFFFFF"/>
          </a:effectRef>
          <a:fontRef idx="minor"/>
        </p:style>
      </p:sp>
      <p:sp>
        <p:nvSpPr>
          <p:cNvPr id="274" name="Rectangles 273"/>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1"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r>
              <a:rPr lang="en-US" sz="4400" b="0" strike="noStrike" spc="-1">
                <a:latin typeface="Arial" panose="020B0604020202090204"/>
              </a:rPr>
              <a:t>Click to edit the title text format</a:t>
            </a:r>
            <a:endParaRPr lang="en-US" sz="4400" b="0" strike="noStrike" spc="-1">
              <a:latin typeface="Arial" panose="020B0604020202090204"/>
            </a:endParaRPr>
          </a:p>
        </p:txBody>
      </p:sp>
      <p:sp>
        <p:nvSpPr>
          <p:cNvPr id="312" name="PlaceHolder 2"/>
          <p:cNvSpPr>
            <a:spLocks noGrp="1"/>
          </p:cNvSpPr>
          <p:nvPr>
            <p:ph type="body"/>
          </p:nvPr>
        </p:nvSpPr>
        <p:spPr>
          <a:xfrm>
            <a:off x="46800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grpSp>
        <p:nvGrpSpPr>
          <p:cNvPr id="313" name="Group 312"/>
          <p:cNvGrpSpPr/>
          <p:nvPr/>
        </p:nvGrpSpPr>
        <p:grpSpPr>
          <a:xfrm>
            <a:off x="3570480" y="1225440"/>
            <a:ext cx="5120640" cy="2926080"/>
            <a:chOff x="3570480" y="1225440"/>
            <a:chExt cx="5120640" cy="2926080"/>
          </a:xfrm>
        </p:grpSpPr>
        <p:sp>
          <p:nvSpPr>
            <p:cNvPr id="314" name="Rectangles 313"/>
            <p:cNvSpPr/>
            <p:nvPr/>
          </p:nvSpPr>
          <p:spPr>
            <a:xfrm>
              <a:off x="3570480" y="1528200"/>
              <a:ext cx="4927320" cy="2623320"/>
            </a:xfrm>
            <a:prstGeom prst="rect">
              <a:avLst/>
            </a:prstGeom>
            <a:solidFill>
              <a:srgbClr val="E9ECEF"/>
            </a:solidFill>
            <a:ln w="0">
              <a:noFill/>
            </a:ln>
          </p:spPr>
          <p:style>
            <a:lnRef idx="0">
              <a:srgbClr val="FFFFFF"/>
            </a:lnRef>
            <a:fillRef idx="0">
              <a:srgbClr val="FFFFFF"/>
            </a:fillRef>
            <a:effectRef idx="0">
              <a:srgbClr val="FFFFFF"/>
            </a:effectRef>
            <a:fontRef idx="minor"/>
          </p:style>
        </p:sp>
        <p:sp>
          <p:nvSpPr>
            <p:cNvPr id="315" name="Rectangles 314"/>
            <p:cNvSpPr/>
            <p:nvPr/>
          </p:nvSpPr>
          <p:spPr>
            <a:xfrm>
              <a:off x="3763800" y="1225440"/>
              <a:ext cx="4927320" cy="2623320"/>
            </a:xfrm>
            <a:prstGeom prst="rect">
              <a:avLst/>
            </a:prstGeom>
            <a:noFill/>
            <a:ln w="18360">
              <a:solidFill>
                <a:srgbClr val="000000"/>
              </a:solidFill>
              <a:round/>
            </a:ln>
          </p:spPr>
          <p:style>
            <a:lnRef idx="0">
              <a:srgbClr val="FFFFFF"/>
            </a:lnRef>
            <a:fillRef idx="0">
              <a:srgbClr val="FFFFFF"/>
            </a:fillRef>
            <a:effectRef idx="0">
              <a:srgbClr val="FFFFFF"/>
            </a:effectRef>
            <a:fontRef idx="minor"/>
          </p:style>
        </p:sp>
      </p:grpSp>
      <p:grpSp>
        <p:nvGrpSpPr>
          <p:cNvPr id="316" name="Group 315"/>
          <p:cNvGrpSpPr/>
          <p:nvPr/>
        </p:nvGrpSpPr>
        <p:grpSpPr>
          <a:xfrm>
            <a:off x="-2094120" y="-402480"/>
            <a:ext cx="4946760" cy="8521920"/>
            <a:chOff x="-2094120" y="-402480"/>
            <a:chExt cx="4946760" cy="8521920"/>
          </a:xfrm>
        </p:grpSpPr>
        <p:sp>
          <p:nvSpPr>
            <p:cNvPr id="317" name="Freeform 316"/>
            <p:cNvSpPr/>
            <p:nvPr/>
          </p:nvSpPr>
          <p:spPr>
            <a:xfrm>
              <a:off x="-893160" y="448668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18" name="Freeform 317"/>
            <p:cNvSpPr/>
            <p:nvPr/>
          </p:nvSpPr>
          <p:spPr>
            <a:xfrm rot="5358000">
              <a:off x="-897480" y="515340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19" name="Freeform 318"/>
            <p:cNvSpPr/>
            <p:nvPr/>
          </p:nvSpPr>
          <p:spPr>
            <a:xfrm>
              <a:off x="-228960" y="516168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0" name="Freeform 319"/>
            <p:cNvSpPr/>
            <p:nvPr/>
          </p:nvSpPr>
          <p:spPr>
            <a:xfrm rot="5358000">
              <a:off x="-219960" y="4488840"/>
              <a:ext cx="106848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1" name="Freeform 320"/>
            <p:cNvSpPr/>
            <p:nvPr/>
          </p:nvSpPr>
          <p:spPr>
            <a:xfrm>
              <a:off x="-228960" y="382608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3"/>
              <a:srcRect/>
            </a:blip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2" name="Freeform 321"/>
            <p:cNvSpPr/>
            <p:nvPr/>
          </p:nvSpPr>
          <p:spPr>
            <a:xfrm rot="5358000">
              <a:off x="-1586160" y="449460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4"/>
              <a:srcRect/>
            </a:blip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3" name="Freeform 322"/>
            <p:cNvSpPr/>
            <p:nvPr/>
          </p:nvSpPr>
          <p:spPr>
            <a:xfrm rot="5358000">
              <a:off x="-2238480" y="517068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4" name="Freeform 323"/>
            <p:cNvSpPr/>
            <p:nvPr/>
          </p:nvSpPr>
          <p:spPr>
            <a:xfrm rot="5358000">
              <a:off x="-897120" y="382140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5" name="Freeform 324"/>
            <p:cNvSpPr/>
            <p:nvPr/>
          </p:nvSpPr>
          <p:spPr>
            <a:xfrm rot="5358000">
              <a:off x="-222120" y="315468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6" name="Freeform 325"/>
            <p:cNvSpPr/>
            <p:nvPr/>
          </p:nvSpPr>
          <p:spPr>
            <a:xfrm>
              <a:off x="455040" y="447768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7" name="Freeform 326"/>
            <p:cNvSpPr/>
            <p:nvPr/>
          </p:nvSpPr>
          <p:spPr>
            <a:xfrm rot="5358000">
              <a:off x="470520" y="382140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8" name="Freeform 327"/>
            <p:cNvSpPr/>
            <p:nvPr/>
          </p:nvSpPr>
          <p:spPr>
            <a:xfrm>
              <a:off x="1158840" y="517068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29" name="Freeform 328"/>
            <p:cNvSpPr/>
            <p:nvPr/>
          </p:nvSpPr>
          <p:spPr>
            <a:xfrm>
              <a:off x="-1561680" y="516276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0" name="Freeform 329"/>
            <p:cNvSpPr/>
            <p:nvPr/>
          </p:nvSpPr>
          <p:spPr>
            <a:xfrm rot="5358000">
              <a:off x="461520" y="517068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1" name="Freeform 330"/>
            <p:cNvSpPr/>
            <p:nvPr/>
          </p:nvSpPr>
          <p:spPr>
            <a:xfrm rot="16242000" flipH="1">
              <a:off x="-232200" y="179388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2" name="Freeform 331"/>
            <p:cNvSpPr/>
            <p:nvPr/>
          </p:nvSpPr>
          <p:spPr>
            <a:xfrm rot="16242000" flipH="1">
              <a:off x="419760" y="246996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3" name="Freeform 332"/>
            <p:cNvSpPr/>
            <p:nvPr/>
          </p:nvSpPr>
          <p:spPr>
            <a:xfrm flipH="1">
              <a:off x="-246600" y="246204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4" name="Freeform 333"/>
            <p:cNvSpPr/>
            <p:nvPr/>
          </p:nvSpPr>
          <p:spPr>
            <a:xfrm>
              <a:off x="1107720" y="113508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5" name="Freeform 334"/>
            <p:cNvSpPr/>
            <p:nvPr/>
          </p:nvSpPr>
          <p:spPr>
            <a:xfrm rot="5358000">
              <a:off x="1103040" y="180180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6" name="Freeform 335"/>
            <p:cNvSpPr/>
            <p:nvPr/>
          </p:nvSpPr>
          <p:spPr>
            <a:xfrm rot="5358000">
              <a:off x="414360" y="114300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4"/>
              <a:srcRect/>
            </a:blip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7" name="Freeform 336"/>
            <p:cNvSpPr/>
            <p:nvPr/>
          </p:nvSpPr>
          <p:spPr>
            <a:xfrm>
              <a:off x="439200" y="181116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8" name="Freeform 337"/>
            <p:cNvSpPr/>
            <p:nvPr/>
          </p:nvSpPr>
          <p:spPr>
            <a:xfrm>
              <a:off x="423720" y="45108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39" name="Freeform 338"/>
            <p:cNvSpPr/>
            <p:nvPr/>
          </p:nvSpPr>
          <p:spPr>
            <a:xfrm rot="5358000">
              <a:off x="-246600" y="43884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0" name="Freeform 339"/>
            <p:cNvSpPr/>
            <p:nvPr/>
          </p:nvSpPr>
          <p:spPr>
            <a:xfrm rot="5358000">
              <a:off x="434880" y="-24624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1" name="Freeform 340"/>
            <p:cNvSpPr/>
            <p:nvPr/>
          </p:nvSpPr>
          <p:spPr>
            <a:xfrm>
              <a:off x="1779480" y="179460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2" name="Freeform 341"/>
            <p:cNvSpPr/>
            <p:nvPr/>
          </p:nvSpPr>
          <p:spPr>
            <a:xfrm>
              <a:off x="1106280" y="-25704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3"/>
              <a:srcRect/>
            </a:blip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3" name="Freeform 342"/>
            <p:cNvSpPr/>
            <p:nvPr/>
          </p:nvSpPr>
          <p:spPr>
            <a:xfrm>
              <a:off x="-908280" y="179064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3"/>
              <a:srcRect/>
            </a:blip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4" name="Freeform 343"/>
            <p:cNvSpPr/>
            <p:nvPr/>
          </p:nvSpPr>
          <p:spPr>
            <a:xfrm rot="5358000">
              <a:off x="-245880" y="582516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5" name="Freeform 344"/>
            <p:cNvSpPr/>
            <p:nvPr/>
          </p:nvSpPr>
          <p:spPr>
            <a:xfrm>
              <a:off x="427320" y="585396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13"/>
              <a:srcRect/>
            </a:blip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6" name="Freeform 345"/>
            <p:cNvSpPr/>
            <p:nvPr/>
          </p:nvSpPr>
          <p:spPr>
            <a:xfrm>
              <a:off x="-236880" y="649404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7" name="Freeform 346"/>
            <p:cNvSpPr/>
            <p:nvPr/>
          </p:nvSpPr>
          <p:spPr>
            <a:xfrm rot="5358000">
              <a:off x="-929880" y="650196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8" name="Freeform 347"/>
            <p:cNvSpPr/>
            <p:nvPr/>
          </p:nvSpPr>
          <p:spPr>
            <a:xfrm rot="5358000">
              <a:off x="-246600" y="7197120"/>
              <a:ext cx="106848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49" name="Freeform 348"/>
            <p:cNvSpPr/>
            <p:nvPr/>
          </p:nvSpPr>
          <p:spPr>
            <a:xfrm rot="5358000">
              <a:off x="426600" y="6518520"/>
              <a:ext cx="106884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sp>
          <p:nvSpPr>
            <p:cNvPr id="350" name="Freeform 349"/>
            <p:cNvSpPr/>
            <p:nvPr/>
          </p:nvSpPr>
          <p:spPr>
            <a:xfrm>
              <a:off x="1103400" y="6530040"/>
              <a:ext cx="1073160" cy="766440"/>
            </a:xfrm>
            <a:custGeom>
              <a:avLst/>
              <a:gdLst/>
              <a:ahLst/>
              <a:cxnLst/>
              <a:rect l="l" t="t" r="r" b="b"/>
              <a:pathLst>
                <a:path w="21617" h="23506">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grpSp>
      <p:sp>
        <p:nvSpPr>
          <p:cNvPr id="351" name="Text Box 350"/>
          <p:cNvSpPr txBox="1"/>
          <p:nvPr/>
        </p:nvSpPr>
        <p:spPr>
          <a:xfrm>
            <a:off x="3844800" y="1408320"/>
            <a:ext cx="1097280" cy="1225800"/>
          </a:xfrm>
          <a:prstGeom prst="rect">
            <a:avLst/>
          </a:prstGeom>
          <a:noFill/>
          <a:ln w="0">
            <a:noFill/>
          </a:ln>
        </p:spPr>
        <p:txBody>
          <a:bodyPr lIns="90000" tIns="45000" rIns="90000" bIns="45000" anchor="t">
            <a:noAutofit/>
          </a:bodyPr>
          <a:p>
            <a:r>
              <a:rPr lang="en-US" sz="8000" b="0" strike="noStrike" spc="-1">
                <a:latin typeface="Arial" panose="020B0604020202090204"/>
              </a:rPr>
              <a:t>“</a:t>
            </a:r>
            <a:endParaRPr lang="en-US" sz="8000" b="0" strike="noStrike" spc="-1">
              <a:latin typeface="Arial" panose="020B0604020202090204"/>
            </a:endParaRPr>
          </a:p>
        </p:txBody>
      </p:sp>
      <p:sp>
        <p:nvSpPr>
          <p:cNvPr id="352" name="Text Box 351"/>
          <p:cNvSpPr txBox="1"/>
          <p:nvPr/>
        </p:nvSpPr>
        <p:spPr>
          <a:xfrm>
            <a:off x="7868160" y="3039840"/>
            <a:ext cx="1097280" cy="1111680"/>
          </a:xfrm>
          <a:prstGeom prst="rect">
            <a:avLst/>
          </a:prstGeom>
          <a:noFill/>
          <a:ln w="0">
            <a:noFill/>
          </a:ln>
        </p:spPr>
        <p:txBody>
          <a:bodyPr lIns="90000" tIns="45000" rIns="90000" bIns="45000" anchor="t">
            <a:noAutofit/>
          </a:bodyPr>
          <a:p>
            <a:r>
              <a:rPr lang="en-US" sz="7200" b="0" strike="noStrike" spc="-1">
                <a:latin typeface="Arial" panose="020B0604020202090204"/>
              </a:rPr>
              <a:t>”</a:t>
            </a:r>
            <a:endParaRPr lang="en-US" sz="7200" b="0" strike="noStrike" spc="-1">
              <a:latin typeface="Arial" panose="020B0604020202090204"/>
            </a:endParaRPr>
          </a:p>
        </p:txBody>
      </p:sp>
      <p:sp>
        <p:nvSpPr>
          <p:cNvPr id="353" name="Freeform 352"/>
          <p:cNvSpPr/>
          <p:nvPr/>
        </p:nvSpPr>
        <p:spPr>
          <a:xfrm>
            <a:off x="8538120" y="3877200"/>
            <a:ext cx="975960" cy="1371600"/>
          </a:xfrm>
          <a:custGeom>
            <a:avLst/>
            <a:gdLst/>
            <a:ahLst/>
            <a:cxnLst/>
            <a:rect l="0" t="0" r="r" b="b"/>
            <a:pathLst>
              <a:path w="3302" h="3811">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type="oval" w="lg" len="sm"/>
            <a:tailEnd type="oval" w="lg" len="sm"/>
          </a:ln>
        </p:spPr>
      </p:sp>
      <p:sp>
        <p:nvSpPr>
          <p:cNvPr id="354" name="Oval 353"/>
          <p:cNvSpPr/>
          <p:nvPr/>
        </p:nvSpPr>
        <p:spPr>
          <a:xfrm>
            <a:off x="7372080" y="4974480"/>
            <a:ext cx="1684800" cy="164592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355" name="Oval 354"/>
          <p:cNvSpPr/>
          <p:nvPr/>
        </p:nvSpPr>
        <p:spPr>
          <a:xfrm>
            <a:off x="7868160" y="-329040"/>
            <a:ext cx="2011680" cy="201168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356" name="Rectangles 355"/>
          <p:cNvSpPr/>
          <p:nvPr/>
        </p:nvSpPr>
        <p:spPr>
          <a:xfrm>
            <a:off x="2982960" y="3757320"/>
            <a:ext cx="1044720" cy="302760"/>
          </a:xfrm>
          <a:prstGeom prst="rect">
            <a:avLst/>
          </a:prstGeom>
          <a:pattFill prst="wdUpDiag">
            <a:fgClr>
              <a:srgbClr val="000000"/>
            </a:fgClr>
            <a:bgClr>
              <a:srgbClr val="FFFFFF">
                <a:alpha val="0"/>
              </a:srgbClr>
            </a:bgClr>
          </a:pattFill>
          <a:ln w="0">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3"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r>
              <a:rPr lang="en-US" sz="4400" b="0" strike="noStrike" spc="-1">
                <a:latin typeface="Arial" panose="020B0604020202090204"/>
              </a:rPr>
              <a:t>Click to edit the title text format</a:t>
            </a:r>
            <a:endParaRPr lang="en-US" sz="4400" b="0" strike="noStrike" spc="-1">
              <a:latin typeface="Arial" panose="020B0604020202090204"/>
            </a:endParaRPr>
          </a:p>
        </p:txBody>
      </p:sp>
      <p:sp>
        <p:nvSpPr>
          <p:cNvPr id="394" name="PlaceHolder 2"/>
          <p:cNvSpPr>
            <a:spLocks noGrp="1"/>
          </p:cNvSpPr>
          <p:nvPr>
            <p:ph type="body"/>
          </p:nvPr>
        </p:nvSpPr>
        <p:spPr>
          <a:xfrm>
            <a:off x="46800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sp>
        <p:nvSpPr>
          <p:cNvPr id="395" name="Oval 394"/>
          <p:cNvSpPr/>
          <p:nvPr/>
        </p:nvSpPr>
        <p:spPr>
          <a:xfrm>
            <a:off x="8266320" y="4115520"/>
            <a:ext cx="1920240" cy="192024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396" name="Oval 395"/>
          <p:cNvSpPr/>
          <p:nvPr/>
        </p:nvSpPr>
        <p:spPr>
          <a:xfrm>
            <a:off x="7717680" y="-548280"/>
            <a:ext cx="1920240" cy="192024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grpSp>
        <p:nvGrpSpPr>
          <p:cNvPr id="397" name="Group 396"/>
          <p:cNvGrpSpPr/>
          <p:nvPr/>
        </p:nvGrpSpPr>
        <p:grpSpPr>
          <a:xfrm>
            <a:off x="-147600" y="-296280"/>
            <a:ext cx="915840" cy="1281240"/>
            <a:chOff x="-147600" y="-296280"/>
            <a:chExt cx="915840" cy="1281240"/>
          </a:xfrm>
        </p:grpSpPr>
        <p:sp>
          <p:nvSpPr>
            <p:cNvPr id="398" name="Oval 397"/>
            <p:cNvSpPr/>
            <p:nvPr/>
          </p:nvSpPr>
          <p:spPr>
            <a:xfrm rot="5395800" flipV="1">
              <a:off x="219240" y="80100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399" name="Oval 398"/>
            <p:cNvSpPr/>
            <p:nvPr/>
          </p:nvSpPr>
          <p:spPr>
            <a:xfrm rot="5395800" flipV="1">
              <a:off x="218880" y="4352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0" name="Oval 399"/>
            <p:cNvSpPr/>
            <p:nvPr/>
          </p:nvSpPr>
          <p:spPr>
            <a:xfrm rot="5395800" flipV="1">
              <a:off x="218520" y="698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1" name="Oval 400"/>
            <p:cNvSpPr/>
            <p:nvPr/>
          </p:nvSpPr>
          <p:spPr>
            <a:xfrm rot="5395800" flipV="1">
              <a:off x="217800" y="-29592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2" name="Oval 401"/>
            <p:cNvSpPr/>
            <p:nvPr/>
          </p:nvSpPr>
          <p:spPr>
            <a:xfrm rot="5395800" flipV="1">
              <a:off x="583920" y="-29628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3" name="Oval 402"/>
            <p:cNvSpPr/>
            <p:nvPr/>
          </p:nvSpPr>
          <p:spPr>
            <a:xfrm rot="5395800" flipV="1">
              <a:off x="584280" y="6912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4" name="Oval 403"/>
            <p:cNvSpPr/>
            <p:nvPr/>
          </p:nvSpPr>
          <p:spPr>
            <a:xfrm rot="5395800" flipV="1">
              <a:off x="584280" y="43488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5" name="Oval 404"/>
            <p:cNvSpPr/>
            <p:nvPr/>
          </p:nvSpPr>
          <p:spPr>
            <a:xfrm rot="5395800" flipV="1">
              <a:off x="585000" y="80100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6" name="Oval 405"/>
            <p:cNvSpPr/>
            <p:nvPr/>
          </p:nvSpPr>
          <p:spPr>
            <a:xfrm rot="5395800" flipV="1">
              <a:off x="-146160" y="80136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7" name="Oval 406"/>
            <p:cNvSpPr/>
            <p:nvPr/>
          </p:nvSpPr>
          <p:spPr>
            <a:xfrm rot="5395800" flipV="1">
              <a:off x="-146880" y="43596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8" name="Oval 407"/>
            <p:cNvSpPr/>
            <p:nvPr/>
          </p:nvSpPr>
          <p:spPr>
            <a:xfrm rot="5395800" flipV="1">
              <a:off x="-146880" y="698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09" name="Oval 408"/>
            <p:cNvSpPr/>
            <p:nvPr/>
          </p:nvSpPr>
          <p:spPr>
            <a:xfrm rot="5395800" flipV="1">
              <a:off x="-147240" y="-29556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grpSp>
      <p:grpSp>
        <p:nvGrpSpPr>
          <p:cNvPr id="410" name="Group 409"/>
          <p:cNvGrpSpPr/>
          <p:nvPr/>
        </p:nvGrpSpPr>
        <p:grpSpPr>
          <a:xfrm>
            <a:off x="9545040" y="4645800"/>
            <a:ext cx="915840" cy="1281240"/>
            <a:chOff x="9545040" y="4645800"/>
            <a:chExt cx="915840" cy="1281240"/>
          </a:xfrm>
        </p:grpSpPr>
        <p:sp>
          <p:nvSpPr>
            <p:cNvPr id="411" name="Oval 410"/>
            <p:cNvSpPr/>
            <p:nvPr/>
          </p:nvSpPr>
          <p:spPr>
            <a:xfrm rot="5395800" flipV="1">
              <a:off x="9911880" y="574308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12" name="Oval 411"/>
            <p:cNvSpPr/>
            <p:nvPr/>
          </p:nvSpPr>
          <p:spPr>
            <a:xfrm rot="5395800" flipV="1">
              <a:off x="9911520" y="537732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13" name="Oval 412"/>
            <p:cNvSpPr/>
            <p:nvPr/>
          </p:nvSpPr>
          <p:spPr>
            <a:xfrm rot="5395800" flipV="1">
              <a:off x="9911160" y="501192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14" name="Oval 413"/>
            <p:cNvSpPr/>
            <p:nvPr/>
          </p:nvSpPr>
          <p:spPr>
            <a:xfrm rot="5395800" flipV="1">
              <a:off x="9910440" y="464580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15" name="Oval 414"/>
            <p:cNvSpPr/>
            <p:nvPr/>
          </p:nvSpPr>
          <p:spPr>
            <a:xfrm rot="5395800" flipV="1">
              <a:off x="10276560" y="46454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16" name="Oval 415"/>
            <p:cNvSpPr/>
            <p:nvPr/>
          </p:nvSpPr>
          <p:spPr>
            <a:xfrm rot="5395800" flipV="1">
              <a:off x="10276920" y="501120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17" name="Oval 416"/>
            <p:cNvSpPr/>
            <p:nvPr/>
          </p:nvSpPr>
          <p:spPr>
            <a:xfrm rot="5395800" flipV="1">
              <a:off x="10276920" y="537696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18" name="Oval 417"/>
            <p:cNvSpPr/>
            <p:nvPr/>
          </p:nvSpPr>
          <p:spPr>
            <a:xfrm rot="5395800" flipV="1">
              <a:off x="10277640" y="574308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19" name="Oval 418"/>
            <p:cNvSpPr/>
            <p:nvPr/>
          </p:nvSpPr>
          <p:spPr>
            <a:xfrm rot="5395800" flipV="1">
              <a:off x="9546120" y="57434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20" name="Oval 419"/>
            <p:cNvSpPr/>
            <p:nvPr/>
          </p:nvSpPr>
          <p:spPr>
            <a:xfrm rot="5395800" flipV="1">
              <a:off x="9545400" y="537804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21" name="Oval 420"/>
            <p:cNvSpPr/>
            <p:nvPr/>
          </p:nvSpPr>
          <p:spPr>
            <a:xfrm rot="5395800" flipV="1">
              <a:off x="9545400" y="501192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sp>
          <p:nvSpPr>
            <p:cNvPr id="422" name="Oval 421"/>
            <p:cNvSpPr/>
            <p:nvPr/>
          </p:nvSpPr>
          <p:spPr>
            <a:xfrm rot="5395800" flipV="1">
              <a:off x="9545040" y="4646160"/>
              <a:ext cx="182880" cy="182880"/>
            </a:xfrm>
            <a:prstGeom prst="ellipse">
              <a:avLst/>
            </a:prstGeom>
            <a:blipFill rotWithShape="0">
              <a:blip r:embed="rId13"/>
              <a:srcRect/>
            </a:blipFill>
            <a:ln w="0">
              <a:noFill/>
            </a:ln>
            <a:effectLst>
              <a:outerShdw dist="103350" dir="2700000" rotWithShape="0">
                <a:srgbClr val="808080">
                  <a:alpha val="65000"/>
                </a:srgbClr>
              </a:outerShdw>
            </a:effectLst>
          </p:spPr>
          <p:style>
            <a:lnRef idx="0">
              <a:srgbClr val="FFFFFF"/>
            </a:lnRef>
            <a:fillRef idx="0">
              <a:srgbClr val="FFFFFF"/>
            </a:fillRef>
            <a:effectRef idx="0">
              <a:srgbClr val="FFFFFF"/>
            </a:effectRef>
            <a:fontRef idx="minor"/>
          </p:style>
        </p:sp>
      </p:grpSp>
      <p:sp>
        <p:nvSpPr>
          <p:cNvPr id="423" name="Oval 422"/>
          <p:cNvSpPr/>
          <p:nvPr/>
        </p:nvSpPr>
        <p:spPr>
          <a:xfrm>
            <a:off x="-146160" y="3109320"/>
            <a:ext cx="1920240" cy="192024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0" name="PlaceHolder 1"/>
          <p:cNvSpPr>
            <a:spLocks noGrp="1"/>
          </p:cNvSpPr>
          <p:nvPr>
            <p:ph type="title"/>
          </p:nvPr>
        </p:nvSpPr>
        <p:spPr>
          <a:xfrm>
            <a:off x="468000" y="468000"/>
            <a:ext cx="9071640" cy="946440"/>
          </a:xfrm>
          <a:prstGeom prst="rect">
            <a:avLst/>
          </a:prstGeom>
          <a:noFill/>
          <a:ln w="0">
            <a:noFill/>
          </a:ln>
        </p:spPr>
        <p:txBody>
          <a:bodyPr lIns="0" tIns="0" rIns="0" bIns="0" anchor="ctr">
            <a:noAutofit/>
          </a:bodyPr>
          <a:p>
            <a:pPr algn="ctr"/>
            <a:r>
              <a:rPr lang="en-US" sz="4400" b="0" strike="noStrike" spc="-1">
                <a:latin typeface="Arial" panose="020B0604020202090204"/>
              </a:rPr>
              <a:t>Click to edit the title text format</a:t>
            </a:r>
            <a:endParaRPr lang="en-US" sz="4400" b="0" strike="noStrike" spc="-1">
              <a:latin typeface="Arial" panose="020B0604020202090204"/>
            </a:endParaRPr>
          </a:p>
        </p:txBody>
      </p:sp>
      <p:sp>
        <p:nvSpPr>
          <p:cNvPr id="461" name="PlaceHolder 2"/>
          <p:cNvSpPr>
            <a:spLocks noGrp="1"/>
          </p:cNvSpPr>
          <p:nvPr>
            <p:ph type="body"/>
          </p:nvPr>
        </p:nvSpPr>
        <p:spPr>
          <a:xfrm>
            <a:off x="468000" y="1800000"/>
            <a:ext cx="9071640" cy="328824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Click to edit the outline text format</a:t>
            </a:r>
            <a:endParaRPr lang="en-US" sz="3200" b="0" strike="noStrike" spc="-1">
              <a:latin typeface="Arial" panose="020B060402020209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90204"/>
              </a:rPr>
              <a:t>Second Outline Level</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Third Outline Level</a:t>
            </a:r>
            <a:endParaRPr lang="en-US" sz="2400" b="0" strike="noStrike" spc="-1">
              <a:latin typeface="Arial" panose="020B060402020209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90204"/>
              </a:rPr>
              <a:t>Fourth Outline Level</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Fifth Outline Level</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Sixth Outline Level</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Seventh Outline Level</a:t>
            </a:r>
            <a:endParaRPr lang="en-US" sz="2000" b="0" strike="noStrike" spc="-1">
              <a:latin typeface="Arial" panose="020B0604020202090204"/>
            </a:endParaRPr>
          </a:p>
        </p:txBody>
      </p:sp>
      <p:sp>
        <p:nvSpPr>
          <p:cNvPr id="462" name="Rectangles 461"/>
          <p:cNvSpPr/>
          <p:nvPr/>
        </p:nvSpPr>
        <p:spPr>
          <a:xfrm rot="18876000">
            <a:off x="8646120" y="-405720"/>
            <a:ext cx="2895480" cy="2895480"/>
          </a:xfrm>
          <a:prstGeom prst="rect">
            <a:avLst/>
          </a:prstGeom>
          <a:solidFill>
            <a:srgbClr val="CED4DA"/>
          </a:solidFill>
          <a:ln w="0">
            <a:noFill/>
          </a:ln>
        </p:spPr>
        <p:style>
          <a:lnRef idx="0">
            <a:srgbClr val="FFFFFF"/>
          </a:lnRef>
          <a:fillRef idx="0">
            <a:srgbClr val="FFFFFF"/>
          </a:fillRef>
          <a:effectRef idx="0">
            <a:srgbClr val="FFFFFF"/>
          </a:effectRef>
          <a:fontRef idx="minor"/>
        </p:style>
      </p:sp>
      <p:sp>
        <p:nvSpPr>
          <p:cNvPr id="463" name="Rectangles 462"/>
          <p:cNvSpPr/>
          <p:nvPr/>
        </p:nvSpPr>
        <p:spPr>
          <a:xfrm rot="18876000">
            <a:off x="8666280" y="3983040"/>
            <a:ext cx="2895480" cy="2895480"/>
          </a:xfrm>
          <a:prstGeom prst="rect">
            <a:avLst/>
          </a:prstGeom>
          <a:solidFill>
            <a:srgbClr val="CED4DA"/>
          </a:solidFill>
          <a:ln w="0">
            <a:noFill/>
          </a:ln>
        </p:spPr>
        <p:style>
          <a:lnRef idx="0">
            <a:srgbClr val="FFFFFF"/>
          </a:lnRef>
          <a:fillRef idx="0">
            <a:srgbClr val="FFFFFF"/>
          </a:fillRef>
          <a:effectRef idx="0">
            <a:srgbClr val="FFFFFF"/>
          </a:effectRef>
          <a:fontRef idx="minor"/>
        </p:style>
      </p:sp>
      <p:sp>
        <p:nvSpPr>
          <p:cNvPr id="464" name="Rectangles 463"/>
          <p:cNvSpPr/>
          <p:nvPr/>
        </p:nvSpPr>
        <p:spPr>
          <a:xfrm rot="18964800">
            <a:off x="994320" y="5915880"/>
            <a:ext cx="2588760" cy="731520"/>
          </a:xfrm>
          <a:prstGeom prst="rect">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465" name="Rectangles 464"/>
          <p:cNvSpPr/>
          <p:nvPr/>
        </p:nvSpPr>
        <p:spPr>
          <a:xfrm rot="18964800">
            <a:off x="-1296720" y="5513760"/>
            <a:ext cx="2588760" cy="731520"/>
          </a:xfrm>
          <a:prstGeom prst="rect">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466" name="Rectangles 465"/>
          <p:cNvSpPr/>
          <p:nvPr/>
        </p:nvSpPr>
        <p:spPr>
          <a:xfrm rot="18964800">
            <a:off x="3682080" y="339480"/>
            <a:ext cx="3457800" cy="922320"/>
          </a:xfrm>
          <a:prstGeom prst="rect">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467" name="Rectangles 466"/>
          <p:cNvSpPr/>
          <p:nvPr/>
        </p:nvSpPr>
        <p:spPr>
          <a:xfrm rot="18964800">
            <a:off x="1446120" y="-758520"/>
            <a:ext cx="2588760" cy="731520"/>
          </a:xfrm>
          <a:prstGeom prst="rect">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468" name="Rectangles 467"/>
          <p:cNvSpPr/>
          <p:nvPr/>
        </p:nvSpPr>
        <p:spPr>
          <a:xfrm rot="18964800">
            <a:off x="-727200" y="3295080"/>
            <a:ext cx="2588760" cy="513000"/>
          </a:xfrm>
          <a:prstGeom prst="rect">
            <a:avLst/>
          </a:prstGeom>
          <a:solidFill>
            <a:srgbClr val="8D99AE">
              <a:alpha val="10000"/>
            </a:srgbClr>
          </a:solidFill>
          <a:ln w="0">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85.xml"/><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97.xml"/><Relationship Id="rId3" Type="http://schemas.openxmlformats.org/officeDocument/2006/relationships/image" Target="../media/image9.jpeg"/><Relationship Id="rId2" Type="http://schemas.openxmlformats.org/officeDocument/2006/relationships/hyperlink" Target="https://unsplash.com/s/photos/landscape?utm_source=unsplash&amp;utm_medium=referral&amp;utm_content=creditCopyText" TargetMode="External"/><Relationship Id="rId1" Type="http://schemas.openxmlformats.org/officeDocument/2006/relationships/hyperlink" Target="https://unsplash.com/@johnwestrock?utm_source=unsplash&amp;utm_medium=referral&amp;utm_content=creditCopyTe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Text Box 504"/>
          <p:cNvSpPr txBox="1"/>
          <p:nvPr/>
        </p:nvSpPr>
        <p:spPr>
          <a:xfrm>
            <a:off x="1440000" y="4335120"/>
            <a:ext cx="5454000" cy="1064880"/>
          </a:xfrm>
          <a:prstGeom prst="rect">
            <a:avLst/>
          </a:prstGeom>
          <a:noFill/>
          <a:ln w="0">
            <a:noFill/>
          </a:ln>
        </p:spPr>
        <p:txBody>
          <a:bodyPr lIns="90000" tIns="45000" rIns="90000" bIns="45000" anchor="t">
            <a:noAutofit/>
          </a:bodyPr>
          <a:p>
            <a:pPr algn="ctr"/>
            <a:r>
              <a:rPr lang="en-US" sz="2800" b="1" strike="noStrike" spc="-1">
                <a:latin typeface="Noto Sans"/>
              </a:rPr>
              <a:t>Conception centrée service</a:t>
            </a:r>
            <a:endParaRPr lang="en-US" sz="2800" b="0" strike="noStrike" spc="-1">
              <a:latin typeface="Arial" panose="020B0604020202090204"/>
            </a:endParaRPr>
          </a:p>
          <a:p>
            <a:pPr algn="r"/>
            <a:endParaRPr lang="en-US" sz="2800" b="0" strike="noStrike" spc="-1">
              <a:latin typeface="Arial" panose="020B0604020202090204"/>
            </a:endParaRPr>
          </a:p>
        </p:txBody>
      </p:sp>
      <p:sp>
        <p:nvSpPr>
          <p:cNvPr id="506" name="Text Box 505"/>
          <p:cNvSpPr txBox="1"/>
          <p:nvPr/>
        </p:nvSpPr>
        <p:spPr>
          <a:xfrm>
            <a:off x="7315200" y="4629240"/>
            <a:ext cx="2377440" cy="494280"/>
          </a:xfrm>
          <a:prstGeom prst="rect">
            <a:avLst/>
          </a:prstGeom>
          <a:noFill/>
          <a:ln w="0">
            <a:noFill/>
          </a:ln>
        </p:spPr>
        <p:txBody>
          <a:bodyPr lIns="90000" tIns="45000" rIns="90000" bIns="45000" anchor="t">
            <a:noAutofit/>
          </a:bodyPr>
          <a:p>
            <a:pPr algn="ctr"/>
            <a:r>
              <a:rPr lang="en-US" sz="1300" b="1" strike="noStrike" spc="-1">
                <a:latin typeface="Noto Sans"/>
              </a:rPr>
              <a:t>Constantin DRABO</a:t>
            </a:r>
            <a:endParaRPr lang="en-US" sz="1300" b="0" strike="noStrike" spc="-1">
              <a:latin typeface="Arial" panose="020B0604020202090204"/>
            </a:endParaRPr>
          </a:p>
          <a:p>
            <a:pPr algn="ctr">
              <a:lnSpc>
                <a:spcPct val="100000"/>
              </a:lnSpc>
            </a:pPr>
            <a:r>
              <a:rPr lang="en-US" sz="1050" b="0" strike="noStrike" spc="-1">
                <a:latin typeface="Noto Sans"/>
              </a:rPr>
              <a:t>Mai 2022</a:t>
            </a:r>
            <a:endParaRPr lang="en-US" sz="1050" b="0" strike="noStrike" spc="-1">
              <a:latin typeface="Arial" panose="020B0604020202090204"/>
            </a:endParaRPr>
          </a:p>
        </p:txBody>
      </p:sp>
      <p:sp>
        <p:nvSpPr>
          <p:cNvPr id="507" name="Straight Connector 506"/>
          <p:cNvSpPr/>
          <p:nvPr/>
        </p:nvSpPr>
        <p:spPr>
          <a:xfrm>
            <a:off x="7132320" y="4375440"/>
            <a:ext cx="0" cy="1005840"/>
          </a:xfrm>
          <a:prstGeom prst="line">
            <a:avLst/>
          </a:prstGeom>
          <a:ln w="54720">
            <a:solidFill>
              <a:srgbClr val="999999"/>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 Box 537"/>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39" name="Text Box 538"/>
          <p:cNvSpPr txBox="1"/>
          <p:nvPr/>
        </p:nvSpPr>
        <p:spPr>
          <a:xfrm>
            <a:off x="822960" y="2273400"/>
            <a:ext cx="1828800" cy="401400"/>
          </a:xfrm>
          <a:prstGeom prst="rect">
            <a:avLst/>
          </a:prstGeom>
          <a:noFill/>
          <a:ln w="0">
            <a:noFill/>
          </a:ln>
        </p:spPr>
        <p:txBody>
          <a:bodyPr lIns="90000" tIns="45000" rIns="90000" bIns="45000" anchor="t">
            <a:noAutofit/>
          </a:bodyPr>
          <a:p>
            <a:r>
              <a:rPr lang="en-US" sz="1800" b="1" strike="noStrike" spc="-1">
                <a:latin typeface="Noto Sans"/>
              </a:rPr>
              <a:t>Définition</a:t>
            </a:r>
            <a:endParaRPr lang="en-US" sz="1800" b="0" strike="noStrike" spc="-1">
              <a:latin typeface="Arial" panose="020B0604020202090204"/>
            </a:endParaRPr>
          </a:p>
        </p:txBody>
      </p:sp>
      <p:sp>
        <p:nvSpPr>
          <p:cNvPr id="540" name="Text Box 539"/>
          <p:cNvSpPr txBox="1"/>
          <p:nvPr/>
        </p:nvSpPr>
        <p:spPr>
          <a:xfrm>
            <a:off x="1097280" y="2885400"/>
            <a:ext cx="7722720" cy="1532160"/>
          </a:xfrm>
          <a:prstGeom prst="rect">
            <a:avLst/>
          </a:prstGeom>
          <a:noFill/>
          <a:ln w="0">
            <a:noFill/>
          </a:ln>
        </p:spPr>
        <p:txBody>
          <a:bodyPr lIns="90000" tIns="45000" rIns="90000" bIns="45000" anchor="t">
            <a:noAutofit/>
          </a:bodyPr>
          <a:p>
            <a:pPr algn="just">
              <a:lnSpc>
                <a:spcPct val="100000"/>
              </a:lnSpc>
            </a:pPr>
            <a:r>
              <a:rPr lang="en-US" sz="1600" b="1" strike="noStrike" spc="-1">
                <a:solidFill>
                  <a:srgbClr val="333333"/>
                </a:solidFill>
                <a:latin typeface="Noto Sans"/>
              </a:rPr>
              <a:t>Qualité de service</a:t>
            </a:r>
            <a:r>
              <a:rPr lang="en-US" sz="1600" b="0" strike="noStrike" spc="-1">
                <a:solidFill>
                  <a:srgbClr val="333333"/>
                </a:solidFill>
                <a:latin typeface="Noto Sans"/>
              </a:rPr>
              <a:t>:  Facilite la modélisation de bout en bout et fournit un support complet d’outils.</a:t>
            </a: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p:txBody>
      </p:sp>
      <p:sp>
        <p:nvSpPr>
          <p:cNvPr id="541" name="Rectangles 540"/>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Text Box 541"/>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43" name="Text Box 542"/>
          <p:cNvSpPr txBox="1"/>
          <p:nvPr/>
        </p:nvSpPr>
        <p:spPr>
          <a:xfrm>
            <a:off x="930960" y="2273400"/>
            <a:ext cx="3317040" cy="712440"/>
          </a:xfrm>
          <a:prstGeom prst="rect">
            <a:avLst/>
          </a:prstGeom>
          <a:noFill/>
          <a:ln w="0">
            <a:noFill/>
          </a:ln>
        </p:spPr>
        <p:txBody>
          <a:bodyPr lIns="90000" tIns="45000" rIns="90000" bIns="45000" anchor="t">
            <a:noAutofit/>
          </a:bodyPr>
          <a:p>
            <a:r>
              <a:rPr lang="en-US" sz="1800" b="1" strike="noStrike" spc="-1">
                <a:latin typeface="Noto Sans"/>
              </a:rPr>
              <a:t>Qu’est-ce-que le SOA ?</a:t>
            </a:r>
            <a:endParaRPr lang="en-US" sz="1800" b="0" strike="noStrike" spc="-1">
              <a:latin typeface="Arial" panose="020B0604020202090204"/>
            </a:endParaRPr>
          </a:p>
        </p:txBody>
      </p:sp>
      <p:sp>
        <p:nvSpPr>
          <p:cNvPr id="544" name="Text Box 543"/>
          <p:cNvSpPr txBox="1"/>
          <p:nvPr/>
        </p:nvSpPr>
        <p:spPr>
          <a:xfrm>
            <a:off x="1097280" y="2885400"/>
            <a:ext cx="7722720" cy="2020680"/>
          </a:xfrm>
          <a:prstGeom prst="rect">
            <a:avLst/>
          </a:prstGeom>
          <a:noFill/>
          <a:ln w="0">
            <a:noFill/>
          </a:ln>
        </p:spPr>
        <p:txBody>
          <a:bodyPr lIns="90000" tIns="45000" rIns="90000" bIns="45000" anchor="t">
            <a:noAutofit/>
          </a:bodyPr>
          <a:p>
            <a:pPr algn="just">
              <a:lnSpc>
                <a:spcPct val="100000"/>
              </a:lnSpc>
            </a:pPr>
            <a:r>
              <a:rPr lang="en-US" sz="1600" b="1" strike="noStrike" spc="-1">
                <a:solidFill>
                  <a:srgbClr val="333333"/>
                </a:solidFill>
                <a:latin typeface="Noto Sans"/>
              </a:rPr>
              <a:t>SOA (Service-Oriented Architecture)</a:t>
            </a:r>
            <a:r>
              <a:rPr lang="en-US" sz="1600" b="0" strike="noStrike" spc="-1">
                <a:solidFill>
                  <a:srgbClr val="333333"/>
                </a:solidFill>
                <a:latin typeface="Noto Sans"/>
              </a:rPr>
              <a:t>  est un modèle de conception qui rend des composants logiciels réutilisables, grâce à des interfaces de services qui utilisent un langage commun pour communiquer via un réseau.</a:t>
            </a:r>
            <a:endParaRPr lang="en-US" sz="1600" b="0" strike="noStrike" spc="-1">
              <a:solidFill>
                <a:srgbClr val="333333"/>
              </a:solidFill>
              <a:latin typeface="Arial" panose="020B0604020202090204"/>
              <a:ea typeface="Noto Sans CJK SC"/>
            </a:endParaRPr>
          </a:p>
          <a:p>
            <a:pPr algn="just">
              <a:lnSpc>
                <a:spcPct val="100000"/>
              </a:lnSpc>
            </a:pPr>
            <a:endParaRPr lang="en-US" sz="1600" b="0" strike="noStrike" spc="-1">
              <a:solidFill>
                <a:srgbClr val="333333"/>
              </a:solidFill>
              <a:latin typeface="Arial" panose="020B0604020202090204"/>
              <a:ea typeface="Noto Sans CJK SC"/>
            </a:endParaRPr>
          </a:p>
          <a:p>
            <a:pPr algn="just">
              <a:lnSpc>
                <a:spcPct val="100000"/>
              </a:lnSpc>
            </a:pPr>
            <a:r>
              <a:rPr lang="en-US" sz="1600" b="0" strike="noStrike" spc="-1">
                <a:solidFill>
                  <a:srgbClr val="333333"/>
                </a:solidFill>
                <a:latin typeface="Noto Sans"/>
              </a:rPr>
              <a:t>Un service est une unité autonome de fonctionnalité logicielle, ou d’un ensemble de fonctionnalité, conçue pour réaliser une tâche précise comme récupérer des informations ou exécuter une opération. </a:t>
            </a:r>
            <a:endParaRPr lang="en-US" sz="1600" b="0" strike="noStrike" spc="-1">
              <a:solidFill>
                <a:srgbClr val="333333"/>
              </a:solidFill>
              <a:latin typeface="Arial" panose="020B0604020202090204"/>
              <a:ea typeface="Noto Sans CJK SC"/>
            </a:endParaRPr>
          </a:p>
        </p:txBody>
      </p:sp>
      <p:sp>
        <p:nvSpPr>
          <p:cNvPr id="545" name="Rectangles 544"/>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 Box 545"/>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47" name="Text Box 546"/>
          <p:cNvSpPr txBox="1"/>
          <p:nvPr/>
        </p:nvSpPr>
        <p:spPr>
          <a:xfrm>
            <a:off x="822960" y="2273400"/>
            <a:ext cx="3857040" cy="712440"/>
          </a:xfrm>
          <a:prstGeom prst="rect">
            <a:avLst/>
          </a:prstGeom>
          <a:noFill/>
          <a:ln w="0">
            <a:noFill/>
          </a:ln>
        </p:spPr>
        <p:txBody>
          <a:bodyPr lIns="90000" tIns="45000" rIns="90000" bIns="45000" anchor="t">
            <a:noAutofit/>
          </a:bodyPr>
          <a:p>
            <a:pPr>
              <a:lnSpc>
                <a:spcPct val="100000"/>
              </a:lnSpc>
            </a:pPr>
            <a:r>
              <a:rPr lang="en-US" sz="1800" b="1" strike="noStrike" spc="-1">
                <a:latin typeface="Noto Sans"/>
              </a:rPr>
              <a:t>Qu’est-ce-que le SOA ?</a:t>
            </a:r>
            <a:endParaRPr lang="en-US" sz="1800" b="0" strike="noStrike" spc="-1">
              <a:latin typeface="Arial" panose="020B0604020202090204"/>
            </a:endParaRPr>
          </a:p>
        </p:txBody>
      </p:sp>
      <p:sp>
        <p:nvSpPr>
          <p:cNvPr id="548" name="Text Box 547"/>
          <p:cNvSpPr txBox="1"/>
          <p:nvPr/>
        </p:nvSpPr>
        <p:spPr>
          <a:xfrm>
            <a:off x="1097280" y="2885400"/>
            <a:ext cx="7722720" cy="2296440"/>
          </a:xfrm>
          <a:prstGeom prst="rect">
            <a:avLst/>
          </a:prstGeom>
          <a:noFill/>
          <a:ln w="0">
            <a:noFill/>
          </a:ln>
        </p:spPr>
        <p:txBody>
          <a:bodyPr lIns="90000" tIns="45000" rIns="90000" bIns="45000" anchor="t">
            <a:noAutofit/>
          </a:bodyPr>
          <a:p>
            <a:pPr algn="just">
              <a:lnSpc>
                <a:spcPct val="100000"/>
              </a:lnSpc>
            </a:pPr>
            <a:r>
              <a:rPr lang="en-US" sz="1600" b="1" strike="noStrike" spc="-1">
                <a:solidFill>
                  <a:srgbClr val="333333"/>
                </a:solidFill>
                <a:latin typeface="Noto Sans"/>
              </a:rPr>
              <a:t>SOA (Service-Oriented Architecture)</a:t>
            </a:r>
            <a:r>
              <a:rPr lang="en-US" sz="1600" b="0" strike="noStrike" spc="-1">
                <a:solidFill>
                  <a:srgbClr val="333333"/>
                </a:solidFill>
                <a:latin typeface="Noto Sans"/>
              </a:rPr>
              <a:t>  Il contient les intégrations de code et de données nécessaires pour exécuter une fonction métier distincte et complète. Vous pouvez y accéder à distance, et interagir avec lui ou le mettre à jour de manière indépendante.</a:t>
            </a:r>
            <a:endParaRPr lang="en-US" sz="1600" b="0" strike="noStrike" spc="-1">
              <a:solidFill>
                <a:srgbClr val="333333"/>
              </a:solidFill>
              <a:latin typeface="Arial" panose="020B0604020202090204"/>
            </a:endParaRPr>
          </a:p>
          <a:p>
            <a:pPr algn="just">
              <a:lnSpc>
                <a:spcPct val="100000"/>
              </a:lnSpc>
            </a:pPr>
            <a:endParaRPr lang="en-US" sz="1600" b="0" strike="noStrike" spc="-1">
              <a:solidFill>
                <a:srgbClr val="333333"/>
              </a:solidFill>
              <a:latin typeface="Arial" panose="020B0604020202090204"/>
            </a:endParaRPr>
          </a:p>
          <a:p>
            <a:pPr algn="just">
              <a:lnSpc>
                <a:spcPct val="100000"/>
              </a:lnSpc>
            </a:pPr>
            <a:r>
              <a:rPr lang="en-US" sz="1600" b="0" strike="noStrike" spc="-1">
                <a:solidFill>
                  <a:srgbClr val="333333"/>
                </a:solidFill>
                <a:latin typeface="Noto Sans"/>
              </a:rPr>
              <a:t>En d'autres termes, l'architecture SOA permet à des composants logiciels déployés et gérés séparément de communiquer et de fonctionner ensemble sous la forme d'applications logicielles communes à différents systèmes.</a:t>
            </a:r>
            <a:endParaRPr lang="en-US" sz="1600" b="0" strike="noStrike" spc="-1">
              <a:solidFill>
                <a:srgbClr val="333333"/>
              </a:solidFill>
              <a:latin typeface="Arial" panose="020B0604020202090204"/>
            </a:endParaRPr>
          </a:p>
        </p:txBody>
      </p:sp>
      <p:sp>
        <p:nvSpPr>
          <p:cNvPr id="549" name="Rectangles 548"/>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 Box 549"/>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51" name="Text Box 550"/>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Comment fonctionne l’architecture orientée services ?</a:t>
            </a:r>
            <a:endParaRPr lang="en-US" sz="1800" b="0" strike="noStrike" spc="-1">
              <a:latin typeface="Arial" panose="020B0604020202090204"/>
            </a:endParaRPr>
          </a:p>
        </p:txBody>
      </p:sp>
      <p:sp>
        <p:nvSpPr>
          <p:cNvPr id="552" name="Rectangles 551"/>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53" name="Text Box 552"/>
          <p:cNvSpPr txBox="1"/>
          <p:nvPr/>
        </p:nvSpPr>
        <p:spPr>
          <a:xfrm>
            <a:off x="1097280" y="2885760"/>
            <a:ext cx="7722720" cy="1532160"/>
          </a:xfrm>
          <a:prstGeom prst="rect">
            <a:avLst/>
          </a:prstGeom>
          <a:noFill/>
          <a:ln w="0">
            <a:noFill/>
          </a:ln>
        </p:spPr>
        <p:txBody>
          <a:bodyPr lIns="90000" tIns="45000" rIns="90000" bIns="45000" anchor="t">
            <a:noAutofit/>
          </a:bodyPr>
          <a:p>
            <a:pPr algn="just">
              <a:lnSpc>
                <a:spcPct val="100000"/>
              </a:lnSpc>
            </a:pPr>
            <a:r>
              <a:rPr lang="en-US" sz="1600" b="0" strike="noStrike" spc="-1">
                <a:solidFill>
                  <a:srgbClr val="333333"/>
                </a:solidFill>
                <a:latin typeface="Noto Sans"/>
              </a:rPr>
              <a:t>Avant l’arrivée de l’architecture SOA, il était difficile de connecter une application à des services hébergés par un autre système. Cela nécessitait une intégration point-à-point poussée ( connectivité, routage, traduction des modèles de données, etc.), que les développeurs devaient ensuite reproduire pour chaque nouveau projet.</a:t>
            </a:r>
            <a:endParaRPr lang="en-US" sz="1600" b="0" strike="noStrike" spc="-1">
              <a:solidFill>
                <a:srgbClr val="333333"/>
              </a:solidFill>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 Box 553"/>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55" name="Text Box 554"/>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Comment fonctionne l’architecture orientée services ?</a:t>
            </a:r>
            <a:endParaRPr lang="en-US" sz="1800" b="0" strike="noStrike" spc="-1">
              <a:latin typeface="Arial" panose="020B0604020202090204"/>
            </a:endParaRPr>
          </a:p>
        </p:txBody>
      </p:sp>
      <p:sp>
        <p:nvSpPr>
          <p:cNvPr id="556" name="Rectangles 555"/>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57" name="Text Box 556"/>
          <p:cNvSpPr txBox="1"/>
          <p:nvPr/>
        </p:nvSpPr>
        <p:spPr>
          <a:xfrm>
            <a:off x="1097280" y="2750400"/>
            <a:ext cx="7722720" cy="2020680"/>
          </a:xfrm>
          <a:prstGeom prst="rect">
            <a:avLst/>
          </a:prstGeom>
          <a:noFill/>
          <a:ln w="0">
            <a:noFill/>
          </a:ln>
        </p:spPr>
        <p:txBody>
          <a:bodyPr lIns="90000" tIns="45000" rIns="90000" bIns="45000" anchor="t">
            <a:noAutofit/>
          </a:bodyPr>
          <a:p>
            <a:pPr algn="just">
              <a:lnSpc>
                <a:spcPct val="100000"/>
              </a:lnSpc>
            </a:pPr>
            <a:r>
              <a:rPr lang="en-US" sz="1600" b="0" strike="noStrike" spc="-1">
                <a:solidFill>
                  <a:srgbClr val="333333"/>
                </a:solidFill>
                <a:latin typeface="Noto Sans"/>
              </a:rPr>
              <a:t>En exposant des services via des protocoles réseau standards (comme </a:t>
            </a:r>
            <a:r>
              <a:rPr lang="en-US" sz="1600" b="1" strike="noStrike" spc="-1">
                <a:solidFill>
                  <a:srgbClr val="333333"/>
                </a:solidFill>
                <a:latin typeface="Noto Sans"/>
              </a:rPr>
              <a:t>SOAP</a:t>
            </a:r>
            <a:r>
              <a:rPr lang="en-US" sz="1600" b="0" strike="noStrike" spc="-1">
                <a:solidFill>
                  <a:srgbClr val="333333"/>
                </a:solidFill>
                <a:latin typeface="Noto Sans"/>
              </a:rPr>
              <a:t>, </a:t>
            </a:r>
            <a:r>
              <a:rPr lang="en-US" sz="1600" b="1" strike="noStrike" spc="-1">
                <a:solidFill>
                  <a:srgbClr val="333333"/>
                </a:solidFill>
                <a:latin typeface="Noto Sans"/>
              </a:rPr>
              <a:t>JSON</a:t>
            </a:r>
            <a:r>
              <a:rPr lang="en-US" sz="1600" b="0" strike="noStrike" spc="-1">
                <a:solidFill>
                  <a:srgbClr val="333333"/>
                </a:solidFill>
                <a:latin typeface="Noto Sans"/>
              </a:rPr>
              <a:t>, </a:t>
            </a:r>
            <a:r>
              <a:rPr lang="en-US" sz="1600" b="1" strike="noStrike" spc="-1">
                <a:solidFill>
                  <a:srgbClr val="333333"/>
                </a:solidFill>
                <a:latin typeface="Noto Sans"/>
              </a:rPr>
              <a:t>ActiveMQ, etc.</a:t>
            </a:r>
            <a:r>
              <a:rPr lang="en-US" sz="1600" b="0" strike="noStrike" spc="-1">
                <a:solidFill>
                  <a:srgbClr val="333333"/>
                </a:solidFill>
                <a:latin typeface="Noto Sans"/>
              </a:rPr>
              <a:t>) pour envoyer des requêtes ou accéder aux données, l'architecture SOA évite aux développeurs de devoir réaliser une intégration de A à Z. À la place, ils peuvent utiliser des modèles appelés </a:t>
            </a:r>
            <a:r>
              <a:rPr lang="en-US" sz="1600" b="1" strike="noStrike" spc="-1">
                <a:solidFill>
                  <a:srgbClr val="333333"/>
                </a:solidFill>
                <a:latin typeface="Noto Sans"/>
              </a:rPr>
              <a:t>ESB</a:t>
            </a:r>
            <a:r>
              <a:rPr lang="en-US" sz="1600" b="0" strike="noStrike" spc="-1">
                <a:solidFill>
                  <a:srgbClr val="333333"/>
                </a:solidFill>
                <a:latin typeface="Noto Sans"/>
              </a:rPr>
              <a:t> pour réaliser l'intégration entre un composant centralisé et les systèmes back-end, puis les rendre disponibles en tant qu'interfaces de services. Cela permet aussi aux développeurs de réutiliser les fonctions déjà existantes au lieu de les recréer.</a:t>
            </a:r>
            <a:endParaRPr lang="en-US" sz="1600" b="0" strike="noStrike" spc="-1">
              <a:solidFill>
                <a:srgbClr val="333333"/>
              </a:solidFill>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 Box 557"/>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59" name="Text Box 558"/>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Comment fonctionne l’architecture orientée services ?</a:t>
            </a:r>
            <a:endParaRPr lang="en-US" sz="1800" b="0" strike="noStrike" spc="-1">
              <a:latin typeface="Arial" panose="020B0604020202090204"/>
            </a:endParaRPr>
          </a:p>
        </p:txBody>
      </p:sp>
      <p:sp>
        <p:nvSpPr>
          <p:cNvPr id="560" name="Rectangles 559"/>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61" name="Text Box 560"/>
          <p:cNvSpPr txBox="1"/>
          <p:nvPr/>
        </p:nvSpPr>
        <p:spPr>
          <a:xfrm>
            <a:off x="1097280" y="2750400"/>
            <a:ext cx="7722720" cy="1744920"/>
          </a:xfrm>
          <a:prstGeom prst="rect">
            <a:avLst/>
          </a:prstGeom>
          <a:noFill/>
          <a:ln w="0">
            <a:noFill/>
          </a:ln>
        </p:spPr>
        <p:txBody>
          <a:bodyPr lIns="90000" tIns="45000" rIns="90000" bIns="45000" anchor="t">
            <a:noAutofit/>
          </a:bodyPr>
          <a:p>
            <a:pPr algn="just">
              <a:lnSpc>
                <a:spcPct val="100000"/>
              </a:lnSpc>
            </a:pPr>
            <a:r>
              <a:rPr lang="en-US" sz="1600" b="0" strike="noStrike" spc="-1">
                <a:solidFill>
                  <a:srgbClr val="333333"/>
                </a:solidFill>
                <a:latin typeface="Noto Sans"/>
              </a:rPr>
              <a:t>Au sein d'une architecture orientée services, les services communiquent via un système de « couplage faible ». Les composants (aussi appelés « éléments ») sont interconnectés dans un système ou réseau, ce qui leur permet de transmettre des informations ou de coordonner un processus métier, en réduisant la dépendance entre eux. Dans les faits, cela aboutit à la création d'une application.</a:t>
            </a:r>
            <a:endParaRPr lang="en-US" sz="1600" b="0" strike="noStrike" spc="-1">
              <a:solidFill>
                <a:srgbClr val="333333"/>
              </a:solidFill>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ext Box 561"/>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63" name="Text Box 562"/>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SOA vs approche monolithique </a:t>
            </a:r>
            <a:endParaRPr lang="en-US" sz="1800" b="0" strike="noStrike" spc="-1">
              <a:latin typeface="Arial" panose="020B0604020202090204"/>
            </a:endParaRPr>
          </a:p>
        </p:txBody>
      </p:sp>
      <p:sp>
        <p:nvSpPr>
          <p:cNvPr id="564" name="Rectangles 563"/>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65" name="Text Box 564"/>
          <p:cNvSpPr txBox="1"/>
          <p:nvPr/>
        </p:nvSpPr>
        <p:spPr>
          <a:xfrm>
            <a:off x="1097280" y="2750400"/>
            <a:ext cx="7722720" cy="1532160"/>
          </a:xfrm>
          <a:prstGeom prst="rect">
            <a:avLst/>
          </a:prstGeom>
          <a:noFill/>
          <a:ln w="0">
            <a:noFill/>
          </a:ln>
        </p:spPr>
        <p:txBody>
          <a:bodyPr lIns="90000" tIns="45000" rIns="90000" bIns="45000" anchor="t">
            <a:noAutofit/>
          </a:bodyPr>
          <a:p>
            <a:pPr algn="just">
              <a:lnSpc>
                <a:spcPct val="100000"/>
              </a:lnSpc>
            </a:pPr>
            <a:r>
              <a:rPr lang="en-US" sz="1500" b="1" strike="noStrike" spc="-1">
                <a:solidFill>
                  <a:srgbClr val="355269"/>
                </a:solidFill>
                <a:latin typeface="Noto Sans"/>
              </a:rPr>
              <a:t>Mise sur le marché accélérée et plus grande flexibilité</a:t>
            </a:r>
            <a:r>
              <a:rPr lang="en-US" sz="1600" b="0" strike="noStrike" spc="-1">
                <a:solidFill>
                  <a:srgbClr val="333333"/>
                </a:solidFill>
                <a:latin typeface="Noto Sans"/>
              </a:rPr>
              <a:t> : le caractère réutilisable des services facilite et accélère le regroupement des applications. Les développeurs ne doivent plus repartir de zéro à chaque fois, comme c'est le cas pour les applications monolithiques.</a:t>
            </a:r>
            <a:endParaRPr lang="en-US" sz="1600" b="0" strike="noStrike" spc="-1">
              <a:solidFill>
                <a:srgbClr val="333333"/>
              </a:solidFill>
              <a:latin typeface="Arial" panose="020B0604020202090204"/>
            </a:endParaRPr>
          </a:p>
          <a:p>
            <a:pPr algn="just">
              <a:lnSpc>
                <a:spcPct val="100000"/>
              </a:lnSpc>
            </a:pPr>
            <a:endParaRPr lang="en-US" sz="1600" b="0" strike="noStrike" spc="-1">
              <a:solidFill>
                <a:srgbClr val="333333"/>
              </a:solidFill>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Text Box 565"/>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67" name="Text Box 566"/>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SOA vs approche monolithique </a:t>
            </a:r>
            <a:endParaRPr lang="en-US" sz="1800" b="0" strike="noStrike" spc="-1">
              <a:latin typeface="Arial" panose="020B0604020202090204"/>
            </a:endParaRPr>
          </a:p>
        </p:txBody>
      </p:sp>
      <p:sp>
        <p:nvSpPr>
          <p:cNvPr id="568" name="Rectangles 567"/>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69" name="Text Box 568"/>
          <p:cNvSpPr txBox="1"/>
          <p:nvPr/>
        </p:nvSpPr>
        <p:spPr>
          <a:xfrm>
            <a:off x="1097280" y="2750400"/>
            <a:ext cx="7722720" cy="2055960"/>
          </a:xfrm>
          <a:prstGeom prst="rect">
            <a:avLst/>
          </a:prstGeom>
          <a:noFill/>
          <a:ln w="0">
            <a:noFill/>
          </a:ln>
        </p:spPr>
        <p:txBody>
          <a:bodyPr lIns="90000" tIns="45000" rIns="90000" bIns="45000" anchor="t">
            <a:noAutofit/>
          </a:bodyPr>
          <a:p>
            <a:pPr algn="just"/>
            <a:r>
              <a:rPr lang="en-US" sz="1600" b="1" strike="noStrike" spc="-1">
                <a:solidFill>
                  <a:srgbClr val="355269"/>
                </a:solidFill>
                <a:latin typeface="Noto Sans"/>
              </a:rPr>
              <a:t>Utilisation de l'infrastructure existante sur les nouveaux marchés</a:t>
            </a:r>
            <a:r>
              <a:rPr lang="en-US" sz="1800" b="0" strike="noStrike" spc="-1">
                <a:solidFill>
                  <a:srgbClr val="333333"/>
                </a:solidFill>
                <a:latin typeface="Noto Sans"/>
              </a:rPr>
              <a:t> : </a:t>
            </a:r>
            <a:r>
              <a:rPr lang="en-US" sz="1600" b="0" strike="noStrike" spc="-1">
                <a:solidFill>
                  <a:srgbClr val="333333"/>
                </a:solidFill>
                <a:latin typeface="Noto Sans"/>
              </a:rPr>
              <a:t>grâce à l'architecture SOA, les développeurs peuvent plus facilement étendre et mettre à l'échelle les fonctionnalités d'une plateforme ou d'un environnement.</a:t>
            </a:r>
            <a:endParaRPr lang="en-US" sz="1600" b="0" strike="noStrike" spc="-1">
              <a:latin typeface="Arial" panose="020B0604020202090204"/>
            </a:endParaRPr>
          </a:p>
          <a:p>
            <a:pPr algn="just"/>
            <a:endParaRPr lang="en-US" sz="1600" b="0" strike="noStrike" spc="-1">
              <a:latin typeface="Arial" panose="020B0604020202090204"/>
            </a:endParaRPr>
          </a:p>
          <a:p>
            <a:pPr algn="just"/>
            <a:r>
              <a:rPr lang="en-US" sz="1600" b="1" strike="noStrike" spc="-1">
                <a:solidFill>
                  <a:srgbClr val="355269"/>
                </a:solidFill>
                <a:latin typeface="Noto Sans"/>
              </a:rPr>
              <a:t>Coûts réduits grâce à une meilleure agilité et à un développement plus efficace</a:t>
            </a:r>
            <a:endParaRPr lang="en-US" sz="1600" b="0" strike="noStrike" spc="-1">
              <a:latin typeface="Arial" panose="020B0604020202090204"/>
            </a:endParaRPr>
          </a:p>
          <a:p>
            <a:pPr algn="just"/>
            <a:endParaRPr lang="en-US" sz="1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 Box 569"/>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71" name="Text Box 570"/>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SOA vs approche monolithique </a:t>
            </a:r>
            <a:endParaRPr lang="en-US" sz="1800" b="0" strike="noStrike" spc="-1">
              <a:latin typeface="Arial" panose="020B0604020202090204"/>
            </a:endParaRPr>
          </a:p>
        </p:txBody>
      </p:sp>
      <p:sp>
        <p:nvSpPr>
          <p:cNvPr id="572" name="Rectangles 571"/>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73" name="Text Box 572"/>
          <p:cNvSpPr txBox="1"/>
          <p:nvPr/>
        </p:nvSpPr>
        <p:spPr>
          <a:xfrm>
            <a:off x="1097280" y="2750400"/>
            <a:ext cx="7722720" cy="2055960"/>
          </a:xfrm>
          <a:prstGeom prst="rect">
            <a:avLst/>
          </a:prstGeom>
          <a:noFill/>
          <a:ln w="0">
            <a:noFill/>
          </a:ln>
        </p:spPr>
        <p:txBody>
          <a:bodyPr lIns="90000" tIns="45000" rIns="90000" bIns="45000" anchor="t">
            <a:noAutofit/>
          </a:bodyPr>
          <a:p>
            <a:pPr algn="just"/>
            <a:r>
              <a:rPr lang="en-US" sz="1600" b="1" strike="noStrike" spc="-1">
                <a:solidFill>
                  <a:srgbClr val="355269"/>
                </a:solidFill>
                <a:latin typeface="Noto Sans"/>
              </a:rPr>
              <a:t>Maintenance facilitée</a:t>
            </a:r>
            <a:r>
              <a:rPr lang="en-US" sz="1800" b="0" strike="noStrike" spc="-1">
                <a:solidFill>
                  <a:srgbClr val="333333"/>
                </a:solidFill>
                <a:latin typeface="Noto Sans"/>
              </a:rPr>
              <a:t> : </a:t>
            </a:r>
            <a:r>
              <a:rPr lang="en-US" sz="1600" b="0" strike="noStrike" spc="-1">
                <a:solidFill>
                  <a:srgbClr val="333333"/>
                </a:solidFill>
                <a:latin typeface="Noto Sans"/>
              </a:rPr>
              <a:t>les services étant autonomes et indépendants, ils peuvent être modifiés et mis à jour autant que nécessaire, sans affecter les autres services.</a:t>
            </a:r>
            <a:endParaRPr lang="en-US" sz="1600" b="0" strike="noStrike" spc="-1">
              <a:latin typeface="Arial" panose="020B0604020202090204"/>
            </a:endParaRPr>
          </a:p>
          <a:p>
            <a:pPr algn="just"/>
            <a:endParaRPr lang="en-US" sz="1600" b="0" strike="noStrike" spc="-1">
              <a:latin typeface="Arial" panose="020B0604020202090204"/>
            </a:endParaRPr>
          </a:p>
          <a:p>
            <a:pPr algn="just">
              <a:lnSpc>
                <a:spcPct val="100000"/>
              </a:lnSpc>
            </a:pPr>
            <a:r>
              <a:rPr lang="en-US" sz="1600" b="1" strike="noStrike" spc="-1">
                <a:solidFill>
                  <a:srgbClr val="355269"/>
                </a:solidFill>
                <a:latin typeface="Noto Sans"/>
                <a:ea typeface="Noto Sans CJK SC"/>
              </a:rPr>
              <a:t>Fiabilité améliorée :</a:t>
            </a:r>
            <a:r>
              <a:rPr lang="en-US" sz="1600" b="0" strike="noStrike" spc="-1">
                <a:solidFill>
                  <a:srgbClr val="333333"/>
                </a:solidFill>
                <a:latin typeface="Noto Sans"/>
              </a:rPr>
              <a:t> il est plus facile de déboguer des petits services plutôt qu'un long code, ce qui permet de créer des applications plus fiables.</a:t>
            </a:r>
            <a:endParaRPr lang="en-US" sz="1600" b="0" strike="noStrike" spc="-1">
              <a:latin typeface="Arial" panose="020B0604020202090204"/>
            </a:endParaRPr>
          </a:p>
          <a:p>
            <a:pPr algn="just"/>
            <a:endParaRPr lang="en-US" sz="1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 Box 573"/>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75" name="Text Box 574"/>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SOA vs approche monolithique </a:t>
            </a:r>
            <a:endParaRPr lang="en-US" sz="1800" b="0" strike="noStrike" spc="-1">
              <a:latin typeface="Arial" panose="020B0604020202090204"/>
            </a:endParaRPr>
          </a:p>
        </p:txBody>
      </p:sp>
      <p:sp>
        <p:nvSpPr>
          <p:cNvPr id="576" name="Rectangles 575"/>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77" name="Text Box 576"/>
          <p:cNvSpPr txBox="1"/>
          <p:nvPr/>
        </p:nvSpPr>
        <p:spPr>
          <a:xfrm>
            <a:off x="1097280" y="2750400"/>
            <a:ext cx="7722720" cy="2883240"/>
          </a:xfrm>
          <a:prstGeom prst="rect">
            <a:avLst/>
          </a:prstGeom>
          <a:noFill/>
          <a:ln w="0">
            <a:noFill/>
          </a:ln>
        </p:spPr>
        <p:txBody>
          <a:bodyPr lIns="90000" tIns="45000" rIns="90000" bIns="45000" anchor="t">
            <a:noAutofit/>
          </a:bodyPr>
          <a:p>
            <a:pPr algn="just"/>
            <a:r>
              <a:rPr lang="en-US" sz="1600" b="1" strike="noStrike" spc="-1">
                <a:solidFill>
                  <a:srgbClr val="355269"/>
                </a:solidFill>
                <a:latin typeface="Noto Sans"/>
              </a:rPr>
              <a:t>Evolutivité </a:t>
            </a:r>
            <a:r>
              <a:rPr lang="en-US" sz="1800" b="0" strike="noStrike" spc="-1">
                <a:solidFill>
                  <a:srgbClr val="333333"/>
                </a:solidFill>
                <a:latin typeface="Noto Sans"/>
              </a:rPr>
              <a:t>: </a:t>
            </a:r>
            <a:r>
              <a:rPr lang="en-US" sz="1600" b="0" strike="noStrike" spc="-1">
                <a:solidFill>
                  <a:srgbClr val="333333"/>
                </a:solidFill>
                <a:latin typeface="Noto Sans"/>
              </a:rPr>
              <a:t>comme l'architecture SOA s'adapte à plusieurs services, plateformes et langages de programmation, l'évolutivité est considérablement accrue. En outre, le protocole de communication standardisé limite les interactions entre les clients et les services pour les entreprises, En diminuant le degré d'interaction, les applications peuvent être mises à l'échelle plus facilement et avec moins de pression.</a:t>
            </a:r>
            <a:endParaRPr lang="en-US" sz="1600" b="0" strike="noStrike" spc="-1">
              <a:latin typeface="Arial" panose="020B0604020202090204"/>
            </a:endParaRPr>
          </a:p>
          <a:p>
            <a:pPr algn="just"/>
            <a:endParaRPr lang="en-US" sz="1600" b="0" strike="noStrike" spc="-1">
              <a:latin typeface="Arial" panose="020B0604020202090204"/>
            </a:endParaRPr>
          </a:p>
          <a:p>
            <a:pPr algn="just">
              <a:lnSpc>
                <a:spcPct val="100000"/>
              </a:lnSpc>
            </a:pPr>
            <a:r>
              <a:rPr lang="en-US" sz="1600" b="1" strike="noStrike" spc="-1">
                <a:solidFill>
                  <a:srgbClr val="355269"/>
                </a:solidFill>
                <a:latin typeface="Noto Sans"/>
                <a:ea typeface="Noto Sans CJK SC"/>
              </a:rPr>
              <a:t>Grande disponibilité :</a:t>
            </a:r>
            <a:r>
              <a:rPr lang="en-US" sz="1600" b="0" strike="noStrike" spc="-1">
                <a:solidFill>
                  <a:srgbClr val="333333"/>
                </a:solidFill>
                <a:latin typeface="Noto Sans"/>
              </a:rPr>
              <a:t> les fonctions de l'architecture SOA sont à la portée de tous..</a:t>
            </a:r>
            <a:endParaRPr lang="en-US" sz="1600" b="0" strike="noStrike" spc="-1">
              <a:latin typeface="Arial" panose="020B0604020202090204"/>
            </a:endParaRPr>
          </a:p>
          <a:p>
            <a:pPr algn="just"/>
            <a:endParaRPr lang="en-US" sz="1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 Box 507"/>
          <p:cNvSpPr txBox="1"/>
          <p:nvPr/>
        </p:nvSpPr>
        <p:spPr>
          <a:xfrm>
            <a:off x="1260000" y="1225800"/>
            <a:ext cx="6108480" cy="934200"/>
          </a:xfrm>
          <a:prstGeom prst="rect">
            <a:avLst/>
          </a:prstGeom>
          <a:noFill/>
          <a:ln w="0">
            <a:noFill/>
          </a:ln>
        </p:spPr>
        <p:txBody>
          <a:bodyPr lIns="90000" tIns="45000" rIns="90000" bIns="45000" anchor="t">
            <a:noAutofit/>
          </a:bodyPr>
          <a:p>
            <a:r>
              <a:rPr lang="en-US" sz="4000" b="1" u="wavyHeavy" strike="noStrike" spc="-1">
                <a:uFillTx/>
                <a:latin typeface="Noto Sans"/>
              </a:rPr>
              <a:t>Objectifs du cours</a:t>
            </a:r>
            <a:endParaRPr lang="en-US" sz="4000" b="0" strike="noStrike" spc="-1">
              <a:latin typeface="Arial" panose="020B0604020202090204"/>
            </a:endParaRPr>
          </a:p>
        </p:txBody>
      </p:sp>
      <p:sp>
        <p:nvSpPr>
          <p:cNvPr id="509" name="Text Box 508"/>
          <p:cNvSpPr txBox="1"/>
          <p:nvPr/>
        </p:nvSpPr>
        <p:spPr>
          <a:xfrm>
            <a:off x="1097280" y="2885400"/>
            <a:ext cx="7362720" cy="1744920"/>
          </a:xfrm>
          <a:prstGeom prst="rect">
            <a:avLst/>
          </a:prstGeom>
          <a:noFill/>
          <a:ln w="0">
            <a:noFill/>
          </a:ln>
        </p:spPr>
        <p:txBody>
          <a:bodyPr lIns="90000" tIns="45000" rIns="90000" bIns="45000" anchor="t">
            <a:noAutofit/>
          </a:bodyPr>
          <a:p>
            <a:pPr marL="215900" indent="-215900">
              <a:lnSpc>
                <a:spcPct val="100000"/>
              </a:lnSpc>
              <a:buClr>
                <a:srgbClr val="000000"/>
              </a:buClr>
              <a:buSzPct val="45000"/>
              <a:buFont typeface="Wingdings" panose="05000000000000000000" pitchFamily="2" charset="2"/>
              <a:buChar char=""/>
            </a:pPr>
            <a:r>
              <a:rPr lang="en-US" sz="1600" b="0" strike="noStrike" spc="-1">
                <a:solidFill>
                  <a:srgbClr val="333333"/>
                </a:solidFill>
                <a:latin typeface="Noto Sans"/>
              </a:rPr>
              <a:t>Utiliser les techniques de conception avancées applicables aux grands systèmes logiciels orientés services.</a:t>
            </a:r>
            <a:endParaRPr lang="en-US" sz="1600" b="0" strike="noStrike" spc="-1">
              <a:solidFill>
                <a:srgbClr val="333333"/>
              </a:solidFill>
              <a:latin typeface="Arial" panose="020B0604020202090204"/>
            </a:endParaRPr>
          </a:p>
          <a:p>
            <a:pPr marL="215900" indent="-215900">
              <a:lnSpc>
                <a:spcPct val="100000"/>
              </a:lnSpc>
              <a:buClr>
                <a:srgbClr val="000000"/>
              </a:buClr>
              <a:buSzPct val="45000"/>
              <a:buFont typeface="Wingdings" panose="05000000000000000000" pitchFamily="2" charset="2"/>
              <a:buChar char=""/>
            </a:pPr>
            <a:r>
              <a:rPr lang="en-US" sz="1600" b="0" strike="noStrike" spc="-1">
                <a:solidFill>
                  <a:srgbClr val="333333"/>
                </a:solidFill>
                <a:latin typeface="Noto Sans"/>
              </a:rPr>
              <a:t>Appliquer les techniques de conception avancées pour un système spécifique</a:t>
            </a:r>
            <a:endParaRPr lang="en-US" sz="1600" b="0" strike="noStrike" spc="-1">
              <a:solidFill>
                <a:srgbClr val="333333"/>
              </a:solidFill>
              <a:latin typeface="Arial" panose="020B0604020202090204"/>
            </a:endParaRPr>
          </a:p>
          <a:p>
            <a:pPr marL="215900" indent="-215900">
              <a:lnSpc>
                <a:spcPct val="100000"/>
              </a:lnSpc>
              <a:buClr>
                <a:srgbClr val="000000"/>
              </a:buClr>
              <a:buSzPct val="45000"/>
              <a:buFont typeface="Wingdings" panose="05000000000000000000" pitchFamily="2" charset="2"/>
              <a:buChar char=""/>
            </a:pPr>
            <a:r>
              <a:rPr lang="en-US" sz="1600" b="0" strike="noStrike" spc="-1">
                <a:solidFill>
                  <a:srgbClr val="333333"/>
                </a:solidFill>
                <a:latin typeface="Noto Sans"/>
              </a:rPr>
              <a:t>Evaluer les décisions de conception</a:t>
            </a:r>
            <a:endParaRPr lang="en-US" sz="1600" b="0" strike="noStrike" spc="-1">
              <a:solidFill>
                <a:srgbClr val="333333"/>
              </a:solidFill>
              <a:latin typeface="Arial" panose="020B0604020202090204"/>
            </a:endParaRPr>
          </a:p>
        </p:txBody>
      </p:sp>
      <p:sp>
        <p:nvSpPr>
          <p:cNvPr id="510" name="Rectangles 509"/>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 Box 577"/>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79" name="Text Box 578"/>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Rôles au sein d’une architecture SOA</a:t>
            </a:r>
            <a:endParaRPr lang="en-US" sz="1800" b="0" strike="noStrike" spc="-1">
              <a:latin typeface="Arial" panose="020B0604020202090204"/>
            </a:endParaRPr>
          </a:p>
        </p:txBody>
      </p:sp>
      <p:sp>
        <p:nvSpPr>
          <p:cNvPr id="580" name="Rectangles 579"/>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81" name="Text Box 580"/>
          <p:cNvSpPr txBox="1"/>
          <p:nvPr/>
        </p:nvSpPr>
        <p:spPr>
          <a:xfrm>
            <a:off x="1097280" y="2750400"/>
            <a:ext cx="7722720" cy="2020680"/>
          </a:xfrm>
          <a:prstGeom prst="rect">
            <a:avLst/>
          </a:prstGeom>
          <a:noFill/>
          <a:ln w="0">
            <a:noFill/>
          </a:ln>
        </p:spPr>
        <p:txBody>
          <a:bodyPr lIns="90000" tIns="45000" rIns="90000" bIns="45000" anchor="t">
            <a:noAutofit/>
          </a:bodyPr>
          <a:p>
            <a:pPr algn="just"/>
            <a:r>
              <a:rPr lang="en-US" sz="1600" b="0" strike="noStrike" spc="-1">
                <a:solidFill>
                  <a:srgbClr val="333333"/>
                </a:solidFill>
                <a:latin typeface="Noto Sans"/>
              </a:rPr>
              <a:t>Trois rôles fournissent les principaux composants d’une architecture orientée services : </a:t>
            </a:r>
            <a:endParaRPr lang="en-US" sz="1600" b="0" strike="noStrike" spc="-1">
              <a:latin typeface="Arial" panose="020B0604020202090204"/>
            </a:endParaRPr>
          </a:p>
          <a:p>
            <a:pPr algn="just"/>
            <a:endParaRPr lang="en-US" sz="1600" b="0" strike="noStrike" spc="-1">
              <a:latin typeface="Arial" panose="020B0604020202090204"/>
            </a:endParaRPr>
          </a:p>
          <a:p>
            <a:pPr marL="215900" indent="-215900" algn="just">
              <a:buClr>
                <a:srgbClr val="000000"/>
              </a:buClr>
              <a:buSzPct val="45000"/>
              <a:buFont typeface="Symbol" panose="05050102010706020507" charset="2"/>
              <a:buChar char=""/>
            </a:pPr>
            <a:r>
              <a:rPr lang="en-US" sz="1600" b="1" strike="noStrike" spc="-1">
                <a:solidFill>
                  <a:srgbClr val="50938A"/>
                </a:solidFill>
                <a:latin typeface="Noto Sans"/>
              </a:rPr>
              <a:t>Le fournisseur de service</a:t>
            </a:r>
            <a:endParaRPr lang="en-US" sz="1600" b="0" strike="noStrike" spc="-1">
              <a:latin typeface="Arial" panose="020B0604020202090204"/>
            </a:endParaRPr>
          </a:p>
          <a:p>
            <a:pPr marL="215900" indent="-215900" algn="just">
              <a:buClr>
                <a:srgbClr val="000000"/>
              </a:buClr>
              <a:buSzPct val="45000"/>
              <a:buFont typeface="Symbol" panose="05050102010706020507" charset="2"/>
              <a:buChar char=""/>
            </a:pPr>
            <a:r>
              <a:rPr lang="en-US" sz="1600" b="1" strike="noStrike" spc="-1">
                <a:solidFill>
                  <a:srgbClr val="E16173"/>
                </a:solidFill>
                <a:latin typeface="Noto Sans"/>
              </a:rPr>
              <a:t>Broker ou registre de service</a:t>
            </a:r>
            <a:endParaRPr lang="en-US" sz="1600" b="0" strike="noStrike" spc="-1">
              <a:latin typeface="Arial" panose="020B0604020202090204"/>
            </a:endParaRPr>
          </a:p>
          <a:p>
            <a:pPr marL="215900" indent="-215900" algn="just">
              <a:buClr>
                <a:srgbClr val="000000"/>
              </a:buClr>
              <a:buSzPct val="45000"/>
              <a:buFont typeface="Symbol" panose="05050102010706020507" charset="2"/>
              <a:buChar char=""/>
            </a:pPr>
            <a:r>
              <a:rPr lang="en-US" sz="1600" b="1" strike="noStrike" spc="-1">
                <a:solidFill>
                  <a:srgbClr val="5983B0"/>
                </a:solidFill>
                <a:latin typeface="Noto Sans"/>
              </a:rPr>
              <a:t>Demandeur ou consommateur de service</a:t>
            </a:r>
            <a:endParaRPr lang="en-US" sz="1600" b="0" strike="noStrike" spc="-1">
              <a:latin typeface="Arial" panose="020B0604020202090204"/>
            </a:endParaRPr>
          </a:p>
          <a:p>
            <a:pPr algn="just"/>
            <a:endParaRPr lang="en-US" sz="1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Text Box 581"/>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83" name="Text Box 582"/>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Rôles au sein d’une architecture SOA</a:t>
            </a:r>
            <a:endParaRPr lang="en-US" sz="1800" b="0" strike="noStrike" spc="-1">
              <a:latin typeface="Arial" panose="020B0604020202090204"/>
            </a:endParaRPr>
          </a:p>
        </p:txBody>
      </p:sp>
      <p:sp>
        <p:nvSpPr>
          <p:cNvPr id="584" name="Rectangles 583"/>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85" name="Text Box 584"/>
          <p:cNvSpPr txBox="1"/>
          <p:nvPr/>
        </p:nvSpPr>
        <p:spPr>
          <a:xfrm>
            <a:off x="1097280" y="2750400"/>
            <a:ext cx="7722720" cy="1103400"/>
          </a:xfrm>
          <a:prstGeom prst="rect">
            <a:avLst/>
          </a:prstGeom>
          <a:noFill/>
          <a:ln w="0">
            <a:noFill/>
          </a:ln>
        </p:spPr>
        <p:txBody>
          <a:bodyPr lIns="0" tIns="0" rIns="0" bIns="0" anchor="t">
            <a:noAutofit/>
          </a:bodyPr>
          <a:p>
            <a:pPr algn="just"/>
            <a:r>
              <a:rPr lang="en-US" sz="1600" b="1" strike="noStrike" spc="-1">
                <a:solidFill>
                  <a:srgbClr val="50938A"/>
                </a:solidFill>
                <a:latin typeface="Noto Sans"/>
              </a:rPr>
              <a:t>Fournisseur de services :</a:t>
            </a:r>
            <a:endParaRPr lang="en-US" sz="1600" b="1" strike="noStrike" spc="-1">
              <a:solidFill>
                <a:srgbClr val="50938A"/>
              </a:solidFill>
              <a:latin typeface="Noto Sans"/>
              <a:ea typeface="Noto Sans CJK SC"/>
            </a:endParaRPr>
          </a:p>
          <a:p>
            <a:pPr algn="just"/>
            <a:r>
              <a:rPr lang="en-US" sz="1600" b="0" strike="noStrike" spc="-1">
                <a:solidFill>
                  <a:srgbClr val="333333"/>
                </a:solidFill>
                <a:latin typeface="Noto Sans"/>
              </a:rPr>
              <a:t>Un fournisseur de services crée des services web qu’il met à la disposition dans un registre de services. Il est responsable des conditions d’utilisation du service</a:t>
            </a:r>
            <a:endParaRPr lang="en-US" sz="1600" b="1" strike="noStrike" spc="-1">
              <a:solidFill>
                <a:srgbClr val="50938A"/>
              </a:solidFill>
              <a:latin typeface="Noto Sans"/>
              <a:ea typeface="Noto Sans CJK SC"/>
            </a:endParaRPr>
          </a:p>
          <a:p>
            <a:pPr algn="just"/>
            <a:endParaRPr lang="en-US" sz="1600" b="1" strike="noStrike" spc="-1">
              <a:solidFill>
                <a:srgbClr val="50938A"/>
              </a:solidFill>
              <a:latin typeface="Noto Sans"/>
              <a:ea typeface="Noto Sans CJK S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 Box 585"/>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87" name="Text Box 586"/>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Rôles au sein d’une architecture SOA</a:t>
            </a:r>
            <a:endParaRPr lang="en-US" sz="1800" b="0" strike="noStrike" spc="-1">
              <a:latin typeface="Arial" panose="020B0604020202090204"/>
            </a:endParaRPr>
          </a:p>
        </p:txBody>
      </p:sp>
      <p:sp>
        <p:nvSpPr>
          <p:cNvPr id="588" name="Rectangles 587"/>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89" name="Text Box 588"/>
          <p:cNvSpPr txBox="1"/>
          <p:nvPr/>
        </p:nvSpPr>
        <p:spPr>
          <a:xfrm>
            <a:off x="1097280" y="2750400"/>
            <a:ext cx="7722720" cy="1103400"/>
          </a:xfrm>
          <a:prstGeom prst="rect">
            <a:avLst/>
          </a:prstGeom>
          <a:noFill/>
          <a:ln w="0">
            <a:noFill/>
          </a:ln>
        </p:spPr>
        <p:txBody>
          <a:bodyPr lIns="0" tIns="0" rIns="0" bIns="0" anchor="t">
            <a:noAutofit/>
          </a:bodyPr>
          <a:p>
            <a:pPr algn="just"/>
            <a:r>
              <a:rPr lang="en-US" sz="1600" b="1" strike="noStrike" spc="-1">
                <a:solidFill>
                  <a:srgbClr val="50938A"/>
                </a:solidFill>
                <a:latin typeface="Noto Sans"/>
              </a:rPr>
              <a:t>Broker ou registre de service :</a:t>
            </a:r>
            <a:endParaRPr lang="en-US" sz="1600" b="1" strike="noStrike" spc="-1">
              <a:solidFill>
                <a:srgbClr val="50938A"/>
              </a:solidFill>
              <a:latin typeface="Noto Sans"/>
              <a:ea typeface="Noto Sans CJK SC"/>
            </a:endParaRPr>
          </a:p>
          <a:p>
            <a:pPr algn="just"/>
            <a:r>
              <a:rPr lang="en-US" sz="1600" b="0" strike="noStrike" spc="-1">
                <a:solidFill>
                  <a:srgbClr val="333333"/>
                </a:solidFill>
                <a:latin typeface="Noto Sans"/>
              </a:rPr>
              <a:t>Un broker ou registre de services est chargé de fournir les informations sur le service au demandeur. Le broker peut être public ou privé</a:t>
            </a:r>
            <a:endParaRPr lang="en-US" sz="1600" b="1" strike="noStrike" spc="-1">
              <a:solidFill>
                <a:srgbClr val="50938A"/>
              </a:solidFill>
              <a:latin typeface="Noto Sans"/>
              <a:ea typeface="Noto Sans CJK SC"/>
            </a:endParaRPr>
          </a:p>
          <a:p>
            <a:pPr algn="just"/>
            <a:endParaRPr lang="en-US" sz="1600" b="1" strike="noStrike" spc="-1">
              <a:solidFill>
                <a:srgbClr val="50938A"/>
              </a:solidFill>
              <a:latin typeface="Noto Sans"/>
              <a:ea typeface="Noto Sans CJK S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Text Box 589"/>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91" name="Text Box 590"/>
          <p:cNvSpPr txBox="1"/>
          <p:nvPr/>
        </p:nvSpPr>
        <p:spPr>
          <a:xfrm>
            <a:off x="822960" y="2273400"/>
            <a:ext cx="8537040" cy="426600"/>
          </a:xfrm>
          <a:prstGeom prst="rect">
            <a:avLst/>
          </a:prstGeom>
          <a:noFill/>
          <a:ln w="0">
            <a:noFill/>
          </a:ln>
        </p:spPr>
        <p:txBody>
          <a:bodyPr lIns="90000" tIns="45000" rIns="90000" bIns="45000" anchor="t">
            <a:noAutofit/>
          </a:bodyPr>
          <a:p>
            <a:r>
              <a:rPr lang="en-US" sz="1800" b="1" strike="noStrike" spc="-1">
                <a:latin typeface="Noto Sans"/>
              </a:rPr>
              <a:t>Rôles au sein d’une architecture SOA</a:t>
            </a:r>
            <a:endParaRPr lang="en-US" sz="1800" b="0" strike="noStrike" spc="-1">
              <a:latin typeface="Arial" panose="020B0604020202090204"/>
            </a:endParaRPr>
          </a:p>
        </p:txBody>
      </p:sp>
      <p:sp>
        <p:nvSpPr>
          <p:cNvPr id="592" name="Rectangles 591"/>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
        <p:nvSpPr>
          <p:cNvPr id="593" name="Text Box 592"/>
          <p:cNvSpPr txBox="1"/>
          <p:nvPr/>
        </p:nvSpPr>
        <p:spPr>
          <a:xfrm>
            <a:off x="1097280" y="2750400"/>
            <a:ext cx="7722720" cy="1103400"/>
          </a:xfrm>
          <a:prstGeom prst="rect">
            <a:avLst/>
          </a:prstGeom>
          <a:noFill/>
          <a:ln w="0">
            <a:noFill/>
          </a:ln>
        </p:spPr>
        <p:txBody>
          <a:bodyPr lIns="0" tIns="0" rIns="0" bIns="0" anchor="t">
            <a:noAutofit/>
          </a:bodyPr>
          <a:p>
            <a:pPr algn="just"/>
            <a:r>
              <a:rPr lang="en-US" sz="1600" b="1" strike="noStrike" spc="-1">
                <a:solidFill>
                  <a:srgbClr val="50938A"/>
                </a:solidFill>
                <a:latin typeface="Noto Sans"/>
              </a:rPr>
              <a:t>Demandeur ou consommateur de service :</a:t>
            </a:r>
            <a:endParaRPr lang="en-US" sz="1600" b="1" strike="noStrike" spc="-1">
              <a:solidFill>
                <a:srgbClr val="50938A"/>
              </a:solidFill>
              <a:latin typeface="Noto Sans"/>
              <a:ea typeface="Noto Sans CJK SC"/>
            </a:endParaRPr>
          </a:p>
          <a:p>
            <a:pPr algn="just"/>
            <a:r>
              <a:rPr lang="en-US" sz="1600" b="0" strike="noStrike" spc="-1">
                <a:solidFill>
                  <a:srgbClr val="333333"/>
                </a:solidFill>
                <a:latin typeface="Noto Sans"/>
              </a:rPr>
              <a:t>Le consommateur de services cherche un service dans un broker ou registre de services, puis se connecte à un fournisseur de service pour obtenir le service en question</a:t>
            </a:r>
            <a:endParaRPr lang="en-US" sz="1600" b="1" strike="noStrike" spc="-1">
              <a:solidFill>
                <a:srgbClr val="50938A"/>
              </a:solidFill>
              <a:latin typeface="Noto Sans"/>
              <a:ea typeface="Noto Sans CJK S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Text Box 593"/>
          <p:cNvSpPr txBox="1"/>
          <p:nvPr/>
        </p:nvSpPr>
        <p:spPr>
          <a:xfrm>
            <a:off x="91440" y="1158840"/>
            <a:ext cx="3383280" cy="748440"/>
          </a:xfrm>
          <a:prstGeom prst="rect">
            <a:avLst/>
          </a:prstGeom>
          <a:noFill/>
          <a:ln w="0">
            <a:noFill/>
          </a:ln>
        </p:spPr>
        <p:txBody>
          <a:bodyPr lIns="90000" tIns="45000" rIns="90000" bIns="45000" anchor="t">
            <a:noAutofit/>
          </a:bodyPr>
          <a:p>
            <a:pPr algn="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595" name="Text Box 594"/>
          <p:cNvSpPr txBox="1"/>
          <p:nvPr/>
        </p:nvSpPr>
        <p:spPr>
          <a:xfrm>
            <a:off x="1463040" y="731520"/>
            <a:ext cx="2011680" cy="401400"/>
          </a:xfrm>
          <a:prstGeom prst="rect">
            <a:avLst/>
          </a:prstGeom>
          <a:noFill/>
          <a:ln w="0">
            <a:noFill/>
          </a:ln>
        </p:spPr>
        <p:txBody>
          <a:bodyPr lIns="90000" tIns="45000" rIns="90000" bIns="45000" anchor="t">
            <a:noAutofit/>
          </a:bodyPr>
          <a:p>
            <a:pPr algn="r"/>
            <a:r>
              <a:rPr lang="en-US" sz="1800" b="1" strike="noStrike" spc="-1">
                <a:latin typeface="Noto Sans"/>
              </a:rPr>
              <a:t>Lorem</a:t>
            </a:r>
            <a:endParaRPr lang="en-US" sz="1800" b="0" strike="noStrike" spc="-1">
              <a:latin typeface="Arial" panose="020B0604020202090204"/>
            </a:endParaRPr>
          </a:p>
        </p:txBody>
      </p:sp>
      <p:sp>
        <p:nvSpPr>
          <p:cNvPr id="596" name="Text Box 595"/>
          <p:cNvSpPr txBox="1"/>
          <p:nvPr/>
        </p:nvSpPr>
        <p:spPr>
          <a:xfrm>
            <a:off x="109800" y="2639520"/>
            <a:ext cx="3383280" cy="1060920"/>
          </a:xfrm>
          <a:prstGeom prst="rect">
            <a:avLst/>
          </a:prstGeom>
          <a:noFill/>
          <a:ln w="0">
            <a:noFill/>
          </a:ln>
        </p:spPr>
        <p:txBody>
          <a:bodyPr lIns="90000" tIns="45000" rIns="90000" bIns="45000" anchor="t">
            <a:noAutofit/>
          </a:bodyPr>
          <a:p>
            <a:pPr algn="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597" name="Text Box 596"/>
          <p:cNvSpPr txBox="1"/>
          <p:nvPr/>
        </p:nvSpPr>
        <p:spPr>
          <a:xfrm>
            <a:off x="1481400" y="2212200"/>
            <a:ext cx="2011680" cy="401400"/>
          </a:xfrm>
          <a:prstGeom prst="rect">
            <a:avLst/>
          </a:prstGeom>
          <a:noFill/>
          <a:ln w="0">
            <a:noFill/>
          </a:ln>
        </p:spPr>
        <p:txBody>
          <a:bodyPr lIns="90000" tIns="45000" rIns="90000" bIns="45000" anchor="t">
            <a:noAutofit/>
          </a:bodyPr>
          <a:p>
            <a:pPr algn="r"/>
            <a:r>
              <a:rPr lang="en-US" sz="1800" b="1" strike="noStrike" spc="-1">
                <a:latin typeface="Noto Sans"/>
              </a:rPr>
              <a:t>Ipsum</a:t>
            </a:r>
            <a:endParaRPr lang="en-US" sz="1800" b="0" strike="noStrike" spc="-1">
              <a:latin typeface="Arial" panose="020B0604020202090204"/>
            </a:endParaRPr>
          </a:p>
        </p:txBody>
      </p:sp>
      <p:sp>
        <p:nvSpPr>
          <p:cNvPr id="598" name="Text Box 597"/>
          <p:cNvSpPr txBox="1"/>
          <p:nvPr/>
        </p:nvSpPr>
        <p:spPr>
          <a:xfrm>
            <a:off x="91440" y="4097880"/>
            <a:ext cx="3383280" cy="748440"/>
          </a:xfrm>
          <a:prstGeom prst="rect">
            <a:avLst/>
          </a:prstGeom>
          <a:noFill/>
          <a:ln w="0">
            <a:noFill/>
          </a:ln>
        </p:spPr>
        <p:txBody>
          <a:bodyPr lIns="90000" tIns="45000" rIns="90000" bIns="45000" anchor="t">
            <a:noAutofit/>
          </a:bodyPr>
          <a:p>
            <a:pPr algn="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599" name="Text Box 598"/>
          <p:cNvSpPr txBox="1"/>
          <p:nvPr/>
        </p:nvSpPr>
        <p:spPr>
          <a:xfrm>
            <a:off x="1463040" y="3670560"/>
            <a:ext cx="2011680" cy="401400"/>
          </a:xfrm>
          <a:prstGeom prst="rect">
            <a:avLst/>
          </a:prstGeom>
          <a:noFill/>
          <a:ln w="0">
            <a:noFill/>
          </a:ln>
        </p:spPr>
        <p:txBody>
          <a:bodyPr lIns="90000" tIns="45000" rIns="90000" bIns="45000" anchor="t">
            <a:noAutofit/>
          </a:bodyPr>
          <a:p>
            <a:pPr algn="r"/>
            <a:r>
              <a:rPr lang="en-US" sz="1800" b="1" strike="noStrike" spc="-1">
                <a:latin typeface="Noto Sans"/>
              </a:rPr>
              <a:t>Dolor</a:t>
            </a:r>
            <a:endParaRPr lang="en-US" sz="1800" b="0" strike="noStrike" spc="-1">
              <a:latin typeface="Arial" panose="020B0604020202090204"/>
            </a:endParaRPr>
          </a:p>
        </p:txBody>
      </p:sp>
      <p:sp>
        <p:nvSpPr>
          <p:cNvPr id="600" name="Text Box 599"/>
          <p:cNvSpPr txBox="1"/>
          <p:nvPr/>
        </p:nvSpPr>
        <p:spPr>
          <a:xfrm>
            <a:off x="6672240" y="4447080"/>
            <a:ext cx="3383280" cy="748440"/>
          </a:xfrm>
          <a:prstGeom prst="rect">
            <a:avLst/>
          </a:prstGeom>
          <a:noFill/>
          <a:ln w="0">
            <a:noFill/>
          </a:ln>
        </p:spPr>
        <p:txBody>
          <a:bodyPr lIns="90000" tIns="45000" rIns="90000" bIns="45000" anchor="t">
            <a:noAutofit/>
          </a:bodyPr>
          <a:p>
            <a:pP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601" name="Text Box 600"/>
          <p:cNvSpPr txBox="1"/>
          <p:nvPr/>
        </p:nvSpPr>
        <p:spPr>
          <a:xfrm>
            <a:off x="6672240" y="4019760"/>
            <a:ext cx="2011680" cy="401400"/>
          </a:xfrm>
          <a:prstGeom prst="rect">
            <a:avLst/>
          </a:prstGeom>
          <a:noFill/>
          <a:ln w="0">
            <a:noFill/>
          </a:ln>
        </p:spPr>
        <p:txBody>
          <a:bodyPr lIns="90000" tIns="45000" rIns="90000" bIns="45000" anchor="t">
            <a:noAutofit/>
          </a:bodyPr>
          <a:p>
            <a:r>
              <a:rPr lang="en-US" sz="1800" b="1" strike="noStrike" spc="-1">
                <a:latin typeface="Noto Sans"/>
              </a:rPr>
              <a:t>Consectetur</a:t>
            </a:r>
            <a:endParaRPr lang="en-US" sz="1800" b="0" strike="noStrike" spc="-1">
              <a:latin typeface="Arial" panose="020B0604020202090204"/>
            </a:endParaRPr>
          </a:p>
        </p:txBody>
      </p:sp>
      <p:sp>
        <p:nvSpPr>
          <p:cNvPr id="602" name="Text Box 601"/>
          <p:cNvSpPr txBox="1"/>
          <p:nvPr/>
        </p:nvSpPr>
        <p:spPr>
          <a:xfrm>
            <a:off x="6672240" y="2990520"/>
            <a:ext cx="3383280" cy="748440"/>
          </a:xfrm>
          <a:prstGeom prst="rect">
            <a:avLst/>
          </a:prstGeom>
          <a:noFill/>
          <a:ln w="0">
            <a:noFill/>
          </a:ln>
        </p:spPr>
        <p:txBody>
          <a:bodyPr lIns="90000" tIns="45000" rIns="90000" bIns="45000" anchor="t">
            <a:noAutofit/>
          </a:bodyPr>
          <a:p>
            <a:pP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603" name="Text Box 602"/>
          <p:cNvSpPr txBox="1"/>
          <p:nvPr/>
        </p:nvSpPr>
        <p:spPr>
          <a:xfrm>
            <a:off x="6672240" y="2563200"/>
            <a:ext cx="2011680" cy="412200"/>
          </a:xfrm>
          <a:prstGeom prst="rect">
            <a:avLst/>
          </a:prstGeom>
          <a:noFill/>
          <a:ln w="0">
            <a:noFill/>
          </a:ln>
        </p:spPr>
        <p:txBody>
          <a:bodyPr lIns="90000" tIns="45000" rIns="90000" bIns="45000" anchor="t">
            <a:noAutofit/>
          </a:bodyPr>
          <a:p>
            <a:r>
              <a:rPr lang="en-US" sz="1800" b="0" strike="noStrike" spc="-1">
                <a:latin typeface="Lato Black"/>
              </a:rPr>
              <a:t>Amet</a:t>
            </a:r>
            <a:endParaRPr lang="en-US" sz="1800" b="0" strike="noStrike" spc="-1">
              <a:latin typeface="Arial" panose="020B0604020202090204"/>
            </a:endParaRPr>
          </a:p>
        </p:txBody>
      </p:sp>
      <p:sp>
        <p:nvSpPr>
          <p:cNvPr id="604" name="Text Box 603"/>
          <p:cNvSpPr txBox="1"/>
          <p:nvPr/>
        </p:nvSpPr>
        <p:spPr>
          <a:xfrm>
            <a:off x="6672240" y="1433160"/>
            <a:ext cx="3383280" cy="748440"/>
          </a:xfrm>
          <a:prstGeom prst="rect">
            <a:avLst/>
          </a:prstGeom>
          <a:noFill/>
          <a:ln w="0">
            <a:noFill/>
          </a:ln>
        </p:spPr>
        <p:txBody>
          <a:bodyPr lIns="90000" tIns="45000" rIns="90000" bIns="45000" anchor="t">
            <a:noAutofit/>
          </a:bodyPr>
          <a:p>
            <a:pP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605" name="Text Box 604"/>
          <p:cNvSpPr txBox="1"/>
          <p:nvPr/>
        </p:nvSpPr>
        <p:spPr>
          <a:xfrm>
            <a:off x="6672240" y="1005840"/>
            <a:ext cx="2011680" cy="401400"/>
          </a:xfrm>
          <a:prstGeom prst="rect">
            <a:avLst/>
          </a:prstGeom>
          <a:noFill/>
          <a:ln w="0">
            <a:noFill/>
          </a:ln>
        </p:spPr>
        <p:txBody>
          <a:bodyPr lIns="90000" tIns="45000" rIns="90000" bIns="45000" anchor="t">
            <a:noAutofit/>
          </a:bodyPr>
          <a:p>
            <a:r>
              <a:rPr lang="en-US" sz="1800" b="1" strike="noStrike" spc="-1">
                <a:latin typeface="Noto Sans"/>
              </a:rPr>
              <a:t>Sit</a:t>
            </a:r>
            <a:endParaRPr lang="en-US" sz="18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6" name="Picture 605"/>
          <p:cNvPicPr/>
          <p:nvPr/>
        </p:nvPicPr>
        <p:blipFill>
          <a:blip r:embed="rId1"/>
          <a:stretch>
            <a:fillRect/>
          </a:stretch>
        </p:blipFill>
        <p:spPr>
          <a:xfrm>
            <a:off x="1188720" y="2783880"/>
            <a:ext cx="782280" cy="782280"/>
          </a:xfrm>
          <a:prstGeom prst="rect">
            <a:avLst/>
          </a:prstGeom>
          <a:ln w="0">
            <a:noFill/>
          </a:ln>
          <a:effectLst>
            <a:outerShdw dist="103350" dir="2700000" rotWithShape="0">
              <a:srgbClr val="808080">
                <a:alpha val="20000"/>
              </a:srgbClr>
            </a:outerShdw>
          </a:effectLst>
        </p:spPr>
      </p:pic>
      <p:sp>
        <p:nvSpPr>
          <p:cNvPr id="607" name="Text Box 606"/>
          <p:cNvSpPr txBox="1"/>
          <p:nvPr/>
        </p:nvSpPr>
        <p:spPr>
          <a:xfrm>
            <a:off x="2651760" y="4467600"/>
            <a:ext cx="3383280" cy="748440"/>
          </a:xfrm>
          <a:prstGeom prst="rect">
            <a:avLst/>
          </a:prstGeom>
          <a:noFill/>
          <a:ln w="0">
            <a:noFill/>
          </a:ln>
        </p:spPr>
        <p:txBody>
          <a:bodyPr lIns="90000" tIns="45000" rIns="90000" bIns="45000" anchor="t">
            <a:noAutofit/>
          </a:bodyPr>
          <a:p>
            <a:pP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608" name="Text Box 607"/>
          <p:cNvSpPr txBox="1"/>
          <p:nvPr/>
        </p:nvSpPr>
        <p:spPr>
          <a:xfrm>
            <a:off x="2651760" y="4040280"/>
            <a:ext cx="2011680" cy="401400"/>
          </a:xfrm>
          <a:prstGeom prst="rect">
            <a:avLst/>
          </a:prstGeom>
          <a:noFill/>
          <a:ln w="0">
            <a:noFill/>
          </a:ln>
        </p:spPr>
        <p:txBody>
          <a:bodyPr lIns="90000" tIns="45000" rIns="90000" bIns="45000" anchor="t">
            <a:noAutofit/>
          </a:bodyPr>
          <a:p>
            <a:r>
              <a:rPr lang="en-US" sz="1800" b="1" strike="noStrike" spc="-1">
                <a:latin typeface="Noto Sans"/>
              </a:rPr>
              <a:t>03 Dolor</a:t>
            </a:r>
            <a:endParaRPr lang="en-US" sz="1800" b="0" strike="noStrike" spc="-1">
              <a:latin typeface="Arial" panose="020B0604020202090204"/>
            </a:endParaRPr>
          </a:p>
        </p:txBody>
      </p:sp>
      <p:sp>
        <p:nvSpPr>
          <p:cNvPr id="609" name="Text Box 608"/>
          <p:cNvSpPr txBox="1"/>
          <p:nvPr/>
        </p:nvSpPr>
        <p:spPr>
          <a:xfrm>
            <a:off x="180000" y="1250280"/>
            <a:ext cx="3477600" cy="986040"/>
          </a:xfrm>
          <a:prstGeom prst="rect">
            <a:avLst/>
          </a:prstGeom>
          <a:noFill/>
          <a:ln w="0">
            <a:noFill/>
          </a:ln>
        </p:spPr>
        <p:txBody>
          <a:bodyPr lIns="90000" tIns="45000" rIns="90000" bIns="45000" anchor="t">
            <a:noAutofit/>
          </a:bodyPr>
          <a:p>
            <a:pPr algn="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610" name="Oval 609"/>
          <p:cNvSpPr/>
          <p:nvPr/>
        </p:nvSpPr>
        <p:spPr>
          <a:xfrm>
            <a:off x="2468880" y="822960"/>
            <a:ext cx="1410480" cy="1371600"/>
          </a:xfrm>
          <a:prstGeom prst="ellipse">
            <a:avLst/>
          </a:prstGeom>
          <a:solidFill>
            <a:srgbClr val="8D99AE">
              <a:alpha val="10000"/>
            </a:srgbClr>
          </a:solidFill>
          <a:ln w="0">
            <a:noFill/>
          </a:ln>
        </p:spPr>
        <p:style>
          <a:lnRef idx="0">
            <a:srgbClr val="FFFFFF"/>
          </a:lnRef>
          <a:fillRef idx="0">
            <a:srgbClr val="FFFFFF"/>
          </a:fillRef>
          <a:effectRef idx="0">
            <a:srgbClr val="FFFFFF"/>
          </a:effectRef>
          <a:fontRef idx="minor"/>
        </p:style>
      </p:sp>
      <p:sp>
        <p:nvSpPr>
          <p:cNvPr id="611" name="Text Box 610"/>
          <p:cNvSpPr txBox="1"/>
          <p:nvPr/>
        </p:nvSpPr>
        <p:spPr>
          <a:xfrm>
            <a:off x="1645920" y="822960"/>
            <a:ext cx="2011680" cy="401400"/>
          </a:xfrm>
          <a:prstGeom prst="rect">
            <a:avLst/>
          </a:prstGeom>
          <a:noFill/>
          <a:ln w="0">
            <a:noFill/>
          </a:ln>
        </p:spPr>
        <p:txBody>
          <a:bodyPr lIns="90000" tIns="45000" rIns="90000" bIns="45000" anchor="t">
            <a:noAutofit/>
          </a:bodyPr>
          <a:p>
            <a:pPr algn="r"/>
            <a:r>
              <a:rPr lang="en-US" sz="1800" b="1" strike="noStrike" spc="-1">
                <a:latin typeface="Noto Sans"/>
              </a:rPr>
              <a:t>01 Lorem</a:t>
            </a:r>
            <a:endParaRPr lang="en-US" sz="1800" b="0" strike="noStrike" spc="-1">
              <a:latin typeface="Arial" panose="020B0604020202090204"/>
            </a:endParaRPr>
          </a:p>
        </p:txBody>
      </p:sp>
      <p:pic>
        <p:nvPicPr>
          <p:cNvPr id="612" name="Picture 611"/>
          <p:cNvPicPr/>
          <p:nvPr/>
        </p:nvPicPr>
        <p:blipFill>
          <a:blip r:embed="rId2"/>
          <a:stretch>
            <a:fillRect/>
          </a:stretch>
        </p:blipFill>
        <p:spPr>
          <a:xfrm>
            <a:off x="4854240" y="1774080"/>
            <a:ext cx="943200" cy="1045440"/>
          </a:xfrm>
          <a:prstGeom prst="rect">
            <a:avLst/>
          </a:prstGeom>
          <a:ln w="0">
            <a:noFill/>
          </a:ln>
          <a:effectLst>
            <a:outerShdw dist="103350" dir="2700000" rotWithShape="0">
              <a:srgbClr val="808080">
                <a:alpha val="20000"/>
              </a:srgbClr>
            </a:outerShdw>
          </a:effectLst>
        </p:spPr>
      </p:pic>
      <p:pic>
        <p:nvPicPr>
          <p:cNvPr id="613" name="Picture 612"/>
          <p:cNvPicPr/>
          <p:nvPr/>
        </p:nvPicPr>
        <p:blipFill>
          <a:blip r:embed="rId3"/>
          <a:stretch>
            <a:fillRect/>
          </a:stretch>
        </p:blipFill>
        <p:spPr>
          <a:xfrm>
            <a:off x="6884640" y="3486960"/>
            <a:ext cx="924480" cy="847440"/>
          </a:xfrm>
          <a:prstGeom prst="rect">
            <a:avLst/>
          </a:prstGeom>
          <a:ln w="0">
            <a:noFill/>
          </a:ln>
          <a:effectLst>
            <a:outerShdw dist="103350" dir="2700000" rotWithShape="0">
              <a:srgbClr val="808080">
                <a:alpha val="20000"/>
              </a:srgbClr>
            </a:outerShdw>
          </a:effectLst>
        </p:spPr>
      </p:pic>
      <p:sp>
        <p:nvSpPr>
          <p:cNvPr id="614" name="Text Box 613"/>
          <p:cNvSpPr txBox="1"/>
          <p:nvPr/>
        </p:nvSpPr>
        <p:spPr>
          <a:xfrm>
            <a:off x="6309360" y="1856520"/>
            <a:ext cx="2743200" cy="919800"/>
          </a:xfrm>
          <a:prstGeom prst="rect">
            <a:avLst/>
          </a:prstGeom>
          <a:noFill/>
          <a:ln w="0">
            <a:noFill/>
          </a:ln>
        </p:spPr>
        <p:txBody>
          <a:bodyPr lIns="90000" tIns="45000" rIns="90000" bIns="45000" anchor="t">
            <a:noAutofit/>
          </a:bodyPr>
          <a:p>
            <a:pPr algn="r">
              <a:lnSpc>
                <a:spcPct val="100000"/>
              </a:lnSpc>
              <a:spcBef>
                <a:spcPts val="1190"/>
              </a:spcBef>
              <a:spcAft>
                <a:spcPts val="990"/>
              </a:spcAft>
            </a:pPr>
            <a:r>
              <a:rPr lang="en-US" sz="1200" b="0" strike="noStrike" spc="-1">
                <a:solidFill>
                  <a:srgbClr val="666666"/>
                </a:solidFill>
                <a:latin typeface="Noto Sans"/>
              </a:rPr>
              <a:t>Lorem ipsum dolor sit amet, consectetur adipiscing elit, sed do eiusmod tempor incididunt ut labore et dolore magna aliqua. </a:t>
            </a:r>
            <a:endParaRPr lang="en-US" sz="1200" b="0" strike="noStrike" spc="-1">
              <a:latin typeface="Arial" panose="020B0604020202090204"/>
            </a:endParaRPr>
          </a:p>
        </p:txBody>
      </p:sp>
      <p:sp>
        <p:nvSpPr>
          <p:cNvPr id="615" name="Text Box 614"/>
          <p:cNvSpPr txBox="1"/>
          <p:nvPr/>
        </p:nvSpPr>
        <p:spPr>
          <a:xfrm>
            <a:off x="7040880" y="1429200"/>
            <a:ext cx="2011680" cy="401400"/>
          </a:xfrm>
          <a:prstGeom prst="rect">
            <a:avLst/>
          </a:prstGeom>
          <a:noFill/>
          <a:ln w="0">
            <a:noFill/>
          </a:ln>
        </p:spPr>
        <p:txBody>
          <a:bodyPr lIns="90000" tIns="45000" rIns="90000" bIns="45000" anchor="t">
            <a:noAutofit/>
          </a:bodyPr>
          <a:p>
            <a:pPr algn="r"/>
            <a:r>
              <a:rPr lang="en-US" sz="1800" b="1" strike="noStrike" spc="-1">
                <a:latin typeface="Noto Sans"/>
              </a:rPr>
              <a:t>02 Ipsum</a:t>
            </a:r>
            <a:endParaRPr lang="en-US" sz="18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Text Box 615"/>
          <p:cNvSpPr txBox="1"/>
          <p:nvPr/>
        </p:nvSpPr>
        <p:spPr>
          <a:xfrm>
            <a:off x="953280" y="1524240"/>
            <a:ext cx="3200400" cy="1132920"/>
          </a:xfrm>
          <a:prstGeom prst="rect">
            <a:avLst/>
          </a:prstGeom>
          <a:noFill/>
          <a:ln w="0">
            <a:noFill/>
          </a:ln>
        </p:spPr>
        <p:txBody>
          <a:bodyPr lIns="90000" tIns="45000" rIns="90000" bIns="45000" anchor="t">
            <a:noAutofit/>
          </a:bodyPr>
          <a:p>
            <a:r>
              <a:rPr lang="en-US" sz="1500" b="0" strike="noStrike" spc="-1">
                <a:solidFill>
                  <a:srgbClr val="666666"/>
                </a:solidFill>
                <a:latin typeface="Noto Sans"/>
              </a:rPr>
              <a:t>Lorem ipsum dolor sit amet, consectetur adipiscing elit, sed do eiusmod tempor incididunt ut labore et dolore magna aliqua. </a:t>
            </a:r>
            <a:endParaRPr lang="en-US" sz="1500" b="0" strike="noStrike" spc="-1">
              <a:latin typeface="Arial" panose="020B0604020202090204"/>
            </a:endParaRPr>
          </a:p>
        </p:txBody>
      </p:sp>
      <p:sp>
        <p:nvSpPr>
          <p:cNvPr id="617" name="Text Box 616"/>
          <p:cNvSpPr txBox="1"/>
          <p:nvPr/>
        </p:nvSpPr>
        <p:spPr>
          <a:xfrm>
            <a:off x="1604520" y="1113840"/>
            <a:ext cx="1554480" cy="471600"/>
          </a:xfrm>
          <a:prstGeom prst="rect">
            <a:avLst/>
          </a:prstGeom>
          <a:noFill/>
          <a:ln w="0">
            <a:noFill/>
          </a:ln>
        </p:spPr>
        <p:txBody>
          <a:bodyPr lIns="90000" tIns="45000" rIns="90000" bIns="45000" anchor="t">
            <a:noAutofit/>
          </a:bodyPr>
          <a:p>
            <a:r>
              <a:rPr lang="en-US" sz="2200" b="1" strike="noStrike" spc="-1">
                <a:latin typeface="Noto Sans"/>
              </a:rPr>
              <a:t>Lorem</a:t>
            </a:r>
            <a:endParaRPr lang="en-US" sz="2200" b="0" strike="noStrike" spc="-1">
              <a:latin typeface="Arial" panose="020B0604020202090204"/>
            </a:endParaRPr>
          </a:p>
        </p:txBody>
      </p:sp>
      <p:sp>
        <p:nvSpPr>
          <p:cNvPr id="618" name="Text Box 617"/>
          <p:cNvSpPr txBox="1"/>
          <p:nvPr/>
        </p:nvSpPr>
        <p:spPr>
          <a:xfrm>
            <a:off x="2873520" y="4037760"/>
            <a:ext cx="3200400" cy="1132920"/>
          </a:xfrm>
          <a:prstGeom prst="rect">
            <a:avLst/>
          </a:prstGeom>
          <a:noFill/>
          <a:ln w="0">
            <a:noFill/>
          </a:ln>
        </p:spPr>
        <p:txBody>
          <a:bodyPr lIns="90000" tIns="45000" rIns="90000" bIns="45000" anchor="t">
            <a:noAutofit/>
          </a:bodyPr>
          <a:p>
            <a:r>
              <a:rPr lang="en-US" sz="1500" b="0" strike="noStrike" spc="-1">
                <a:solidFill>
                  <a:srgbClr val="666666"/>
                </a:solidFill>
                <a:latin typeface="Noto Sans"/>
              </a:rPr>
              <a:t>Lorem ipsum dolor sit amet, consectetur adipiscing elit, sed do eiusmod tempor incididunt ut labore et dolore magna aliqua. </a:t>
            </a:r>
            <a:endParaRPr lang="en-US" sz="1500" b="0" strike="noStrike" spc="-1">
              <a:latin typeface="Arial" panose="020B0604020202090204"/>
            </a:endParaRPr>
          </a:p>
        </p:txBody>
      </p:sp>
      <p:sp>
        <p:nvSpPr>
          <p:cNvPr id="619" name="Text Box 618"/>
          <p:cNvSpPr txBox="1"/>
          <p:nvPr/>
        </p:nvSpPr>
        <p:spPr>
          <a:xfrm>
            <a:off x="3524760" y="3627360"/>
            <a:ext cx="1554480" cy="471600"/>
          </a:xfrm>
          <a:prstGeom prst="rect">
            <a:avLst/>
          </a:prstGeom>
          <a:noFill/>
          <a:ln w="0">
            <a:noFill/>
          </a:ln>
        </p:spPr>
        <p:txBody>
          <a:bodyPr lIns="90000" tIns="45000" rIns="90000" bIns="45000" anchor="t">
            <a:noAutofit/>
          </a:bodyPr>
          <a:p>
            <a:r>
              <a:rPr lang="en-US" sz="2200" b="1" strike="noStrike" spc="-1">
                <a:latin typeface="Noto Sans"/>
              </a:rPr>
              <a:t>Ipsum</a:t>
            </a:r>
            <a:endParaRPr lang="en-US" sz="2200" b="0" strike="noStrike" spc="-1">
              <a:latin typeface="Arial" panose="020B0604020202090204"/>
            </a:endParaRPr>
          </a:p>
        </p:txBody>
      </p:sp>
      <p:sp>
        <p:nvSpPr>
          <p:cNvPr id="620" name="Text Box 619"/>
          <p:cNvSpPr txBox="1"/>
          <p:nvPr/>
        </p:nvSpPr>
        <p:spPr>
          <a:xfrm>
            <a:off x="6714000" y="4084560"/>
            <a:ext cx="3200400" cy="1132920"/>
          </a:xfrm>
          <a:prstGeom prst="rect">
            <a:avLst/>
          </a:prstGeom>
          <a:noFill/>
          <a:ln w="0">
            <a:noFill/>
          </a:ln>
        </p:spPr>
        <p:txBody>
          <a:bodyPr lIns="90000" tIns="45000" rIns="90000" bIns="45000" anchor="t">
            <a:noAutofit/>
          </a:bodyPr>
          <a:p>
            <a:r>
              <a:rPr lang="en-US" sz="1500" b="0" strike="noStrike" spc="-1">
                <a:solidFill>
                  <a:srgbClr val="666666"/>
                </a:solidFill>
                <a:latin typeface="Noto Sans"/>
              </a:rPr>
              <a:t>Lorem ipsum dolor sit amet, consectetur adipiscing elit, sed do eiusmod tempor incididunt ut labore et dolore magna aliqua. </a:t>
            </a:r>
            <a:endParaRPr lang="en-US" sz="1500" b="0" strike="noStrike" spc="-1">
              <a:latin typeface="Arial" panose="020B0604020202090204"/>
            </a:endParaRPr>
          </a:p>
        </p:txBody>
      </p:sp>
      <p:sp>
        <p:nvSpPr>
          <p:cNvPr id="621" name="Text Box 620"/>
          <p:cNvSpPr txBox="1"/>
          <p:nvPr/>
        </p:nvSpPr>
        <p:spPr>
          <a:xfrm>
            <a:off x="7365240" y="3674160"/>
            <a:ext cx="1554480" cy="471600"/>
          </a:xfrm>
          <a:prstGeom prst="rect">
            <a:avLst/>
          </a:prstGeom>
          <a:noFill/>
          <a:ln w="0">
            <a:noFill/>
          </a:ln>
        </p:spPr>
        <p:txBody>
          <a:bodyPr lIns="90000" tIns="45000" rIns="90000" bIns="45000" anchor="t">
            <a:noAutofit/>
          </a:bodyPr>
          <a:p>
            <a:r>
              <a:rPr lang="en-US" sz="2200" b="1" strike="noStrike" spc="-1">
                <a:latin typeface="Noto Sans"/>
              </a:rPr>
              <a:t>Sit</a:t>
            </a:r>
            <a:endParaRPr lang="en-US" sz="2200" b="0" strike="noStrike" spc="-1">
              <a:latin typeface="Arial" panose="020B0604020202090204"/>
            </a:endParaRPr>
          </a:p>
        </p:txBody>
      </p:sp>
      <p:sp>
        <p:nvSpPr>
          <p:cNvPr id="622" name="Text Box 621"/>
          <p:cNvSpPr txBox="1"/>
          <p:nvPr/>
        </p:nvSpPr>
        <p:spPr>
          <a:xfrm>
            <a:off x="5068080" y="1524240"/>
            <a:ext cx="3200400" cy="1132920"/>
          </a:xfrm>
          <a:prstGeom prst="rect">
            <a:avLst/>
          </a:prstGeom>
          <a:noFill/>
          <a:ln w="0">
            <a:noFill/>
          </a:ln>
        </p:spPr>
        <p:txBody>
          <a:bodyPr lIns="90000" tIns="45000" rIns="90000" bIns="45000" anchor="t">
            <a:noAutofit/>
          </a:bodyPr>
          <a:p>
            <a:r>
              <a:rPr lang="en-US" sz="1500" b="0" strike="noStrike" spc="-1">
                <a:solidFill>
                  <a:srgbClr val="666666"/>
                </a:solidFill>
                <a:latin typeface="Noto Sans"/>
              </a:rPr>
              <a:t>Lorem ipsum dolor sit amet, consectetur adipiscing elit, sed do eiusmod tempor incididunt ut labore et dolore magna aliqua. </a:t>
            </a:r>
            <a:endParaRPr lang="en-US" sz="1500" b="0" strike="noStrike" spc="-1">
              <a:latin typeface="Arial" panose="020B0604020202090204"/>
            </a:endParaRPr>
          </a:p>
        </p:txBody>
      </p:sp>
      <p:sp>
        <p:nvSpPr>
          <p:cNvPr id="623" name="Text Box 622"/>
          <p:cNvSpPr txBox="1"/>
          <p:nvPr/>
        </p:nvSpPr>
        <p:spPr>
          <a:xfrm>
            <a:off x="5719320" y="1113840"/>
            <a:ext cx="1554480" cy="471600"/>
          </a:xfrm>
          <a:prstGeom prst="rect">
            <a:avLst/>
          </a:prstGeom>
          <a:noFill/>
          <a:ln w="0">
            <a:noFill/>
          </a:ln>
        </p:spPr>
        <p:txBody>
          <a:bodyPr lIns="90000" tIns="45000" rIns="90000" bIns="45000" anchor="t">
            <a:noAutofit/>
          </a:bodyPr>
          <a:p>
            <a:r>
              <a:rPr lang="en-US" sz="2200" b="1" strike="noStrike" spc="-1">
                <a:latin typeface="Noto Sans"/>
              </a:rPr>
              <a:t>Dolor</a:t>
            </a:r>
            <a:endParaRPr lang="en-US" sz="2200" b="0" strike="noStrike" spc="-1">
              <a:latin typeface="Arial" panose="020B0604020202090204"/>
            </a:endParaRPr>
          </a:p>
        </p:txBody>
      </p:sp>
      <p:sp>
        <p:nvSpPr>
          <p:cNvPr id="624" name="Text Box 623"/>
          <p:cNvSpPr txBox="1"/>
          <p:nvPr/>
        </p:nvSpPr>
        <p:spPr>
          <a:xfrm>
            <a:off x="496080" y="518400"/>
            <a:ext cx="1097280" cy="1129680"/>
          </a:xfrm>
          <a:prstGeom prst="rect">
            <a:avLst/>
          </a:prstGeom>
          <a:noFill/>
          <a:ln w="0">
            <a:noFill/>
          </a:ln>
        </p:spPr>
        <p:txBody>
          <a:bodyPr lIns="90000" tIns="45000" rIns="90000" bIns="45000" anchor="t">
            <a:noAutofit/>
          </a:bodyPr>
          <a:p>
            <a:r>
              <a:rPr lang="en-US" sz="6000" b="0" strike="noStrike" spc="-1">
                <a:latin typeface="Noto Sans"/>
              </a:rPr>
              <a:t>01</a:t>
            </a:r>
            <a:endParaRPr lang="en-US" sz="6000" b="0" strike="noStrike" spc="-1">
              <a:latin typeface="Arial" panose="020B0604020202090204"/>
            </a:endParaRPr>
          </a:p>
        </p:txBody>
      </p:sp>
      <p:sp>
        <p:nvSpPr>
          <p:cNvPr id="625" name="Text Box 624"/>
          <p:cNvSpPr txBox="1"/>
          <p:nvPr/>
        </p:nvSpPr>
        <p:spPr>
          <a:xfrm>
            <a:off x="2416320" y="3078720"/>
            <a:ext cx="1097280" cy="1129680"/>
          </a:xfrm>
          <a:prstGeom prst="rect">
            <a:avLst/>
          </a:prstGeom>
          <a:noFill/>
          <a:ln w="0">
            <a:noFill/>
          </a:ln>
        </p:spPr>
        <p:txBody>
          <a:bodyPr lIns="90000" tIns="45000" rIns="90000" bIns="45000" anchor="t">
            <a:noAutofit/>
          </a:bodyPr>
          <a:p>
            <a:r>
              <a:rPr lang="en-US" sz="6000" b="0" strike="noStrike" spc="-1">
                <a:latin typeface="Noto Sans"/>
              </a:rPr>
              <a:t>02</a:t>
            </a:r>
            <a:endParaRPr lang="en-US" sz="6000" b="0" strike="noStrike" spc="-1">
              <a:latin typeface="Arial" panose="020B0604020202090204"/>
            </a:endParaRPr>
          </a:p>
        </p:txBody>
      </p:sp>
      <p:sp>
        <p:nvSpPr>
          <p:cNvPr id="626" name="Text Box 625"/>
          <p:cNvSpPr txBox="1"/>
          <p:nvPr/>
        </p:nvSpPr>
        <p:spPr>
          <a:xfrm>
            <a:off x="4610880" y="577440"/>
            <a:ext cx="1097280" cy="1129680"/>
          </a:xfrm>
          <a:prstGeom prst="rect">
            <a:avLst/>
          </a:prstGeom>
          <a:noFill/>
          <a:ln w="0">
            <a:noFill/>
          </a:ln>
        </p:spPr>
        <p:txBody>
          <a:bodyPr lIns="90000" tIns="45000" rIns="90000" bIns="45000" anchor="t">
            <a:noAutofit/>
          </a:bodyPr>
          <a:p>
            <a:r>
              <a:rPr lang="en-US" sz="6000" b="0" strike="noStrike" spc="-1">
                <a:latin typeface="Noto Sans"/>
              </a:rPr>
              <a:t>03</a:t>
            </a:r>
            <a:endParaRPr lang="en-US" sz="6000" b="0" strike="noStrike" spc="-1">
              <a:latin typeface="Arial" panose="020B0604020202090204"/>
            </a:endParaRPr>
          </a:p>
        </p:txBody>
      </p:sp>
      <p:sp>
        <p:nvSpPr>
          <p:cNvPr id="627" name="Text Box 626"/>
          <p:cNvSpPr txBox="1"/>
          <p:nvPr/>
        </p:nvSpPr>
        <p:spPr>
          <a:xfrm>
            <a:off x="6256800" y="3137760"/>
            <a:ext cx="1097280" cy="1129680"/>
          </a:xfrm>
          <a:prstGeom prst="rect">
            <a:avLst/>
          </a:prstGeom>
          <a:noFill/>
          <a:ln w="0">
            <a:noFill/>
          </a:ln>
        </p:spPr>
        <p:txBody>
          <a:bodyPr lIns="90000" tIns="45000" rIns="90000" bIns="45000" anchor="t">
            <a:noAutofit/>
          </a:bodyPr>
          <a:p>
            <a:r>
              <a:rPr lang="en-US" sz="6000" b="0" strike="noStrike" spc="-1">
                <a:latin typeface="Noto Sans"/>
              </a:rPr>
              <a:t>04</a:t>
            </a:r>
            <a:endParaRPr lang="en-US" sz="60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Text Box 627"/>
          <p:cNvSpPr txBox="1"/>
          <p:nvPr/>
        </p:nvSpPr>
        <p:spPr>
          <a:xfrm>
            <a:off x="4297680" y="2011680"/>
            <a:ext cx="3840480" cy="1334520"/>
          </a:xfrm>
          <a:prstGeom prst="rect">
            <a:avLst/>
          </a:prstGeom>
          <a:noFill/>
          <a:ln w="0">
            <a:noFill/>
          </a:ln>
        </p:spPr>
        <p:txBody>
          <a:bodyPr lIns="90000" tIns="45000" rIns="90000" bIns="45000" anchor="t">
            <a:noAutofit/>
          </a:bodyPr>
          <a:p>
            <a:r>
              <a:rPr lang="en-US" sz="1800" b="0" strike="noStrike" spc="-1">
                <a:latin typeface="Noto Sans"/>
              </a:rPr>
              <a:t>Lorem ipsum dolor sit amet, consectetur adipiscing elit, sed do eiusmod tempor incididunt ut labore et dolore magna aliqua. </a:t>
            </a:r>
            <a:endParaRPr lang="en-US" sz="1800" b="0" strike="noStrike" spc="-1">
              <a:latin typeface="Arial" panose="020B0604020202090204"/>
            </a:endParaRPr>
          </a:p>
        </p:txBody>
      </p:sp>
      <p:sp>
        <p:nvSpPr>
          <p:cNvPr id="629" name="Text Box 628"/>
          <p:cNvSpPr txBox="1"/>
          <p:nvPr/>
        </p:nvSpPr>
        <p:spPr>
          <a:xfrm>
            <a:off x="4317120" y="3388320"/>
            <a:ext cx="1554480" cy="366120"/>
          </a:xfrm>
          <a:prstGeom prst="rect">
            <a:avLst/>
          </a:prstGeom>
          <a:noFill/>
          <a:ln w="0">
            <a:noFill/>
          </a:ln>
        </p:spPr>
        <p:txBody>
          <a:bodyPr lIns="90000" tIns="45000" rIns="90000" bIns="45000" anchor="t">
            <a:noAutofit/>
          </a:bodyPr>
          <a:p>
            <a:r>
              <a:rPr lang="en-US" sz="1600" b="0" strike="noStrike" spc="-1">
                <a:latin typeface="Noto Sans"/>
              </a:rPr>
              <a:t>- Loremus</a:t>
            </a:r>
            <a:endParaRPr lang="en-US" sz="16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Text Box 629"/>
          <p:cNvSpPr txBox="1"/>
          <p:nvPr/>
        </p:nvSpPr>
        <p:spPr>
          <a:xfrm>
            <a:off x="2560320" y="285840"/>
            <a:ext cx="4937760" cy="590400"/>
          </a:xfrm>
          <a:prstGeom prst="rect">
            <a:avLst/>
          </a:prstGeom>
          <a:noFill/>
          <a:ln w="0">
            <a:noFill/>
          </a:ln>
        </p:spPr>
        <p:txBody>
          <a:bodyPr lIns="90000" tIns="45000" rIns="90000" bIns="45000" anchor="t">
            <a:noAutofit/>
          </a:bodyPr>
          <a:p>
            <a:pPr algn="ctr"/>
            <a:r>
              <a:rPr lang="en-US" sz="2800" b="0" strike="noStrike" spc="-1">
                <a:solidFill>
                  <a:srgbClr val="000000"/>
                </a:solidFill>
                <a:latin typeface="Lato Black"/>
              </a:rPr>
              <a:t>Lorem &amp; Ipsum</a:t>
            </a:r>
            <a:endParaRPr lang="en-US" sz="2800" b="0" strike="noStrike" spc="-1">
              <a:latin typeface="Arial" panose="020B0604020202090204"/>
            </a:endParaRPr>
          </a:p>
        </p:txBody>
      </p:sp>
      <p:grpSp>
        <p:nvGrpSpPr>
          <p:cNvPr id="631" name="Group 630"/>
          <p:cNvGrpSpPr/>
          <p:nvPr/>
        </p:nvGrpSpPr>
        <p:grpSpPr>
          <a:xfrm>
            <a:off x="914400" y="2103120"/>
            <a:ext cx="1463040" cy="1463040"/>
            <a:chOff x="914400" y="2103120"/>
            <a:chExt cx="1463040" cy="1463040"/>
          </a:xfrm>
        </p:grpSpPr>
        <p:sp>
          <p:nvSpPr>
            <p:cNvPr id="632" name="Oval 631"/>
            <p:cNvSpPr/>
            <p:nvPr/>
          </p:nvSpPr>
          <p:spPr>
            <a:xfrm>
              <a:off x="914400" y="2103120"/>
              <a:ext cx="1463040" cy="1463040"/>
            </a:xfrm>
            <a:prstGeom prst="ellipse">
              <a:avLst/>
            </a:prstGeom>
            <a:solidFill>
              <a:srgbClr val="B8DBD9"/>
            </a:solidFill>
            <a:ln w="0">
              <a:no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pic>
          <p:nvPicPr>
            <p:cNvPr id="633" name="Picture 632"/>
            <p:cNvPicPr/>
            <p:nvPr/>
          </p:nvPicPr>
          <p:blipFill>
            <a:blip r:embed="rId1"/>
            <a:stretch>
              <a:fillRect/>
            </a:stretch>
          </p:blipFill>
          <p:spPr>
            <a:xfrm>
              <a:off x="1188720" y="2377440"/>
              <a:ext cx="914400" cy="914400"/>
            </a:xfrm>
            <a:prstGeom prst="rect">
              <a:avLst/>
            </a:prstGeom>
            <a:ln w="0">
              <a:noFill/>
            </a:ln>
          </p:spPr>
        </p:pic>
      </p:grpSp>
      <p:grpSp>
        <p:nvGrpSpPr>
          <p:cNvPr id="634" name="Group 633"/>
          <p:cNvGrpSpPr/>
          <p:nvPr/>
        </p:nvGrpSpPr>
        <p:grpSpPr>
          <a:xfrm>
            <a:off x="4297680" y="2103120"/>
            <a:ext cx="1463040" cy="1463040"/>
            <a:chOff x="4297680" y="2103120"/>
            <a:chExt cx="1463040" cy="1463040"/>
          </a:xfrm>
        </p:grpSpPr>
        <p:sp>
          <p:nvSpPr>
            <p:cNvPr id="635" name="Oval 634"/>
            <p:cNvSpPr/>
            <p:nvPr/>
          </p:nvSpPr>
          <p:spPr>
            <a:xfrm>
              <a:off x="4297680" y="2103120"/>
              <a:ext cx="1463040" cy="1463040"/>
            </a:xfrm>
            <a:prstGeom prst="ellipse">
              <a:avLst/>
            </a:prstGeom>
            <a:solidFill>
              <a:srgbClr val="586F7C"/>
            </a:solidFill>
            <a:ln w="0">
              <a:no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pic>
          <p:nvPicPr>
            <p:cNvPr id="636" name="Picture 635"/>
            <p:cNvPicPr/>
            <p:nvPr/>
          </p:nvPicPr>
          <p:blipFill>
            <a:blip r:embed="rId2"/>
            <a:stretch>
              <a:fillRect/>
            </a:stretch>
          </p:blipFill>
          <p:spPr>
            <a:xfrm>
              <a:off x="4572000" y="2370600"/>
              <a:ext cx="921240" cy="921240"/>
            </a:xfrm>
            <a:prstGeom prst="rect">
              <a:avLst/>
            </a:prstGeom>
            <a:ln w="0">
              <a:noFill/>
            </a:ln>
          </p:spPr>
        </p:pic>
      </p:grpSp>
      <p:grpSp>
        <p:nvGrpSpPr>
          <p:cNvPr id="637" name="Group 636"/>
          <p:cNvGrpSpPr/>
          <p:nvPr/>
        </p:nvGrpSpPr>
        <p:grpSpPr>
          <a:xfrm>
            <a:off x="7570080" y="2103120"/>
            <a:ext cx="1463040" cy="1463040"/>
            <a:chOff x="7570080" y="2103120"/>
            <a:chExt cx="1463040" cy="1463040"/>
          </a:xfrm>
        </p:grpSpPr>
        <p:sp>
          <p:nvSpPr>
            <p:cNvPr id="638" name="Oval 637"/>
            <p:cNvSpPr/>
            <p:nvPr/>
          </p:nvSpPr>
          <p:spPr>
            <a:xfrm>
              <a:off x="7570080" y="2103120"/>
              <a:ext cx="1463040" cy="1463040"/>
            </a:xfrm>
            <a:prstGeom prst="ellipse">
              <a:avLst/>
            </a:prstGeom>
            <a:solidFill>
              <a:srgbClr val="2F4550"/>
            </a:solidFill>
            <a:ln w="0">
              <a:noFill/>
            </a:ln>
            <a:effectLst>
              <a:outerShdw dist="103350" dir="2700000" rotWithShape="0">
                <a:srgbClr val="808080">
                  <a:alpha val="20000"/>
                </a:srgbClr>
              </a:outerShdw>
            </a:effectLst>
          </p:spPr>
          <p:style>
            <a:lnRef idx="0">
              <a:srgbClr val="FFFFFF"/>
            </a:lnRef>
            <a:fillRef idx="0">
              <a:srgbClr val="FFFFFF"/>
            </a:fillRef>
            <a:effectRef idx="0">
              <a:srgbClr val="FFFFFF"/>
            </a:effectRef>
            <a:fontRef idx="minor"/>
          </p:style>
        </p:sp>
        <p:pic>
          <p:nvPicPr>
            <p:cNvPr id="639" name="Picture 638"/>
            <p:cNvPicPr/>
            <p:nvPr/>
          </p:nvPicPr>
          <p:blipFill>
            <a:blip r:embed="rId3"/>
            <a:stretch>
              <a:fillRect/>
            </a:stretch>
          </p:blipFill>
          <p:spPr>
            <a:xfrm>
              <a:off x="7844400" y="2286000"/>
              <a:ext cx="993240" cy="993240"/>
            </a:xfrm>
            <a:prstGeom prst="rect">
              <a:avLst/>
            </a:prstGeom>
            <a:ln w="0">
              <a:noFill/>
            </a:ln>
          </p:spPr>
        </p:pic>
      </p:grpSp>
      <p:sp>
        <p:nvSpPr>
          <p:cNvPr id="640" name="Text Box 639"/>
          <p:cNvSpPr txBox="1"/>
          <p:nvPr/>
        </p:nvSpPr>
        <p:spPr>
          <a:xfrm>
            <a:off x="1005840" y="3736440"/>
            <a:ext cx="1280160" cy="401400"/>
          </a:xfrm>
          <a:prstGeom prst="rect">
            <a:avLst/>
          </a:prstGeom>
          <a:noFill/>
          <a:ln w="0">
            <a:noFill/>
          </a:ln>
        </p:spPr>
        <p:txBody>
          <a:bodyPr lIns="90000" tIns="45000" rIns="90000" bIns="45000" anchor="t">
            <a:noAutofit/>
          </a:bodyPr>
          <a:p>
            <a:pPr algn="ctr"/>
            <a:r>
              <a:rPr lang="en-US" sz="1800" b="1" strike="noStrike" spc="-1">
                <a:latin typeface="Noto Sans"/>
              </a:rPr>
              <a:t>Lorem</a:t>
            </a:r>
            <a:endParaRPr lang="en-US" sz="1800" b="0" strike="noStrike" spc="-1">
              <a:latin typeface="Arial" panose="020B0604020202090204"/>
            </a:endParaRPr>
          </a:p>
        </p:txBody>
      </p:sp>
      <p:sp>
        <p:nvSpPr>
          <p:cNvPr id="641" name="Text Box 640"/>
          <p:cNvSpPr txBox="1"/>
          <p:nvPr/>
        </p:nvSpPr>
        <p:spPr>
          <a:xfrm>
            <a:off x="4389120" y="3768480"/>
            <a:ext cx="1280160" cy="401400"/>
          </a:xfrm>
          <a:prstGeom prst="rect">
            <a:avLst/>
          </a:prstGeom>
          <a:noFill/>
          <a:ln w="0">
            <a:noFill/>
          </a:ln>
        </p:spPr>
        <p:txBody>
          <a:bodyPr lIns="90000" tIns="45000" rIns="90000" bIns="45000" anchor="t">
            <a:noAutofit/>
          </a:bodyPr>
          <a:p>
            <a:pPr algn="ctr"/>
            <a:r>
              <a:rPr lang="en-US" sz="1800" b="1" strike="noStrike" spc="-1">
                <a:latin typeface="Noto Sans"/>
              </a:rPr>
              <a:t>Ipsum</a:t>
            </a:r>
            <a:endParaRPr lang="en-US" sz="1800" b="0" strike="noStrike" spc="-1">
              <a:latin typeface="Arial" panose="020B0604020202090204"/>
            </a:endParaRPr>
          </a:p>
        </p:txBody>
      </p:sp>
      <p:sp>
        <p:nvSpPr>
          <p:cNvPr id="642" name="Text Box 641"/>
          <p:cNvSpPr txBox="1"/>
          <p:nvPr/>
        </p:nvSpPr>
        <p:spPr>
          <a:xfrm>
            <a:off x="7661520" y="3749040"/>
            <a:ext cx="1280160" cy="401400"/>
          </a:xfrm>
          <a:prstGeom prst="rect">
            <a:avLst/>
          </a:prstGeom>
          <a:noFill/>
          <a:ln w="0">
            <a:noFill/>
          </a:ln>
        </p:spPr>
        <p:txBody>
          <a:bodyPr lIns="90000" tIns="45000" rIns="90000" bIns="45000" anchor="t">
            <a:noAutofit/>
          </a:bodyPr>
          <a:p>
            <a:pPr algn="ctr"/>
            <a:r>
              <a:rPr lang="en-US" sz="1800" b="1" strike="noStrike" spc="-1">
                <a:latin typeface="Noto Sans"/>
              </a:rPr>
              <a:t>Dolor</a:t>
            </a:r>
            <a:endParaRPr lang="en-US" sz="1800" b="0" strike="noStrike" spc="-1">
              <a:latin typeface="Arial" panose="020B0604020202090204"/>
            </a:endParaRPr>
          </a:p>
        </p:txBody>
      </p:sp>
      <p:sp>
        <p:nvSpPr>
          <p:cNvPr id="643" name="Text Box 642"/>
          <p:cNvSpPr txBox="1"/>
          <p:nvPr/>
        </p:nvSpPr>
        <p:spPr>
          <a:xfrm>
            <a:off x="365760" y="4088520"/>
            <a:ext cx="2874240" cy="1654200"/>
          </a:xfrm>
          <a:prstGeom prst="rect">
            <a:avLst/>
          </a:prstGeom>
          <a:noFill/>
          <a:ln w="0">
            <a:noFill/>
          </a:ln>
        </p:spPr>
        <p:txBody>
          <a:bodyPr lIns="90000" tIns="45000" rIns="90000" bIns="45000" anchor="t">
            <a:noAutofit/>
          </a:bodyPr>
          <a:p>
            <a:pPr algn="ctr"/>
            <a:r>
              <a:rPr lang="en-US" sz="1500" b="0" strike="noStrike" spc="-1">
                <a:solidFill>
                  <a:srgbClr val="666666"/>
                </a:solidFill>
                <a:latin typeface="Noto Sans"/>
              </a:rPr>
              <a:t>Lorem ipsum dolor sit amet, consectetur adipiscing elit, sed do eiusmod tempor incididunt ut labore et dolore magna aliqua. </a:t>
            </a:r>
            <a:endParaRPr lang="en-US" sz="1500" b="0" strike="noStrike" spc="-1">
              <a:latin typeface="Arial" panose="020B0604020202090204"/>
            </a:endParaRPr>
          </a:p>
        </p:txBody>
      </p:sp>
      <p:sp>
        <p:nvSpPr>
          <p:cNvPr id="644" name="Text Box 643"/>
          <p:cNvSpPr txBox="1"/>
          <p:nvPr/>
        </p:nvSpPr>
        <p:spPr>
          <a:xfrm>
            <a:off x="3600000" y="4088880"/>
            <a:ext cx="2782080" cy="1654200"/>
          </a:xfrm>
          <a:prstGeom prst="rect">
            <a:avLst/>
          </a:prstGeom>
          <a:noFill/>
          <a:ln w="0">
            <a:noFill/>
          </a:ln>
        </p:spPr>
        <p:txBody>
          <a:bodyPr lIns="90000" tIns="45000" rIns="90000" bIns="45000" anchor="t">
            <a:noAutofit/>
          </a:bodyPr>
          <a:p>
            <a:pPr algn="ctr"/>
            <a:r>
              <a:rPr lang="en-US" sz="1500" b="0" strike="noStrike" spc="-1">
                <a:solidFill>
                  <a:srgbClr val="666666"/>
                </a:solidFill>
                <a:latin typeface="Noto Sans"/>
              </a:rPr>
              <a:t>Lorem ipsum dolor sit amet, consectetur adipiscing elit, sed do eiusmod tempor incididunt ut labore et dolore magna aliqua. </a:t>
            </a:r>
            <a:endParaRPr lang="en-US" sz="1500" b="0" strike="noStrike" spc="-1">
              <a:latin typeface="Arial" panose="020B0604020202090204"/>
            </a:endParaRPr>
          </a:p>
        </p:txBody>
      </p:sp>
      <p:sp>
        <p:nvSpPr>
          <p:cNvPr id="645" name="Text Box 644"/>
          <p:cNvSpPr txBox="1"/>
          <p:nvPr/>
        </p:nvSpPr>
        <p:spPr>
          <a:xfrm>
            <a:off x="6840000" y="4089240"/>
            <a:ext cx="2818080" cy="1654200"/>
          </a:xfrm>
          <a:prstGeom prst="rect">
            <a:avLst/>
          </a:prstGeom>
          <a:noFill/>
          <a:ln w="0">
            <a:noFill/>
          </a:ln>
        </p:spPr>
        <p:txBody>
          <a:bodyPr lIns="90000" tIns="45000" rIns="90000" bIns="45000" anchor="t">
            <a:noAutofit/>
          </a:bodyPr>
          <a:p>
            <a:pPr algn="ctr"/>
            <a:r>
              <a:rPr lang="en-US" sz="1500" b="0" strike="noStrike" spc="-1">
                <a:solidFill>
                  <a:srgbClr val="666666"/>
                </a:solidFill>
                <a:latin typeface="Noto Sans"/>
              </a:rPr>
              <a:t>Lorem ipsum dolor sit amet, consectetur adipiscing elit, sed do eiusmod tempor incididunt ut labore et dolore magna aliqua. </a:t>
            </a:r>
            <a:endParaRPr lang="en-US" sz="1500" b="0" strike="noStrike" spc="-1">
              <a:latin typeface="Arial" panose="020B0604020202090204"/>
            </a:endParaRPr>
          </a:p>
        </p:txBody>
      </p:sp>
      <p:sp>
        <p:nvSpPr>
          <p:cNvPr id="646" name="Oval 645"/>
          <p:cNvSpPr/>
          <p:nvPr/>
        </p:nvSpPr>
        <p:spPr>
          <a:xfrm>
            <a:off x="4445640" y="822960"/>
            <a:ext cx="274320" cy="274320"/>
          </a:xfrm>
          <a:prstGeom prst="ellipse">
            <a:avLst/>
          </a:prstGeom>
          <a:solidFill>
            <a:srgbClr val="B8DBD9"/>
          </a:solidFill>
          <a:ln w="0">
            <a:noFill/>
          </a:ln>
        </p:spPr>
        <p:style>
          <a:lnRef idx="0">
            <a:srgbClr val="FFFFFF"/>
          </a:lnRef>
          <a:fillRef idx="0">
            <a:srgbClr val="FFFFFF"/>
          </a:fillRef>
          <a:effectRef idx="0">
            <a:srgbClr val="FFFFFF"/>
          </a:effectRef>
          <a:fontRef idx="minor"/>
        </p:style>
      </p:sp>
      <p:sp>
        <p:nvSpPr>
          <p:cNvPr id="647" name="Oval 646"/>
          <p:cNvSpPr/>
          <p:nvPr/>
        </p:nvSpPr>
        <p:spPr>
          <a:xfrm>
            <a:off x="4902840" y="822960"/>
            <a:ext cx="274320" cy="274320"/>
          </a:xfrm>
          <a:prstGeom prst="ellipse">
            <a:avLst/>
          </a:prstGeom>
          <a:solidFill>
            <a:srgbClr val="586F7C"/>
          </a:solidFill>
          <a:ln w="0">
            <a:noFill/>
          </a:ln>
        </p:spPr>
        <p:style>
          <a:lnRef idx="0">
            <a:srgbClr val="FFFFFF"/>
          </a:lnRef>
          <a:fillRef idx="0">
            <a:srgbClr val="FFFFFF"/>
          </a:fillRef>
          <a:effectRef idx="0">
            <a:srgbClr val="FFFFFF"/>
          </a:effectRef>
          <a:fontRef idx="minor"/>
        </p:style>
      </p:sp>
      <p:sp>
        <p:nvSpPr>
          <p:cNvPr id="648" name="Oval 647"/>
          <p:cNvSpPr/>
          <p:nvPr/>
        </p:nvSpPr>
        <p:spPr>
          <a:xfrm>
            <a:off x="5360040" y="822960"/>
            <a:ext cx="274320" cy="274320"/>
          </a:xfrm>
          <a:prstGeom prst="ellipse">
            <a:avLst/>
          </a:prstGeom>
          <a:solidFill>
            <a:srgbClr val="2F4550"/>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Text Box 648"/>
          <p:cNvSpPr txBox="1"/>
          <p:nvPr/>
        </p:nvSpPr>
        <p:spPr>
          <a:xfrm>
            <a:off x="457200" y="1546920"/>
            <a:ext cx="5120640" cy="1654200"/>
          </a:xfrm>
          <a:prstGeom prst="rect">
            <a:avLst/>
          </a:prstGeom>
          <a:noFill/>
          <a:ln w="0">
            <a:noFill/>
          </a:ln>
        </p:spPr>
        <p:txBody>
          <a:bodyPr lIns="90000" tIns="45000" rIns="90000" bIns="45000" anchor="t">
            <a:noAutofit/>
          </a:bodyPr>
          <a:p>
            <a:pPr>
              <a:lnSpc>
                <a:spcPct val="100000"/>
              </a:lnSpc>
            </a:pPr>
            <a:r>
              <a:rPr lang="en-US" sz="1500" b="0" strike="noStrike" spc="-1">
                <a:solidFill>
                  <a:srgbClr val="666666"/>
                </a:solidFill>
                <a:latin typeface="Noto Sans"/>
              </a:rPr>
              <a:t>Id volutpat lacus laoreet non curabitur gravida arcu. Felis bibendum ut tristique et egestas quis ipsum suspendisse. Quam viverra orci sagittis eu. Risus commodo viverra maecenas accumsan lacus. Sit amet est placerat in egestas. Semper auctor neque vitae tempus quam pellentesque</a:t>
            </a:r>
            <a:endParaRPr lang="en-US" sz="1500" b="0" strike="noStrike" spc="-1">
              <a:latin typeface="Arial" panose="020B0604020202090204"/>
            </a:endParaRPr>
          </a:p>
        </p:txBody>
      </p:sp>
      <p:sp>
        <p:nvSpPr>
          <p:cNvPr id="650" name="Text Box 649"/>
          <p:cNvSpPr txBox="1"/>
          <p:nvPr/>
        </p:nvSpPr>
        <p:spPr>
          <a:xfrm>
            <a:off x="365760" y="3670920"/>
            <a:ext cx="5120640" cy="1132920"/>
          </a:xfrm>
          <a:prstGeom prst="rect">
            <a:avLst/>
          </a:prstGeom>
          <a:noFill/>
          <a:ln w="0">
            <a:noFill/>
          </a:ln>
        </p:spPr>
        <p:txBody>
          <a:bodyPr lIns="90000" tIns="45000" rIns="90000" bIns="45000" anchor="t">
            <a:noAutofit/>
          </a:bodyPr>
          <a:p>
            <a:pPr algn="r">
              <a:lnSpc>
                <a:spcPct val="100000"/>
              </a:lnSpc>
            </a:pPr>
            <a:r>
              <a:rPr lang="en-US" sz="1500" b="0" strike="noStrike" spc="-1">
                <a:solidFill>
                  <a:srgbClr val="666666"/>
                </a:solidFill>
                <a:latin typeface="Noto Sans"/>
              </a:rPr>
              <a:t>Id volutpat lacus laoreet non curabitur gravida arcu. Felis bibendum ut tristique et egestas quis ipsum suspendisse. Quam viverra orci sagittis eu. Risus commodo viverra </a:t>
            </a:r>
            <a:endParaRPr lang="en-US" sz="1500" b="0" strike="noStrike" spc="-1">
              <a:latin typeface="Arial" panose="020B0604020202090204"/>
            </a:endParaRPr>
          </a:p>
        </p:txBody>
      </p:sp>
      <p:sp>
        <p:nvSpPr>
          <p:cNvPr id="651" name="Text Box 650"/>
          <p:cNvSpPr txBox="1"/>
          <p:nvPr/>
        </p:nvSpPr>
        <p:spPr>
          <a:xfrm>
            <a:off x="274320" y="365760"/>
            <a:ext cx="3566160" cy="471600"/>
          </a:xfrm>
          <a:prstGeom prst="rect">
            <a:avLst/>
          </a:prstGeom>
          <a:noFill/>
          <a:ln w="0">
            <a:noFill/>
          </a:ln>
        </p:spPr>
        <p:txBody>
          <a:bodyPr lIns="90000" tIns="45000" rIns="90000" bIns="45000" anchor="t">
            <a:noAutofit/>
          </a:bodyPr>
          <a:p>
            <a:r>
              <a:rPr lang="en-US" sz="2200" b="1" strike="noStrike" spc="-1">
                <a:latin typeface="Noto Sans"/>
              </a:rPr>
              <a:t>Lorem &amp; Ipsum</a:t>
            </a:r>
            <a:endParaRPr lang="en-US" sz="2200" b="0" strike="noStrike" spc="-1">
              <a:latin typeface="Arial" panose="020B0604020202090204"/>
            </a:endParaRPr>
          </a:p>
        </p:txBody>
      </p:sp>
      <p:sp>
        <p:nvSpPr>
          <p:cNvPr id="652" name="Text Box 651"/>
          <p:cNvSpPr txBox="1"/>
          <p:nvPr/>
        </p:nvSpPr>
        <p:spPr>
          <a:xfrm>
            <a:off x="5308560" y="5163120"/>
            <a:ext cx="2189520" cy="259560"/>
          </a:xfrm>
          <a:prstGeom prst="rect">
            <a:avLst/>
          </a:prstGeom>
          <a:noFill/>
          <a:ln w="0">
            <a:noFill/>
          </a:ln>
        </p:spPr>
        <p:txBody>
          <a:bodyPr lIns="90000" tIns="45000" rIns="90000" bIns="45000" anchor="t">
            <a:noAutofit/>
          </a:bodyPr>
          <a:p>
            <a:r>
              <a:rPr lang="en-US" sz="1000" b="0" strike="noStrike" spc="-1">
                <a:latin typeface="Lato"/>
              </a:rPr>
              <a:t>Photo by </a:t>
            </a:r>
            <a:r>
              <a:rPr lang="en-US" sz="1000" b="0" strike="noStrike" spc="-1">
                <a:latin typeface="Lato"/>
                <a:hlinkClick r:id="rId1"/>
              </a:rPr>
              <a:t>Dave Hoefler</a:t>
            </a:r>
            <a:r>
              <a:rPr lang="en-US" sz="1000" b="0" strike="noStrike" spc="-1">
                <a:latin typeface="Lato"/>
              </a:rPr>
              <a:t> on </a:t>
            </a:r>
            <a:r>
              <a:rPr lang="en-US" sz="1000" b="0" strike="noStrike" spc="-1">
                <a:latin typeface="Lato"/>
                <a:hlinkClick r:id="rId2"/>
              </a:rPr>
              <a:t>Unsplash</a:t>
            </a:r>
            <a:endParaRPr lang="en-US" sz="1000" b="0" strike="noStrike" spc="-1">
              <a:latin typeface="Arial" panose="020B0604020202090204"/>
            </a:endParaRPr>
          </a:p>
        </p:txBody>
      </p:sp>
      <p:sp>
        <p:nvSpPr>
          <p:cNvPr id="653" name="Freeform 652"/>
          <p:cNvSpPr/>
          <p:nvPr/>
        </p:nvSpPr>
        <p:spPr>
          <a:xfrm>
            <a:off x="5873400" y="1190520"/>
            <a:ext cx="4094280" cy="4094280"/>
          </a:xfrm>
          <a:custGeom>
            <a:avLst/>
            <a:gdLst/>
            <a:ahLst/>
            <a:cxnLst/>
            <a:rect l="0" t="0" r="r" b="b"/>
            <a:pathLst>
              <a:path w="11374" h="11374">
                <a:moveTo>
                  <a:pt x="0" y="5726"/>
                </a:moveTo>
                <a:lnTo>
                  <a:pt x="5646" y="0"/>
                </a:lnTo>
                <a:lnTo>
                  <a:pt x="11373" y="5648"/>
                </a:lnTo>
                <a:lnTo>
                  <a:pt x="5727" y="11373"/>
                </a:lnTo>
                <a:lnTo>
                  <a:pt x="5725" y="11373"/>
                </a:lnTo>
                <a:lnTo>
                  <a:pt x="0" y="5728"/>
                </a:lnTo>
                <a:lnTo>
                  <a:pt x="0" y="5726"/>
                </a:lnTo>
                <a:close/>
              </a:path>
            </a:pathLst>
          </a:custGeom>
          <a:blipFill rotWithShape="0">
            <a:blip r:embed="rId3"/>
            <a:stretch>
              <a:fillRect/>
            </a:stretch>
          </a:blipFill>
          <a:ln w="0">
            <a:noFill/>
          </a:ln>
        </p:spPr>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2"/>
          <p:cNvSpPr/>
          <p:nvPr/>
        </p:nvSpPr>
        <p:spPr>
          <a:xfrm>
            <a:off x="460080" y="2137680"/>
            <a:ext cx="5666040" cy="20023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15900" indent="-215900">
              <a:lnSpc>
                <a:spcPct val="100000"/>
              </a:lnSpc>
              <a:spcBef>
                <a:spcPts val="720"/>
              </a:spcBef>
              <a:buClr>
                <a:srgbClr val="000000"/>
              </a:buClr>
              <a:buSzPct val="45000"/>
              <a:buFont typeface="Wingdings" panose="05000000000000000000" pitchFamily="2" charset="2"/>
              <a:buChar char=""/>
            </a:pPr>
            <a:r>
              <a:rPr lang="en-US" sz="1800" b="0" strike="noStrike" spc="-1">
                <a:solidFill>
                  <a:srgbClr val="333333"/>
                </a:solidFill>
                <a:latin typeface="Noto Sans"/>
              </a:rPr>
              <a:t>Les concepts</a:t>
            </a:r>
            <a:endParaRPr lang="en-US" sz="1800" b="0" strike="noStrike" spc="-1">
              <a:solidFill>
                <a:srgbClr val="333333"/>
              </a:solidFill>
              <a:latin typeface="Noto Sans"/>
            </a:endParaRPr>
          </a:p>
          <a:p>
            <a:pPr marL="215900" indent="-215900">
              <a:lnSpc>
                <a:spcPct val="100000"/>
              </a:lnSpc>
              <a:spcBef>
                <a:spcPts val="720"/>
              </a:spcBef>
              <a:buClr>
                <a:srgbClr val="000000"/>
              </a:buClr>
              <a:buSzPct val="45000"/>
              <a:buFont typeface="Wingdings" panose="05000000000000000000" pitchFamily="2" charset="2"/>
              <a:buChar char=""/>
            </a:pPr>
            <a:r>
              <a:rPr lang="en-US" sz="1800" b="0" strike="noStrike" spc="-1">
                <a:solidFill>
                  <a:srgbClr val="333333"/>
                </a:solidFill>
                <a:latin typeface="Noto Sans"/>
              </a:rPr>
              <a:t>Cycle de développement et cycle de vie </a:t>
            </a:r>
            <a:endParaRPr lang="en-US" sz="1800" b="0" strike="noStrike" spc="-1">
              <a:solidFill>
                <a:srgbClr val="333333"/>
              </a:solidFill>
              <a:latin typeface="Noto Sans"/>
            </a:endParaRPr>
          </a:p>
          <a:p>
            <a:pPr marL="215900" indent="-215900">
              <a:lnSpc>
                <a:spcPct val="100000"/>
              </a:lnSpc>
              <a:spcBef>
                <a:spcPts val="720"/>
              </a:spcBef>
              <a:buClr>
                <a:srgbClr val="000000"/>
              </a:buClr>
              <a:buSzPct val="45000"/>
              <a:buFont typeface="Wingdings" panose="05000000000000000000" pitchFamily="2" charset="2"/>
              <a:buChar char=""/>
            </a:pPr>
            <a:r>
              <a:rPr lang="en-US" sz="1800" b="0" strike="noStrike" spc="-1">
                <a:solidFill>
                  <a:srgbClr val="333333"/>
                </a:solidFill>
                <a:latin typeface="Noto Sans"/>
              </a:rPr>
              <a:t>Principes de développement des applications orientées service</a:t>
            </a:r>
            <a:endParaRPr lang="en-US" sz="1800" b="0" strike="noStrike" spc="-1">
              <a:solidFill>
                <a:srgbClr val="333333"/>
              </a:solidFill>
              <a:latin typeface="Noto Sans"/>
            </a:endParaRPr>
          </a:p>
          <a:p>
            <a:pPr marL="215900" indent="-215900">
              <a:lnSpc>
                <a:spcPct val="100000"/>
              </a:lnSpc>
              <a:spcBef>
                <a:spcPts val="720"/>
              </a:spcBef>
              <a:buClr>
                <a:srgbClr val="000000"/>
              </a:buClr>
              <a:buSzPct val="45000"/>
              <a:buFont typeface="Wingdings" panose="05000000000000000000" pitchFamily="2" charset="2"/>
              <a:buChar char=""/>
            </a:pPr>
            <a:r>
              <a:rPr lang="en-US" sz="1800" b="0" strike="noStrike" spc="-1">
                <a:solidFill>
                  <a:srgbClr val="333333"/>
                </a:solidFill>
                <a:latin typeface="Noto Sans"/>
              </a:rPr>
              <a:t>Modèles</a:t>
            </a:r>
            <a:endParaRPr lang="en-US" sz="1800" b="0" strike="noStrike" spc="-1">
              <a:solidFill>
                <a:srgbClr val="333333"/>
              </a:solidFill>
              <a:latin typeface="Noto Sans"/>
            </a:endParaRPr>
          </a:p>
          <a:p>
            <a:pPr marL="215900" indent="-215900">
              <a:lnSpc>
                <a:spcPct val="100000"/>
              </a:lnSpc>
              <a:spcBef>
                <a:spcPts val="720"/>
              </a:spcBef>
              <a:buClr>
                <a:srgbClr val="000000"/>
              </a:buClr>
              <a:buSzPct val="45000"/>
              <a:buFont typeface="Wingdings" panose="05000000000000000000" pitchFamily="2" charset="2"/>
              <a:buChar char=""/>
            </a:pPr>
            <a:r>
              <a:rPr lang="en-US" sz="1800" b="0" strike="noStrike" spc="-1">
                <a:solidFill>
                  <a:srgbClr val="333333"/>
                </a:solidFill>
                <a:latin typeface="Noto Sans"/>
              </a:rPr>
              <a:t>Protocoles et normes</a:t>
            </a:r>
            <a:endParaRPr lang="en-US" sz="1800" b="0" strike="noStrike" spc="-1">
              <a:solidFill>
                <a:srgbClr val="333333"/>
              </a:solidFill>
              <a:latin typeface="Noto Sans"/>
            </a:endParaRPr>
          </a:p>
          <a:p>
            <a:pPr marL="215900" indent="-215900">
              <a:lnSpc>
                <a:spcPct val="100000"/>
              </a:lnSpc>
              <a:spcBef>
                <a:spcPts val="720"/>
              </a:spcBef>
              <a:buClr>
                <a:srgbClr val="000000"/>
              </a:buClr>
              <a:buSzPct val="45000"/>
              <a:buFont typeface="Wingdings" panose="05000000000000000000" pitchFamily="2" charset="2"/>
              <a:buChar char=""/>
            </a:pPr>
            <a:r>
              <a:rPr lang="en-US" sz="1800" b="0" strike="noStrike" spc="-1">
                <a:solidFill>
                  <a:srgbClr val="333333"/>
                </a:solidFill>
                <a:latin typeface="Noto Sans"/>
              </a:rPr>
              <a:t>Approche et mise en oeuvre</a:t>
            </a:r>
            <a:endParaRPr lang="en-US" sz="1800" b="0" strike="noStrike" spc="-1">
              <a:solidFill>
                <a:srgbClr val="333333"/>
              </a:solidFill>
              <a:latin typeface="Noto Sans"/>
            </a:endParaRPr>
          </a:p>
        </p:txBody>
      </p:sp>
      <p:sp>
        <p:nvSpPr>
          <p:cNvPr id="512" name="TextShape 1"/>
          <p:cNvSpPr/>
          <p:nvPr/>
        </p:nvSpPr>
        <p:spPr>
          <a:xfrm>
            <a:off x="274320" y="1180800"/>
            <a:ext cx="3382920" cy="394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pPr>
            <a:r>
              <a:rPr lang="en-US" sz="2400" b="1" strike="noStrike" spc="-1">
                <a:latin typeface="Noto Sans"/>
              </a:rPr>
              <a:t>Contenu du cours</a:t>
            </a:r>
            <a:endParaRPr lang="en-US" sz="2400" b="1" strike="noStrike" spc="-1">
              <a:latin typeface="Noto Sans"/>
            </a:endParaRPr>
          </a:p>
        </p:txBody>
      </p:sp>
      <p:sp>
        <p:nvSpPr>
          <p:cNvPr id="513" name="Rectangles 512"/>
          <p:cNvSpPr/>
          <p:nvPr/>
        </p:nvSpPr>
        <p:spPr>
          <a:xfrm>
            <a:off x="4680000" y="4860000"/>
            <a:ext cx="2520000" cy="180000"/>
          </a:xfrm>
          <a:prstGeom prst="rect">
            <a:avLst/>
          </a:prstGeom>
          <a:solidFill>
            <a:srgbClr val="FFFFFF"/>
          </a:solidFill>
          <a:ln w="648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Text Box 513"/>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15" name="Text Box 514"/>
          <p:cNvSpPr txBox="1"/>
          <p:nvPr/>
        </p:nvSpPr>
        <p:spPr>
          <a:xfrm>
            <a:off x="822960" y="2273400"/>
            <a:ext cx="1828800" cy="401400"/>
          </a:xfrm>
          <a:prstGeom prst="rect">
            <a:avLst/>
          </a:prstGeom>
          <a:noFill/>
          <a:ln w="0">
            <a:noFill/>
          </a:ln>
        </p:spPr>
        <p:txBody>
          <a:bodyPr lIns="90000" tIns="45000" rIns="90000" bIns="45000" anchor="t">
            <a:noAutofit/>
          </a:bodyPr>
          <a:p>
            <a:r>
              <a:rPr lang="en-US" sz="1800" b="1" strike="noStrike" spc="-1">
                <a:latin typeface="Noto Sans"/>
              </a:rPr>
              <a:t>Définition</a:t>
            </a:r>
            <a:endParaRPr lang="en-US" sz="1800" b="0" strike="noStrike" spc="-1">
              <a:latin typeface="Arial" panose="020B0604020202090204"/>
            </a:endParaRPr>
          </a:p>
        </p:txBody>
      </p:sp>
      <p:sp>
        <p:nvSpPr>
          <p:cNvPr id="516" name="Text Box 515"/>
          <p:cNvSpPr txBox="1"/>
          <p:nvPr/>
        </p:nvSpPr>
        <p:spPr>
          <a:xfrm>
            <a:off x="1097280" y="2885400"/>
            <a:ext cx="7722720" cy="1532160"/>
          </a:xfrm>
          <a:prstGeom prst="rect">
            <a:avLst/>
          </a:prstGeom>
          <a:noFill/>
          <a:ln w="0">
            <a:noFill/>
          </a:ln>
        </p:spPr>
        <p:txBody>
          <a:bodyPr lIns="90000" tIns="45000" rIns="90000" bIns="45000" anchor="t">
            <a:noAutofit/>
          </a:bodyPr>
          <a:p>
            <a:pPr algn="just">
              <a:lnSpc>
                <a:spcPct val="100000"/>
              </a:lnSpc>
            </a:pPr>
            <a:r>
              <a:rPr lang="en-US" sz="1600" b="0" strike="noStrike" spc="-1">
                <a:solidFill>
                  <a:srgbClr val="666666"/>
                </a:solidFill>
                <a:latin typeface="Noto Sans"/>
              </a:rPr>
              <a:t>L’analyse et la conception orientées services (SOAD) est une méthodologie qui fait référence à la modélisation et à la conception d’application d’architecture orientée services (SOA)</a:t>
            </a:r>
            <a:endParaRPr lang="en-US" sz="1600" b="0" strike="noStrike" spc="-1">
              <a:solidFill>
                <a:srgbClr val="666666"/>
              </a:solidFill>
              <a:latin typeface="Arial" panose="020B0604020202090204"/>
            </a:endParaRPr>
          </a:p>
        </p:txBody>
      </p:sp>
      <p:sp>
        <p:nvSpPr>
          <p:cNvPr id="517" name="Rectangles 516"/>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 Box 517"/>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19" name="Text Box 518"/>
          <p:cNvSpPr txBox="1"/>
          <p:nvPr/>
        </p:nvSpPr>
        <p:spPr>
          <a:xfrm>
            <a:off x="822960" y="2273400"/>
            <a:ext cx="1828800" cy="401400"/>
          </a:xfrm>
          <a:prstGeom prst="rect">
            <a:avLst/>
          </a:prstGeom>
          <a:noFill/>
          <a:ln w="0">
            <a:noFill/>
          </a:ln>
        </p:spPr>
        <p:txBody>
          <a:bodyPr lIns="90000" tIns="45000" rIns="90000" bIns="45000" anchor="t">
            <a:noAutofit/>
          </a:bodyPr>
          <a:p>
            <a:r>
              <a:rPr lang="en-US" sz="1800" b="1" strike="noStrike" spc="-1">
                <a:latin typeface="Noto Sans"/>
              </a:rPr>
              <a:t>Définition</a:t>
            </a:r>
            <a:endParaRPr lang="en-US" sz="1800" b="0" strike="noStrike" spc="-1">
              <a:latin typeface="Arial" panose="020B0604020202090204"/>
            </a:endParaRPr>
          </a:p>
        </p:txBody>
      </p:sp>
      <p:sp>
        <p:nvSpPr>
          <p:cNvPr id="520" name="Text Box 519"/>
          <p:cNvSpPr txBox="1"/>
          <p:nvPr/>
        </p:nvSpPr>
        <p:spPr>
          <a:xfrm>
            <a:off x="1097280" y="2885400"/>
            <a:ext cx="7722720" cy="2296440"/>
          </a:xfrm>
          <a:prstGeom prst="rect">
            <a:avLst/>
          </a:prstGeom>
          <a:noFill/>
          <a:ln w="0">
            <a:noFill/>
          </a:ln>
        </p:spPr>
        <p:txBody>
          <a:bodyPr lIns="90000" tIns="45000" rIns="90000" bIns="45000" anchor="t">
            <a:noAutofit/>
          </a:bodyPr>
          <a:p>
            <a:pPr algn="just">
              <a:lnSpc>
                <a:spcPct val="100000"/>
              </a:lnSpc>
            </a:pPr>
            <a:r>
              <a:rPr lang="en-US" sz="1600" b="0" strike="noStrike" spc="-1">
                <a:solidFill>
                  <a:srgbClr val="666666"/>
                </a:solidFill>
                <a:latin typeface="Noto Sans"/>
              </a:rPr>
              <a:t>Une approche SOAD dans la conception SOA nécessite les éléments clés suivants : </a:t>
            </a:r>
            <a:endParaRPr lang="en-US" sz="1600" b="0" strike="noStrike" spc="-1">
              <a:solidFill>
                <a:srgbClr val="666666"/>
              </a:solidFill>
              <a:latin typeface="Arial" panose="020B0604020202090204"/>
            </a:endParaRPr>
          </a:p>
          <a:p>
            <a:pPr marL="215900" indent="-215900" algn="just">
              <a:lnSpc>
                <a:spcPct val="100000"/>
              </a:lnSpc>
              <a:buClr>
                <a:srgbClr val="000000"/>
              </a:buClr>
              <a:buSzPct val="45000"/>
              <a:buFont typeface="Wingdings" panose="05000000000000000000" pitchFamily="2" charset="2"/>
              <a:buChar char=""/>
            </a:pPr>
            <a:r>
              <a:rPr lang="en-US" sz="1600" b="0" strike="noStrike" spc="-1">
                <a:solidFill>
                  <a:srgbClr val="3465A4"/>
                </a:solidFill>
                <a:latin typeface="Noto Sans"/>
              </a:rPr>
              <a:t>Modèle de processus</a:t>
            </a:r>
            <a:endParaRPr lang="en-US" sz="1600" b="0" strike="noStrike" spc="-1">
              <a:solidFill>
                <a:srgbClr val="666666"/>
              </a:solidFill>
              <a:latin typeface="Arial" panose="020B0604020202090204"/>
            </a:endParaRPr>
          </a:p>
          <a:p>
            <a:pPr marL="215900" indent="-215900" algn="just">
              <a:lnSpc>
                <a:spcPct val="100000"/>
              </a:lnSpc>
              <a:buClr>
                <a:srgbClr val="000000"/>
              </a:buClr>
              <a:buSzPct val="45000"/>
              <a:buFont typeface="Wingdings" panose="05000000000000000000" pitchFamily="2" charset="2"/>
              <a:buChar char=""/>
            </a:pPr>
            <a:r>
              <a:rPr lang="en-US" sz="1600" b="0" strike="noStrike" spc="-1">
                <a:solidFill>
                  <a:srgbClr val="3465A4"/>
                </a:solidFill>
                <a:latin typeface="Noto Sans"/>
              </a:rPr>
              <a:t>Instructions</a:t>
            </a:r>
            <a:endParaRPr lang="en-US" sz="1600" b="0" strike="noStrike" spc="-1">
              <a:solidFill>
                <a:srgbClr val="666666"/>
              </a:solidFill>
              <a:latin typeface="Arial" panose="020B0604020202090204"/>
            </a:endParaRPr>
          </a:p>
          <a:p>
            <a:pPr marL="215900" indent="-215900" algn="just">
              <a:lnSpc>
                <a:spcPct val="100000"/>
              </a:lnSpc>
              <a:buClr>
                <a:srgbClr val="000000"/>
              </a:buClr>
              <a:buSzPct val="45000"/>
              <a:buFont typeface="Wingdings" panose="05000000000000000000" pitchFamily="2" charset="2"/>
              <a:buChar char=""/>
            </a:pPr>
            <a:r>
              <a:rPr lang="en-US" sz="1600" b="0" strike="noStrike" spc="-1">
                <a:solidFill>
                  <a:srgbClr val="3465A4"/>
                </a:solidFill>
                <a:latin typeface="Noto Sans"/>
              </a:rPr>
              <a:t>Normes</a:t>
            </a:r>
            <a:endParaRPr lang="en-US" sz="1600" b="0" strike="noStrike" spc="-1">
              <a:solidFill>
                <a:srgbClr val="666666"/>
              </a:solidFill>
              <a:latin typeface="Arial" panose="020B0604020202090204"/>
            </a:endParaRPr>
          </a:p>
          <a:p>
            <a:pPr marL="215900" indent="-215900" algn="just">
              <a:lnSpc>
                <a:spcPct val="100000"/>
              </a:lnSpc>
              <a:buClr>
                <a:srgbClr val="000000"/>
              </a:buClr>
              <a:buSzPct val="45000"/>
              <a:buFont typeface="Wingdings" panose="05000000000000000000" pitchFamily="2" charset="2"/>
              <a:buChar char=""/>
            </a:pPr>
            <a:r>
              <a:rPr lang="en-US" sz="1600" b="0" strike="noStrike" spc="-1">
                <a:solidFill>
                  <a:srgbClr val="3465A4"/>
                </a:solidFill>
                <a:latin typeface="Noto Sans"/>
              </a:rPr>
              <a:t>Artefacts</a:t>
            </a:r>
            <a:endParaRPr lang="en-US" sz="1600" b="0" strike="noStrike" spc="-1">
              <a:solidFill>
                <a:srgbClr val="666666"/>
              </a:solidFill>
              <a:latin typeface="Arial" panose="020B0604020202090204"/>
            </a:endParaRPr>
          </a:p>
          <a:p>
            <a:pPr marL="215900" indent="-215900" algn="just">
              <a:lnSpc>
                <a:spcPct val="100000"/>
              </a:lnSpc>
              <a:buClr>
                <a:srgbClr val="000000"/>
              </a:buClr>
              <a:buSzPct val="45000"/>
              <a:buFont typeface="Wingdings" panose="05000000000000000000" pitchFamily="2" charset="2"/>
              <a:buChar char=""/>
            </a:pPr>
            <a:r>
              <a:rPr lang="en-US" sz="1600" b="0" strike="noStrike" spc="-1">
                <a:solidFill>
                  <a:srgbClr val="3465A4"/>
                </a:solidFill>
                <a:latin typeface="Noto Sans"/>
              </a:rPr>
              <a:t>Qualité de service</a:t>
            </a: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p:txBody>
      </p:sp>
      <p:sp>
        <p:nvSpPr>
          <p:cNvPr id="521" name="Rectangles 520"/>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 Box 521"/>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23" name="Text Box 522"/>
          <p:cNvSpPr txBox="1"/>
          <p:nvPr/>
        </p:nvSpPr>
        <p:spPr>
          <a:xfrm>
            <a:off x="822960" y="2273400"/>
            <a:ext cx="1828800" cy="401400"/>
          </a:xfrm>
          <a:prstGeom prst="rect">
            <a:avLst/>
          </a:prstGeom>
          <a:noFill/>
          <a:ln w="0">
            <a:noFill/>
          </a:ln>
        </p:spPr>
        <p:txBody>
          <a:bodyPr lIns="90000" tIns="45000" rIns="90000" bIns="45000" anchor="t">
            <a:noAutofit/>
          </a:bodyPr>
          <a:p>
            <a:r>
              <a:rPr lang="en-US" sz="1800" b="1" strike="noStrike" spc="-1">
                <a:latin typeface="Noto Sans"/>
              </a:rPr>
              <a:t>Définition</a:t>
            </a:r>
            <a:endParaRPr lang="en-US" sz="1800" b="0" strike="noStrike" spc="-1">
              <a:latin typeface="Arial" panose="020B0604020202090204"/>
            </a:endParaRPr>
          </a:p>
        </p:txBody>
      </p:sp>
      <p:sp>
        <p:nvSpPr>
          <p:cNvPr id="524" name="Text Box 523"/>
          <p:cNvSpPr txBox="1"/>
          <p:nvPr/>
        </p:nvSpPr>
        <p:spPr>
          <a:xfrm>
            <a:off x="1097280" y="2885400"/>
            <a:ext cx="7722720" cy="1744920"/>
          </a:xfrm>
          <a:prstGeom prst="rect">
            <a:avLst/>
          </a:prstGeom>
          <a:noFill/>
          <a:ln w="0">
            <a:noFill/>
          </a:ln>
        </p:spPr>
        <p:txBody>
          <a:bodyPr lIns="90000" tIns="45000" rIns="90000" bIns="45000" anchor="t">
            <a:noAutofit/>
          </a:bodyPr>
          <a:p>
            <a:pPr algn="just">
              <a:lnSpc>
                <a:spcPct val="100000"/>
              </a:lnSpc>
            </a:pPr>
            <a:r>
              <a:rPr lang="en-US" sz="1600" b="1" strike="noStrike" spc="-1">
                <a:solidFill>
                  <a:srgbClr val="333333"/>
                </a:solidFill>
                <a:latin typeface="Noto Sans"/>
              </a:rPr>
              <a:t>Modèle de processus</a:t>
            </a:r>
            <a:r>
              <a:rPr lang="en-US" sz="1600" b="0" strike="noStrike" spc="-1">
                <a:solidFill>
                  <a:srgbClr val="333333"/>
                </a:solidFill>
                <a:latin typeface="Noto Sans"/>
              </a:rPr>
              <a:t> : définition du processus et de la notation en faisant un mélange de l’analyse orientée objet (OOAD),  la modélisation des processus métier (BPM) et les éléments d’architecture d’entreprise. Des éléments supplémentaires peuvent également être définis si nécessaire.</a:t>
            </a: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p:txBody>
      </p:sp>
      <p:sp>
        <p:nvSpPr>
          <p:cNvPr id="525" name="Rectangles 524"/>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Text Box 525"/>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27" name="Text Box 526"/>
          <p:cNvSpPr txBox="1"/>
          <p:nvPr/>
        </p:nvSpPr>
        <p:spPr>
          <a:xfrm>
            <a:off x="822960" y="2273400"/>
            <a:ext cx="1828800" cy="401400"/>
          </a:xfrm>
          <a:prstGeom prst="rect">
            <a:avLst/>
          </a:prstGeom>
          <a:noFill/>
          <a:ln w="0">
            <a:noFill/>
          </a:ln>
        </p:spPr>
        <p:txBody>
          <a:bodyPr lIns="90000" tIns="45000" rIns="90000" bIns="45000" anchor="t">
            <a:noAutofit/>
          </a:bodyPr>
          <a:p>
            <a:r>
              <a:rPr lang="en-US" sz="1800" b="1" strike="noStrike" spc="-1">
                <a:latin typeface="Noto Sans"/>
              </a:rPr>
              <a:t>Définition</a:t>
            </a:r>
            <a:endParaRPr lang="en-US" sz="1800" b="0" strike="noStrike" spc="-1">
              <a:latin typeface="Arial" panose="020B0604020202090204"/>
            </a:endParaRPr>
          </a:p>
        </p:txBody>
      </p:sp>
      <p:sp>
        <p:nvSpPr>
          <p:cNvPr id="528" name="Text Box 527"/>
          <p:cNvSpPr txBox="1"/>
          <p:nvPr/>
        </p:nvSpPr>
        <p:spPr>
          <a:xfrm>
            <a:off x="1097280" y="2885400"/>
            <a:ext cx="7722720" cy="1532160"/>
          </a:xfrm>
          <a:prstGeom prst="rect">
            <a:avLst/>
          </a:prstGeom>
          <a:noFill/>
          <a:ln w="0">
            <a:noFill/>
          </a:ln>
        </p:spPr>
        <p:txBody>
          <a:bodyPr lIns="90000" tIns="45000" rIns="90000" bIns="45000" anchor="t">
            <a:noAutofit/>
          </a:bodyPr>
          <a:p>
            <a:pPr algn="just">
              <a:lnSpc>
                <a:spcPct val="100000"/>
              </a:lnSpc>
            </a:pPr>
            <a:r>
              <a:rPr lang="en-US" sz="1600" b="1" strike="noStrike" spc="-1">
                <a:solidFill>
                  <a:srgbClr val="333333"/>
                </a:solidFill>
                <a:latin typeface="Noto Sans"/>
              </a:rPr>
              <a:t>Instructions</a:t>
            </a:r>
            <a:r>
              <a:rPr lang="en-US" sz="1600" b="0" strike="noStrike" spc="-1">
                <a:solidFill>
                  <a:srgbClr val="333333"/>
                </a:solidFill>
                <a:latin typeface="Noto Sans"/>
              </a:rPr>
              <a:t> : manière structurée de conceptualiser les services.</a:t>
            </a: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p:txBody>
      </p:sp>
      <p:sp>
        <p:nvSpPr>
          <p:cNvPr id="529" name="Rectangles 528"/>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 Box 529"/>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31" name="Text Box 530"/>
          <p:cNvSpPr txBox="1"/>
          <p:nvPr/>
        </p:nvSpPr>
        <p:spPr>
          <a:xfrm>
            <a:off x="822960" y="2273400"/>
            <a:ext cx="1828800" cy="401400"/>
          </a:xfrm>
          <a:prstGeom prst="rect">
            <a:avLst/>
          </a:prstGeom>
          <a:noFill/>
          <a:ln w="0">
            <a:noFill/>
          </a:ln>
        </p:spPr>
        <p:txBody>
          <a:bodyPr lIns="90000" tIns="45000" rIns="90000" bIns="45000" anchor="t">
            <a:noAutofit/>
          </a:bodyPr>
          <a:p>
            <a:r>
              <a:rPr lang="en-US" sz="1800" b="1" strike="noStrike" spc="-1">
                <a:latin typeface="Noto Sans"/>
              </a:rPr>
              <a:t>Définition</a:t>
            </a:r>
            <a:endParaRPr lang="en-US" sz="1800" b="0" strike="noStrike" spc="-1">
              <a:latin typeface="Arial" panose="020B0604020202090204"/>
            </a:endParaRPr>
          </a:p>
        </p:txBody>
      </p:sp>
      <p:sp>
        <p:nvSpPr>
          <p:cNvPr id="532" name="Text Box 531"/>
          <p:cNvSpPr txBox="1"/>
          <p:nvPr/>
        </p:nvSpPr>
        <p:spPr>
          <a:xfrm>
            <a:off x="1097280" y="2885400"/>
            <a:ext cx="7722720" cy="1744920"/>
          </a:xfrm>
          <a:prstGeom prst="rect">
            <a:avLst/>
          </a:prstGeom>
          <a:noFill/>
          <a:ln w="0">
            <a:noFill/>
          </a:ln>
        </p:spPr>
        <p:txBody>
          <a:bodyPr lIns="90000" tIns="45000" rIns="90000" bIns="45000" anchor="t">
            <a:noAutofit/>
          </a:bodyPr>
          <a:p>
            <a:pPr algn="just">
              <a:lnSpc>
                <a:spcPct val="100000"/>
              </a:lnSpc>
            </a:pPr>
            <a:r>
              <a:rPr lang="en-US" sz="1600" b="1" strike="noStrike" spc="-1">
                <a:solidFill>
                  <a:srgbClr val="333333"/>
                </a:solidFill>
                <a:latin typeface="Noto Sans"/>
              </a:rPr>
              <a:t>Normes</a:t>
            </a:r>
            <a:r>
              <a:rPr lang="en-US" sz="1600" b="0" strike="noStrike" spc="-1">
                <a:solidFill>
                  <a:srgbClr val="333333"/>
                </a:solidFill>
                <a:latin typeface="Noto Sans"/>
              </a:rPr>
              <a:t>:  Fournir des facteurs de qualité bien définis et les meilleurs pratiques de service, de capacité, de données et de granularité des contraintes. Les rôles doivent être également être bien définis et indiquer si c’est un développeur, un architecte ou un analyste qui est responsable de chaque fraction de travail.</a:t>
            </a: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p:txBody>
      </p:sp>
      <p:sp>
        <p:nvSpPr>
          <p:cNvPr id="533" name="Rectangles 532"/>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Box 533"/>
          <p:cNvSpPr txBox="1"/>
          <p:nvPr/>
        </p:nvSpPr>
        <p:spPr>
          <a:xfrm>
            <a:off x="1110960" y="1491120"/>
            <a:ext cx="3749040" cy="782280"/>
          </a:xfrm>
          <a:prstGeom prst="rect">
            <a:avLst/>
          </a:prstGeom>
          <a:noFill/>
          <a:ln w="0">
            <a:noFill/>
          </a:ln>
        </p:spPr>
        <p:txBody>
          <a:bodyPr lIns="90000" tIns="45000" rIns="90000" bIns="45000" anchor="t">
            <a:noAutofit/>
          </a:bodyPr>
          <a:p>
            <a:r>
              <a:rPr lang="en-US" sz="4000" b="1" u="wavyHeavy" strike="noStrike" spc="-1">
                <a:uFillTx/>
                <a:latin typeface="Noto Sans"/>
              </a:rPr>
              <a:t>Les  concepts</a:t>
            </a:r>
            <a:endParaRPr lang="en-US" sz="4000" b="0" strike="noStrike" spc="-1">
              <a:latin typeface="Arial" panose="020B0604020202090204"/>
            </a:endParaRPr>
          </a:p>
        </p:txBody>
      </p:sp>
      <p:sp>
        <p:nvSpPr>
          <p:cNvPr id="535" name="Text Box 534"/>
          <p:cNvSpPr txBox="1"/>
          <p:nvPr/>
        </p:nvSpPr>
        <p:spPr>
          <a:xfrm>
            <a:off x="822960" y="2273400"/>
            <a:ext cx="1828800" cy="401400"/>
          </a:xfrm>
          <a:prstGeom prst="rect">
            <a:avLst/>
          </a:prstGeom>
          <a:noFill/>
          <a:ln w="0">
            <a:noFill/>
          </a:ln>
        </p:spPr>
        <p:txBody>
          <a:bodyPr lIns="90000" tIns="45000" rIns="90000" bIns="45000" anchor="t">
            <a:noAutofit/>
          </a:bodyPr>
          <a:p>
            <a:r>
              <a:rPr lang="en-US" sz="1800" b="1" strike="noStrike" spc="-1">
                <a:latin typeface="Noto Sans"/>
              </a:rPr>
              <a:t>Définition</a:t>
            </a:r>
            <a:endParaRPr lang="en-US" sz="1800" b="0" strike="noStrike" spc="-1">
              <a:latin typeface="Arial" panose="020B0604020202090204"/>
            </a:endParaRPr>
          </a:p>
        </p:txBody>
      </p:sp>
      <p:sp>
        <p:nvSpPr>
          <p:cNvPr id="536" name="Text Box 535"/>
          <p:cNvSpPr txBox="1"/>
          <p:nvPr/>
        </p:nvSpPr>
        <p:spPr>
          <a:xfrm>
            <a:off x="1097280" y="2885400"/>
            <a:ext cx="7722720" cy="1532160"/>
          </a:xfrm>
          <a:prstGeom prst="rect">
            <a:avLst/>
          </a:prstGeom>
          <a:noFill/>
          <a:ln w="0">
            <a:noFill/>
          </a:ln>
        </p:spPr>
        <p:txBody>
          <a:bodyPr lIns="90000" tIns="45000" rIns="90000" bIns="45000" anchor="t">
            <a:noAutofit/>
          </a:bodyPr>
          <a:p>
            <a:pPr algn="just">
              <a:lnSpc>
                <a:spcPct val="100000"/>
              </a:lnSpc>
            </a:pPr>
            <a:r>
              <a:rPr lang="en-US" sz="1600" b="1" strike="noStrike" spc="-1">
                <a:solidFill>
                  <a:srgbClr val="333333"/>
                </a:solidFill>
                <a:latin typeface="Noto Sans"/>
              </a:rPr>
              <a:t>Artefacts</a:t>
            </a:r>
            <a:r>
              <a:rPr lang="en-US" sz="1600" b="0" strike="noStrike" spc="-1">
                <a:solidFill>
                  <a:srgbClr val="333333"/>
                </a:solidFill>
                <a:latin typeface="Noto Sans"/>
              </a:rPr>
              <a:t>:  Définir ce qui n’est pas un bon service – comme les services qui ne sont pas réutilisables – et qui ne sont donc pas considérés comme des résidents SOA.</a:t>
            </a: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a:p>
            <a:pPr algn="just">
              <a:lnSpc>
                <a:spcPct val="100000"/>
              </a:lnSpc>
            </a:pPr>
            <a:endParaRPr lang="en-US" sz="1600" b="0" strike="noStrike" spc="-1">
              <a:solidFill>
                <a:srgbClr val="666666"/>
              </a:solidFill>
              <a:latin typeface="Arial" panose="020B0604020202090204"/>
            </a:endParaRPr>
          </a:p>
        </p:txBody>
      </p:sp>
      <p:sp>
        <p:nvSpPr>
          <p:cNvPr id="537" name="Rectangles 536"/>
          <p:cNvSpPr/>
          <p:nvPr/>
        </p:nvSpPr>
        <p:spPr>
          <a:xfrm>
            <a:off x="914400" y="2835000"/>
            <a:ext cx="91440" cy="1645920"/>
          </a:xfrm>
          <a:prstGeom prst="rect">
            <a:avLst/>
          </a:prstGeom>
          <a:solidFill>
            <a:srgbClr val="CED4DA">
              <a:alpha val="50000"/>
            </a:srgbClr>
          </a:solid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9520</Words>
  <Application>WPS Presentation</Application>
  <PresentationFormat/>
  <Paragraphs>267</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9</vt:i4>
      </vt:variant>
      <vt:variant>
        <vt:lpstr>幻灯片标题</vt:lpstr>
      </vt:variant>
      <vt:variant>
        <vt:i4>29</vt:i4>
      </vt:variant>
    </vt:vector>
  </HeadingPairs>
  <TitlesOfParts>
    <vt:vector size="54" baseType="lpstr">
      <vt:lpstr>Arial</vt:lpstr>
      <vt:lpstr>SimSun</vt:lpstr>
      <vt:lpstr>Wingdings</vt:lpstr>
      <vt:lpstr>Arial</vt:lpstr>
      <vt:lpstr>Symbol</vt:lpstr>
      <vt:lpstr>Lato</vt:lpstr>
      <vt:lpstr>Thonburi</vt:lpstr>
      <vt:lpstr>Noto Sans CJK SC</vt:lpstr>
      <vt:lpstr>Noto Sans</vt:lpstr>
      <vt:lpstr>Lato Black</vt:lpstr>
      <vt:lpstr>微软雅黑</vt:lpstr>
      <vt:lpstr>PingFang SC</vt:lpstr>
      <vt:lpstr>Arial Unicode MS</vt:lpstr>
      <vt:lpstr>Songti SC</vt:lpstr>
      <vt:lpstr>Calibri</vt:lpstr>
      <vt:lpstr>Helvetica Neue</vt:lpstr>
      <vt:lpstr>Office Theme</vt:lpstr>
      <vt:lpstr>Office Theme</vt:lpstr>
      <vt:lpstr>Office Theme</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Elegant</dc:title>
  <dc:creator/>
  <cp:lastModifiedBy>tresor</cp:lastModifiedBy>
  <cp:revision>12</cp:revision>
  <dcterms:created xsi:type="dcterms:W3CDTF">2022-06-13T11:19:39Z</dcterms:created>
  <dcterms:modified xsi:type="dcterms:W3CDTF">2022-06-13T11:19:39Z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1033-1.9.0.3020</vt:lpwstr>
  </property>
</Properties>
</file>