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8" r:id="rId3"/>
    <p:sldId id="257" r:id="rId4"/>
    <p:sldId id="269" r:id="rId5"/>
    <p:sldId id="270" r:id="rId6"/>
    <p:sldId id="271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5F7F6F-6141-48C3-B97E-76024459AC2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49A5CB-55B4-49F4-8D9F-ACB0A88C1C73}">
      <dgm:prSet phldrT="[Text]"/>
      <dgm:spPr/>
      <dgm:t>
        <a:bodyPr/>
        <a:lstStyle/>
        <a:p>
          <a:r>
            <a:rPr lang="en-US" dirty="0"/>
            <a:t>UI</a:t>
          </a:r>
        </a:p>
      </dgm:t>
    </dgm:pt>
    <dgm:pt modelId="{F7D01436-137A-4997-9392-7427D7EC1132}" type="parTrans" cxnId="{ECB1A803-2AB7-4005-B69F-9EFE6273E31C}">
      <dgm:prSet/>
      <dgm:spPr/>
      <dgm:t>
        <a:bodyPr/>
        <a:lstStyle/>
        <a:p>
          <a:endParaRPr lang="en-US"/>
        </a:p>
      </dgm:t>
    </dgm:pt>
    <dgm:pt modelId="{615A79FB-1D81-4933-BBBD-7FDE47785FF8}" type="sibTrans" cxnId="{ECB1A803-2AB7-4005-B69F-9EFE6273E31C}">
      <dgm:prSet/>
      <dgm:spPr/>
      <dgm:t>
        <a:bodyPr/>
        <a:lstStyle/>
        <a:p>
          <a:endParaRPr lang="en-US"/>
        </a:p>
      </dgm:t>
    </dgm:pt>
    <dgm:pt modelId="{45B1A940-8947-4F08-A9A4-4CA4CFC27F4E}">
      <dgm:prSet phldrT="[Text]"/>
      <dgm:spPr/>
      <dgm:t>
        <a:bodyPr/>
        <a:lstStyle/>
        <a:p>
          <a:r>
            <a:rPr lang="en-US" dirty="0"/>
            <a:t>Authentication</a:t>
          </a:r>
        </a:p>
      </dgm:t>
    </dgm:pt>
    <dgm:pt modelId="{4A464A3B-6907-40A4-BB34-E47A5413C3F1}" type="parTrans" cxnId="{D789508D-DAC3-4AE6-8F98-8E52CD89F913}">
      <dgm:prSet/>
      <dgm:spPr/>
      <dgm:t>
        <a:bodyPr/>
        <a:lstStyle/>
        <a:p>
          <a:endParaRPr lang="en-US"/>
        </a:p>
      </dgm:t>
    </dgm:pt>
    <dgm:pt modelId="{2FAA8ED7-5F97-4A18-A26A-D5F0D3D80A9D}" type="sibTrans" cxnId="{D789508D-DAC3-4AE6-8F98-8E52CD89F913}">
      <dgm:prSet/>
      <dgm:spPr/>
      <dgm:t>
        <a:bodyPr/>
        <a:lstStyle/>
        <a:p>
          <a:endParaRPr lang="en-US"/>
        </a:p>
      </dgm:t>
    </dgm:pt>
    <dgm:pt modelId="{8D8D1101-1F84-4907-BC65-A932D27C5878}">
      <dgm:prSet phldrT="[Text]"/>
      <dgm:spPr/>
      <dgm:t>
        <a:bodyPr/>
        <a:lstStyle/>
        <a:p>
          <a:r>
            <a:rPr lang="en-US" dirty="0"/>
            <a:t>Data storing</a:t>
          </a:r>
        </a:p>
      </dgm:t>
    </dgm:pt>
    <dgm:pt modelId="{C74A09F9-A3F6-4451-9E0C-2510D086704E}" type="parTrans" cxnId="{D5DCE552-CB9F-40C6-938C-DF1790F2CF5C}">
      <dgm:prSet/>
      <dgm:spPr/>
      <dgm:t>
        <a:bodyPr/>
        <a:lstStyle/>
        <a:p>
          <a:endParaRPr lang="en-US"/>
        </a:p>
      </dgm:t>
    </dgm:pt>
    <dgm:pt modelId="{E8BC838D-1887-4BCA-8FE9-D37588150639}" type="sibTrans" cxnId="{D5DCE552-CB9F-40C6-938C-DF1790F2CF5C}">
      <dgm:prSet/>
      <dgm:spPr/>
      <dgm:t>
        <a:bodyPr/>
        <a:lstStyle/>
        <a:p>
          <a:endParaRPr lang="en-US"/>
        </a:p>
      </dgm:t>
    </dgm:pt>
    <dgm:pt modelId="{76225D81-F6E0-444C-BE63-6682C0A7E8D5}">
      <dgm:prSet/>
      <dgm:spPr/>
      <dgm:t>
        <a:bodyPr/>
        <a:lstStyle/>
        <a:p>
          <a:r>
            <a:rPr lang="en-US" dirty="0"/>
            <a:t>Android + Kotlin</a:t>
          </a:r>
        </a:p>
      </dgm:t>
    </dgm:pt>
    <dgm:pt modelId="{B2657979-2C68-4E29-AB2A-D38251D68DD0}" type="parTrans" cxnId="{2106E8A4-8324-4BBE-99D3-30FB8D5E774A}">
      <dgm:prSet/>
      <dgm:spPr/>
      <dgm:t>
        <a:bodyPr/>
        <a:lstStyle/>
        <a:p>
          <a:endParaRPr lang="en-US"/>
        </a:p>
      </dgm:t>
    </dgm:pt>
    <dgm:pt modelId="{9A8FA4F4-F757-4C06-AE92-BBD124C9DB26}" type="sibTrans" cxnId="{2106E8A4-8324-4BBE-99D3-30FB8D5E774A}">
      <dgm:prSet/>
      <dgm:spPr/>
      <dgm:t>
        <a:bodyPr/>
        <a:lstStyle/>
        <a:p>
          <a:endParaRPr lang="en-US"/>
        </a:p>
      </dgm:t>
    </dgm:pt>
    <dgm:pt modelId="{6D7DCC1B-19B1-42F5-B757-2B4CF6D3B07B}">
      <dgm:prSet/>
      <dgm:spPr/>
      <dgm:t>
        <a:bodyPr/>
        <a:lstStyle/>
        <a:p>
          <a:r>
            <a:rPr lang="en-US" dirty="0"/>
            <a:t>Firebase with Google Login</a:t>
          </a:r>
        </a:p>
      </dgm:t>
    </dgm:pt>
    <dgm:pt modelId="{F9ED9A06-8F11-46BF-96AC-793284EC15D7}" type="parTrans" cxnId="{CB80FA39-A300-422C-AA4B-96B504DA293D}">
      <dgm:prSet/>
      <dgm:spPr/>
      <dgm:t>
        <a:bodyPr/>
        <a:lstStyle/>
        <a:p>
          <a:endParaRPr lang="en-US"/>
        </a:p>
      </dgm:t>
    </dgm:pt>
    <dgm:pt modelId="{1528D113-0988-40C5-8774-91C792C92290}" type="sibTrans" cxnId="{CB80FA39-A300-422C-AA4B-96B504DA293D}">
      <dgm:prSet/>
      <dgm:spPr/>
      <dgm:t>
        <a:bodyPr/>
        <a:lstStyle/>
        <a:p>
          <a:endParaRPr lang="en-US"/>
        </a:p>
      </dgm:t>
    </dgm:pt>
    <dgm:pt modelId="{4025D889-6046-41AF-B7A9-BF2E7B5474EF}">
      <dgm:prSet/>
      <dgm:spPr/>
      <dgm:t>
        <a:bodyPr/>
        <a:lstStyle/>
        <a:p>
          <a:r>
            <a:rPr lang="en-US" dirty="0"/>
            <a:t>Firebase Realtime database</a:t>
          </a:r>
        </a:p>
      </dgm:t>
    </dgm:pt>
    <dgm:pt modelId="{F07F62FA-3E9B-4920-959F-52049432E1CF}" type="parTrans" cxnId="{5DF95F40-9F41-408A-A534-6BDDDABBE2FE}">
      <dgm:prSet/>
      <dgm:spPr/>
      <dgm:t>
        <a:bodyPr/>
        <a:lstStyle/>
        <a:p>
          <a:endParaRPr lang="en-US"/>
        </a:p>
      </dgm:t>
    </dgm:pt>
    <dgm:pt modelId="{EAFB3287-0E64-4439-B260-05D95437421C}" type="sibTrans" cxnId="{5DF95F40-9F41-408A-A534-6BDDDABBE2FE}">
      <dgm:prSet/>
      <dgm:spPr/>
      <dgm:t>
        <a:bodyPr/>
        <a:lstStyle/>
        <a:p>
          <a:endParaRPr lang="en-US"/>
        </a:p>
      </dgm:t>
    </dgm:pt>
    <dgm:pt modelId="{25BBF8E0-C3A0-480A-A7F5-0054A65E009F}" type="pres">
      <dgm:prSet presAssocID="{C95F7F6F-6141-48C3-B97E-76024459AC2F}" presName="linear" presStyleCnt="0">
        <dgm:presLayoutVars>
          <dgm:dir/>
          <dgm:animLvl val="lvl"/>
          <dgm:resizeHandles val="exact"/>
        </dgm:presLayoutVars>
      </dgm:prSet>
      <dgm:spPr/>
    </dgm:pt>
    <dgm:pt modelId="{C53614FC-CDE4-4AAD-BFC8-AD03203875A7}" type="pres">
      <dgm:prSet presAssocID="{9A49A5CB-55B4-49F4-8D9F-ACB0A88C1C73}" presName="parentLin" presStyleCnt="0"/>
      <dgm:spPr/>
    </dgm:pt>
    <dgm:pt modelId="{33E7D9F9-36F5-4986-9E60-91AA4DD144B4}" type="pres">
      <dgm:prSet presAssocID="{9A49A5CB-55B4-49F4-8D9F-ACB0A88C1C73}" presName="parentLeftMargin" presStyleLbl="node1" presStyleIdx="0" presStyleCnt="3"/>
      <dgm:spPr/>
    </dgm:pt>
    <dgm:pt modelId="{2F9B4E3F-1CB8-44C6-AAFD-A53FF891A325}" type="pres">
      <dgm:prSet presAssocID="{9A49A5CB-55B4-49F4-8D9F-ACB0A88C1C7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88E4CB4-5B83-4C93-9B66-F8E88DF07C42}" type="pres">
      <dgm:prSet presAssocID="{9A49A5CB-55B4-49F4-8D9F-ACB0A88C1C73}" presName="negativeSpace" presStyleCnt="0"/>
      <dgm:spPr/>
    </dgm:pt>
    <dgm:pt modelId="{F7A56261-173E-4D94-A174-A7E3C2E6E363}" type="pres">
      <dgm:prSet presAssocID="{9A49A5CB-55B4-49F4-8D9F-ACB0A88C1C73}" presName="childText" presStyleLbl="conFgAcc1" presStyleIdx="0" presStyleCnt="3">
        <dgm:presLayoutVars>
          <dgm:bulletEnabled val="1"/>
        </dgm:presLayoutVars>
      </dgm:prSet>
      <dgm:spPr/>
    </dgm:pt>
    <dgm:pt modelId="{69E9BF92-91BE-44AF-83AA-4723BC39EBDD}" type="pres">
      <dgm:prSet presAssocID="{615A79FB-1D81-4933-BBBD-7FDE47785FF8}" presName="spaceBetweenRectangles" presStyleCnt="0"/>
      <dgm:spPr/>
    </dgm:pt>
    <dgm:pt modelId="{7F36FBBA-3686-4605-A250-180021FA162B}" type="pres">
      <dgm:prSet presAssocID="{45B1A940-8947-4F08-A9A4-4CA4CFC27F4E}" presName="parentLin" presStyleCnt="0"/>
      <dgm:spPr/>
    </dgm:pt>
    <dgm:pt modelId="{E899F323-172B-49A1-9B41-F06F79B715CE}" type="pres">
      <dgm:prSet presAssocID="{45B1A940-8947-4F08-A9A4-4CA4CFC27F4E}" presName="parentLeftMargin" presStyleLbl="node1" presStyleIdx="0" presStyleCnt="3"/>
      <dgm:spPr/>
    </dgm:pt>
    <dgm:pt modelId="{677ADF09-607C-4DE6-A20F-340F47E03E3C}" type="pres">
      <dgm:prSet presAssocID="{45B1A940-8947-4F08-A9A4-4CA4CFC27F4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FD4A51C-682C-4415-8FA8-20F2BE6628A9}" type="pres">
      <dgm:prSet presAssocID="{45B1A940-8947-4F08-A9A4-4CA4CFC27F4E}" presName="negativeSpace" presStyleCnt="0"/>
      <dgm:spPr/>
    </dgm:pt>
    <dgm:pt modelId="{C6DBA667-2A3F-4B97-9F02-363907074973}" type="pres">
      <dgm:prSet presAssocID="{45B1A940-8947-4F08-A9A4-4CA4CFC27F4E}" presName="childText" presStyleLbl="conFgAcc1" presStyleIdx="1" presStyleCnt="3">
        <dgm:presLayoutVars>
          <dgm:bulletEnabled val="1"/>
        </dgm:presLayoutVars>
      </dgm:prSet>
      <dgm:spPr/>
    </dgm:pt>
    <dgm:pt modelId="{F25E7DEE-8162-411F-8684-CB2F1DBF0522}" type="pres">
      <dgm:prSet presAssocID="{2FAA8ED7-5F97-4A18-A26A-D5F0D3D80A9D}" presName="spaceBetweenRectangles" presStyleCnt="0"/>
      <dgm:spPr/>
    </dgm:pt>
    <dgm:pt modelId="{702CBEE2-2242-4EB2-A6FB-616C5CEE2FAF}" type="pres">
      <dgm:prSet presAssocID="{8D8D1101-1F84-4907-BC65-A932D27C5878}" presName="parentLin" presStyleCnt="0"/>
      <dgm:spPr/>
    </dgm:pt>
    <dgm:pt modelId="{19AD6807-C3AF-4A1F-BC8E-468B2C89EA40}" type="pres">
      <dgm:prSet presAssocID="{8D8D1101-1F84-4907-BC65-A932D27C5878}" presName="parentLeftMargin" presStyleLbl="node1" presStyleIdx="1" presStyleCnt="3"/>
      <dgm:spPr/>
    </dgm:pt>
    <dgm:pt modelId="{1D8EF396-0B05-4EB5-9A6C-76DC2FA32852}" type="pres">
      <dgm:prSet presAssocID="{8D8D1101-1F84-4907-BC65-A932D27C5878}" presName="parentText" presStyleLbl="node1" presStyleIdx="2" presStyleCnt="3" custLinFactNeighborX="2064">
        <dgm:presLayoutVars>
          <dgm:chMax val="0"/>
          <dgm:bulletEnabled val="1"/>
        </dgm:presLayoutVars>
      </dgm:prSet>
      <dgm:spPr/>
    </dgm:pt>
    <dgm:pt modelId="{C6D5ADB4-7E3B-42DA-BCD5-19BC9E7F728F}" type="pres">
      <dgm:prSet presAssocID="{8D8D1101-1F84-4907-BC65-A932D27C5878}" presName="negativeSpace" presStyleCnt="0"/>
      <dgm:spPr/>
    </dgm:pt>
    <dgm:pt modelId="{DA351709-2A8C-4AC6-A2B3-E8F3EA770455}" type="pres">
      <dgm:prSet presAssocID="{8D8D1101-1F84-4907-BC65-A932D27C587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CB1A803-2AB7-4005-B69F-9EFE6273E31C}" srcId="{C95F7F6F-6141-48C3-B97E-76024459AC2F}" destId="{9A49A5CB-55B4-49F4-8D9F-ACB0A88C1C73}" srcOrd="0" destOrd="0" parTransId="{F7D01436-137A-4997-9392-7427D7EC1132}" sibTransId="{615A79FB-1D81-4933-BBBD-7FDE47785FF8}"/>
    <dgm:cxn modelId="{4AADC619-1E4A-44CD-A76D-C3AC1B50DF37}" type="presOf" srcId="{76225D81-F6E0-444C-BE63-6682C0A7E8D5}" destId="{F7A56261-173E-4D94-A174-A7E3C2E6E363}" srcOrd="0" destOrd="0" presId="urn:microsoft.com/office/officeart/2005/8/layout/list1"/>
    <dgm:cxn modelId="{4DF68628-51E8-40BA-AA15-590520547736}" type="presOf" srcId="{9A49A5CB-55B4-49F4-8D9F-ACB0A88C1C73}" destId="{2F9B4E3F-1CB8-44C6-AAFD-A53FF891A325}" srcOrd="1" destOrd="0" presId="urn:microsoft.com/office/officeart/2005/8/layout/list1"/>
    <dgm:cxn modelId="{9B748332-FEAA-4E33-B731-DC8D5294FB9A}" type="presOf" srcId="{4025D889-6046-41AF-B7A9-BF2E7B5474EF}" destId="{DA351709-2A8C-4AC6-A2B3-E8F3EA770455}" srcOrd="0" destOrd="0" presId="urn:microsoft.com/office/officeart/2005/8/layout/list1"/>
    <dgm:cxn modelId="{CB80FA39-A300-422C-AA4B-96B504DA293D}" srcId="{45B1A940-8947-4F08-A9A4-4CA4CFC27F4E}" destId="{6D7DCC1B-19B1-42F5-B757-2B4CF6D3B07B}" srcOrd="0" destOrd="0" parTransId="{F9ED9A06-8F11-46BF-96AC-793284EC15D7}" sibTransId="{1528D113-0988-40C5-8774-91C792C92290}"/>
    <dgm:cxn modelId="{5DF95F40-9F41-408A-A534-6BDDDABBE2FE}" srcId="{8D8D1101-1F84-4907-BC65-A932D27C5878}" destId="{4025D889-6046-41AF-B7A9-BF2E7B5474EF}" srcOrd="0" destOrd="0" parTransId="{F07F62FA-3E9B-4920-959F-52049432E1CF}" sibTransId="{EAFB3287-0E64-4439-B260-05D95437421C}"/>
    <dgm:cxn modelId="{D5DCE552-CB9F-40C6-938C-DF1790F2CF5C}" srcId="{C95F7F6F-6141-48C3-B97E-76024459AC2F}" destId="{8D8D1101-1F84-4907-BC65-A932D27C5878}" srcOrd="2" destOrd="0" parTransId="{C74A09F9-A3F6-4451-9E0C-2510D086704E}" sibTransId="{E8BC838D-1887-4BCA-8FE9-D37588150639}"/>
    <dgm:cxn modelId="{7C4CDD74-C72D-4D58-8DEE-D481606BDB2F}" type="presOf" srcId="{8D8D1101-1F84-4907-BC65-A932D27C5878}" destId="{1D8EF396-0B05-4EB5-9A6C-76DC2FA32852}" srcOrd="1" destOrd="0" presId="urn:microsoft.com/office/officeart/2005/8/layout/list1"/>
    <dgm:cxn modelId="{FC79E45A-3BEA-43BD-A866-57513AA21192}" type="presOf" srcId="{6D7DCC1B-19B1-42F5-B757-2B4CF6D3B07B}" destId="{C6DBA667-2A3F-4B97-9F02-363907074973}" srcOrd="0" destOrd="0" presId="urn:microsoft.com/office/officeart/2005/8/layout/list1"/>
    <dgm:cxn modelId="{58F54C85-C896-4F26-B982-6E265A890914}" type="presOf" srcId="{9A49A5CB-55B4-49F4-8D9F-ACB0A88C1C73}" destId="{33E7D9F9-36F5-4986-9E60-91AA4DD144B4}" srcOrd="0" destOrd="0" presId="urn:microsoft.com/office/officeart/2005/8/layout/list1"/>
    <dgm:cxn modelId="{D789508D-DAC3-4AE6-8F98-8E52CD89F913}" srcId="{C95F7F6F-6141-48C3-B97E-76024459AC2F}" destId="{45B1A940-8947-4F08-A9A4-4CA4CFC27F4E}" srcOrd="1" destOrd="0" parTransId="{4A464A3B-6907-40A4-BB34-E47A5413C3F1}" sibTransId="{2FAA8ED7-5F97-4A18-A26A-D5F0D3D80A9D}"/>
    <dgm:cxn modelId="{2106E8A4-8324-4BBE-99D3-30FB8D5E774A}" srcId="{9A49A5CB-55B4-49F4-8D9F-ACB0A88C1C73}" destId="{76225D81-F6E0-444C-BE63-6682C0A7E8D5}" srcOrd="0" destOrd="0" parTransId="{B2657979-2C68-4E29-AB2A-D38251D68DD0}" sibTransId="{9A8FA4F4-F757-4C06-AE92-BBD124C9DB26}"/>
    <dgm:cxn modelId="{476420BC-796B-44A9-9E8C-74D570256E45}" type="presOf" srcId="{C95F7F6F-6141-48C3-B97E-76024459AC2F}" destId="{25BBF8E0-C3A0-480A-A7F5-0054A65E009F}" srcOrd="0" destOrd="0" presId="urn:microsoft.com/office/officeart/2005/8/layout/list1"/>
    <dgm:cxn modelId="{C9F8F9D8-3078-43A5-8466-B0A11FCE9BC5}" type="presOf" srcId="{8D8D1101-1F84-4907-BC65-A932D27C5878}" destId="{19AD6807-C3AF-4A1F-BC8E-468B2C89EA40}" srcOrd="0" destOrd="0" presId="urn:microsoft.com/office/officeart/2005/8/layout/list1"/>
    <dgm:cxn modelId="{E792F1DE-C6AE-4E9C-B417-9FB46CD1C1AA}" type="presOf" srcId="{45B1A940-8947-4F08-A9A4-4CA4CFC27F4E}" destId="{E899F323-172B-49A1-9B41-F06F79B715CE}" srcOrd="0" destOrd="0" presId="urn:microsoft.com/office/officeart/2005/8/layout/list1"/>
    <dgm:cxn modelId="{7A183CF5-A121-415D-9B7B-E4840CD9C3D5}" type="presOf" srcId="{45B1A940-8947-4F08-A9A4-4CA4CFC27F4E}" destId="{677ADF09-607C-4DE6-A20F-340F47E03E3C}" srcOrd="1" destOrd="0" presId="urn:microsoft.com/office/officeart/2005/8/layout/list1"/>
    <dgm:cxn modelId="{C9939F7B-2C5C-42D1-9E02-8AC7AA7FE925}" type="presParOf" srcId="{25BBF8E0-C3A0-480A-A7F5-0054A65E009F}" destId="{C53614FC-CDE4-4AAD-BFC8-AD03203875A7}" srcOrd="0" destOrd="0" presId="urn:microsoft.com/office/officeart/2005/8/layout/list1"/>
    <dgm:cxn modelId="{16A9E26C-7B28-42D2-B727-225894148ED6}" type="presParOf" srcId="{C53614FC-CDE4-4AAD-BFC8-AD03203875A7}" destId="{33E7D9F9-36F5-4986-9E60-91AA4DD144B4}" srcOrd="0" destOrd="0" presId="urn:microsoft.com/office/officeart/2005/8/layout/list1"/>
    <dgm:cxn modelId="{B2A6B54A-BD13-44FD-A2DB-669924F36412}" type="presParOf" srcId="{C53614FC-CDE4-4AAD-BFC8-AD03203875A7}" destId="{2F9B4E3F-1CB8-44C6-AAFD-A53FF891A325}" srcOrd="1" destOrd="0" presId="urn:microsoft.com/office/officeart/2005/8/layout/list1"/>
    <dgm:cxn modelId="{D1A827B8-4FC6-40A7-BBEA-E3157690E5E3}" type="presParOf" srcId="{25BBF8E0-C3A0-480A-A7F5-0054A65E009F}" destId="{F88E4CB4-5B83-4C93-9B66-F8E88DF07C42}" srcOrd="1" destOrd="0" presId="urn:microsoft.com/office/officeart/2005/8/layout/list1"/>
    <dgm:cxn modelId="{DED69BAF-0156-482D-94D8-82336C91FB00}" type="presParOf" srcId="{25BBF8E0-C3A0-480A-A7F5-0054A65E009F}" destId="{F7A56261-173E-4D94-A174-A7E3C2E6E363}" srcOrd="2" destOrd="0" presId="urn:microsoft.com/office/officeart/2005/8/layout/list1"/>
    <dgm:cxn modelId="{C55651CB-DD3B-44F6-8724-400CF622270F}" type="presParOf" srcId="{25BBF8E0-C3A0-480A-A7F5-0054A65E009F}" destId="{69E9BF92-91BE-44AF-83AA-4723BC39EBDD}" srcOrd="3" destOrd="0" presId="urn:microsoft.com/office/officeart/2005/8/layout/list1"/>
    <dgm:cxn modelId="{452BFD52-2D6D-46B9-8B9D-FAE239EDF307}" type="presParOf" srcId="{25BBF8E0-C3A0-480A-A7F5-0054A65E009F}" destId="{7F36FBBA-3686-4605-A250-180021FA162B}" srcOrd="4" destOrd="0" presId="urn:microsoft.com/office/officeart/2005/8/layout/list1"/>
    <dgm:cxn modelId="{F32B2A94-687A-426D-8A11-E989C75E955F}" type="presParOf" srcId="{7F36FBBA-3686-4605-A250-180021FA162B}" destId="{E899F323-172B-49A1-9B41-F06F79B715CE}" srcOrd="0" destOrd="0" presId="urn:microsoft.com/office/officeart/2005/8/layout/list1"/>
    <dgm:cxn modelId="{ABE5AA84-7238-4F7F-8535-5BA453F0B963}" type="presParOf" srcId="{7F36FBBA-3686-4605-A250-180021FA162B}" destId="{677ADF09-607C-4DE6-A20F-340F47E03E3C}" srcOrd="1" destOrd="0" presId="urn:microsoft.com/office/officeart/2005/8/layout/list1"/>
    <dgm:cxn modelId="{621B22F6-B74C-477E-86E5-B86D341A9521}" type="presParOf" srcId="{25BBF8E0-C3A0-480A-A7F5-0054A65E009F}" destId="{8FD4A51C-682C-4415-8FA8-20F2BE6628A9}" srcOrd="5" destOrd="0" presId="urn:microsoft.com/office/officeart/2005/8/layout/list1"/>
    <dgm:cxn modelId="{6F56EA41-1FBE-471D-A631-83F3B86F65C8}" type="presParOf" srcId="{25BBF8E0-C3A0-480A-A7F5-0054A65E009F}" destId="{C6DBA667-2A3F-4B97-9F02-363907074973}" srcOrd="6" destOrd="0" presId="urn:microsoft.com/office/officeart/2005/8/layout/list1"/>
    <dgm:cxn modelId="{B88171D6-64EA-488B-BB2A-0B4DFBA3E79C}" type="presParOf" srcId="{25BBF8E0-C3A0-480A-A7F5-0054A65E009F}" destId="{F25E7DEE-8162-411F-8684-CB2F1DBF0522}" srcOrd="7" destOrd="0" presId="urn:microsoft.com/office/officeart/2005/8/layout/list1"/>
    <dgm:cxn modelId="{015979A9-CE4C-466A-BE27-B01FECC4B0A1}" type="presParOf" srcId="{25BBF8E0-C3A0-480A-A7F5-0054A65E009F}" destId="{702CBEE2-2242-4EB2-A6FB-616C5CEE2FAF}" srcOrd="8" destOrd="0" presId="urn:microsoft.com/office/officeart/2005/8/layout/list1"/>
    <dgm:cxn modelId="{6646FF2A-89B0-461D-BDAF-92CC285E5D5C}" type="presParOf" srcId="{702CBEE2-2242-4EB2-A6FB-616C5CEE2FAF}" destId="{19AD6807-C3AF-4A1F-BC8E-468B2C89EA40}" srcOrd="0" destOrd="0" presId="urn:microsoft.com/office/officeart/2005/8/layout/list1"/>
    <dgm:cxn modelId="{574E1AAA-D5DE-464D-8382-A11837DDE5E0}" type="presParOf" srcId="{702CBEE2-2242-4EB2-A6FB-616C5CEE2FAF}" destId="{1D8EF396-0B05-4EB5-9A6C-76DC2FA32852}" srcOrd="1" destOrd="0" presId="urn:microsoft.com/office/officeart/2005/8/layout/list1"/>
    <dgm:cxn modelId="{56F44821-6AA4-4FD6-8775-6F9931A2814F}" type="presParOf" srcId="{25BBF8E0-C3A0-480A-A7F5-0054A65E009F}" destId="{C6D5ADB4-7E3B-42DA-BCD5-19BC9E7F728F}" srcOrd="9" destOrd="0" presId="urn:microsoft.com/office/officeart/2005/8/layout/list1"/>
    <dgm:cxn modelId="{BC32DB45-9BB9-4030-B14C-A93F65F6CF93}" type="presParOf" srcId="{25BBF8E0-C3A0-480A-A7F5-0054A65E009F}" destId="{DA351709-2A8C-4AC6-A2B3-E8F3EA77045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339812-63A6-4CD1-8798-DBCA0B8C4BFF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7AB0F9-AB8F-4287-B8E6-8DFF45FB3D96}">
      <dgm:prSet phldrT="[Text]"/>
      <dgm:spPr/>
      <dgm:t>
        <a:bodyPr/>
        <a:lstStyle/>
        <a:p>
          <a:r>
            <a:rPr lang="en-US" dirty="0"/>
            <a:t>Events type</a:t>
          </a:r>
        </a:p>
      </dgm:t>
    </dgm:pt>
    <dgm:pt modelId="{9E85E523-0276-4858-B0C1-8DBF6C193C50}" type="parTrans" cxnId="{3E6705ED-1ECD-48EF-AB9D-08B25A97F4E8}">
      <dgm:prSet/>
      <dgm:spPr/>
      <dgm:t>
        <a:bodyPr/>
        <a:lstStyle/>
        <a:p>
          <a:endParaRPr lang="en-US"/>
        </a:p>
      </dgm:t>
    </dgm:pt>
    <dgm:pt modelId="{BEA48966-F7F5-4854-9820-2FF5956C9775}" type="sibTrans" cxnId="{3E6705ED-1ECD-48EF-AB9D-08B25A97F4E8}">
      <dgm:prSet/>
      <dgm:spPr/>
      <dgm:t>
        <a:bodyPr/>
        <a:lstStyle/>
        <a:p>
          <a:endParaRPr lang="en-US"/>
        </a:p>
      </dgm:t>
    </dgm:pt>
    <dgm:pt modelId="{67A70215-C241-47EB-A9D3-2C82FA58776F}">
      <dgm:prSet phldrT="[Text]" custT="1"/>
      <dgm:spPr/>
      <dgm:t>
        <a:bodyPr/>
        <a:lstStyle/>
        <a:p>
          <a:r>
            <a:rPr lang="en-US" sz="1800" dirty="0"/>
            <a:t>Implement more various kinds of type</a:t>
          </a:r>
        </a:p>
      </dgm:t>
    </dgm:pt>
    <dgm:pt modelId="{0FE02B54-5276-4A08-AD0D-7422E960C306}" type="parTrans" cxnId="{B3C9728D-8D88-4E89-8D72-89C495B6220B}">
      <dgm:prSet/>
      <dgm:spPr/>
      <dgm:t>
        <a:bodyPr/>
        <a:lstStyle/>
        <a:p>
          <a:endParaRPr lang="en-US"/>
        </a:p>
      </dgm:t>
    </dgm:pt>
    <dgm:pt modelId="{9F0A39AE-1C1F-405C-A67D-50DA061F9CE3}" type="sibTrans" cxnId="{B3C9728D-8D88-4E89-8D72-89C495B6220B}">
      <dgm:prSet/>
      <dgm:spPr/>
      <dgm:t>
        <a:bodyPr/>
        <a:lstStyle/>
        <a:p>
          <a:endParaRPr lang="en-US"/>
        </a:p>
      </dgm:t>
    </dgm:pt>
    <dgm:pt modelId="{BC5ACC6B-C09D-4A49-8EF0-167F5FE789CD}">
      <dgm:prSet phldrT="[Text]"/>
      <dgm:spPr/>
      <dgm:t>
        <a:bodyPr/>
        <a:lstStyle/>
        <a:p>
          <a:r>
            <a:rPr lang="en-US" dirty="0"/>
            <a:t>Dynamic UI</a:t>
          </a:r>
        </a:p>
      </dgm:t>
    </dgm:pt>
    <dgm:pt modelId="{04DA9337-1429-496B-AC51-13FB02166642}" type="parTrans" cxnId="{C47FE4B5-FF0D-4D0F-AE5A-76B76ADABCD3}">
      <dgm:prSet/>
      <dgm:spPr/>
      <dgm:t>
        <a:bodyPr/>
        <a:lstStyle/>
        <a:p>
          <a:endParaRPr lang="en-US"/>
        </a:p>
      </dgm:t>
    </dgm:pt>
    <dgm:pt modelId="{494678EB-5F3F-4BB1-AEA1-13A58DA54EE0}" type="sibTrans" cxnId="{C47FE4B5-FF0D-4D0F-AE5A-76B76ADABCD3}">
      <dgm:prSet/>
      <dgm:spPr/>
      <dgm:t>
        <a:bodyPr/>
        <a:lstStyle/>
        <a:p>
          <a:endParaRPr lang="en-US"/>
        </a:p>
      </dgm:t>
    </dgm:pt>
    <dgm:pt modelId="{46CCAE00-4355-42BB-98B5-54CC9A5F7390}">
      <dgm:prSet phldrT="[Text]" custT="1"/>
      <dgm:spPr/>
      <dgm:t>
        <a:bodyPr/>
        <a:lstStyle/>
        <a:p>
          <a:r>
            <a:rPr lang="en-US" sz="2000" dirty="0"/>
            <a:t>Scroll and Slide Action</a:t>
          </a:r>
        </a:p>
      </dgm:t>
    </dgm:pt>
    <dgm:pt modelId="{BF8A08BD-6DFC-4E04-AC94-5E7396560E6A}" type="parTrans" cxnId="{FB86C1F2-040E-4814-B503-45F44D8B4EAC}">
      <dgm:prSet/>
      <dgm:spPr/>
      <dgm:t>
        <a:bodyPr/>
        <a:lstStyle/>
        <a:p>
          <a:endParaRPr lang="en-US"/>
        </a:p>
      </dgm:t>
    </dgm:pt>
    <dgm:pt modelId="{15866C70-5BA4-43A8-8283-60F308D46985}" type="sibTrans" cxnId="{FB86C1F2-040E-4814-B503-45F44D8B4EAC}">
      <dgm:prSet/>
      <dgm:spPr/>
      <dgm:t>
        <a:bodyPr/>
        <a:lstStyle/>
        <a:p>
          <a:endParaRPr lang="en-US"/>
        </a:p>
      </dgm:t>
    </dgm:pt>
    <dgm:pt modelId="{975ED4EE-4CCA-4646-BBD4-1BD9844FA269}">
      <dgm:prSet phldrT="[Text]"/>
      <dgm:spPr/>
      <dgm:t>
        <a:bodyPr/>
        <a:lstStyle/>
        <a:p>
          <a:r>
            <a:rPr lang="en-US" dirty="0"/>
            <a:t>Sharing</a:t>
          </a:r>
        </a:p>
      </dgm:t>
    </dgm:pt>
    <dgm:pt modelId="{DE1AF493-6C32-4B1A-85B6-8A4A0B7038D0}" type="parTrans" cxnId="{A854B5AF-11DD-410E-BE88-A4968751409D}">
      <dgm:prSet/>
      <dgm:spPr/>
      <dgm:t>
        <a:bodyPr/>
        <a:lstStyle/>
        <a:p>
          <a:endParaRPr lang="en-US"/>
        </a:p>
      </dgm:t>
    </dgm:pt>
    <dgm:pt modelId="{56677495-ACA3-4B5D-BADF-EB126174C823}" type="sibTrans" cxnId="{A854B5AF-11DD-410E-BE88-A4968751409D}">
      <dgm:prSet/>
      <dgm:spPr/>
      <dgm:t>
        <a:bodyPr/>
        <a:lstStyle/>
        <a:p>
          <a:endParaRPr lang="en-US"/>
        </a:p>
      </dgm:t>
    </dgm:pt>
    <dgm:pt modelId="{F39B66C3-6F5B-4576-9F68-F6A20BA595B4}">
      <dgm:prSet phldrT="[Text]" custT="1"/>
      <dgm:spPr/>
      <dgm:t>
        <a:bodyPr/>
        <a:lstStyle/>
        <a:p>
          <a:r>
            <a:rPr lang="en-US" sz="2000" dirty="0"/>
            <a:t>Add a friend</a:t>
          </a:r>
        </a:p>
      </dgm:t>
    </dgm:pt>
    <dgm:pt modelId="{716B2B88-46A7-4C1F-BFF4-D6869BB7C54F}" type="parTrans" cxnId="{B65FE1B7-6B0B-4E26-89CF-3C28691474C3}">
      <dgm:prSet/>
      <dgm:spPr/>
      <dgm:t>
        <a:bodyPr/>
        <a:lstStyle/>
        <a:p>
          <a:endParaRPr lang="en-US"/>
        </a:p>
      </dgm:t>
    </dgm:pt>
    <dgm:pt modelId="{DA7924D9-9974-4C85-8DBD-20EE3A2590F2}" type="sibTrans" cxnId="{B65FE1B7-6B0B-4E26-89CF-3C28691474C3}">
      <dgm:prSet/>
      <dgm:spPr/>
      <dgm:t>
        <a:bodyPr/>
        <a:lstStyle/>
        <a:p>
          <a:endParaRPr lang="en-US"/>
        </a:p>
      </dgm:t>
    </dgm:pt>
    <dgm:pt modelId="{4D27943C-B51D-4697-BFB5-E99C12A0D969}">
      <dgm:prSet phldrT="[Text]" custT="1"/>
      <dgm:spPr/>
      <dgm:t>
        <a:bodyPr/>
        <a:lstStyle/>
        <a:p>
          <a:r>
            <a:rPr lang="en-US" sz="2000" dirty="0"/>
            <a:t>Sharing my events with friends.</a:t>
          </a:r>
        </a:p>
      </dgm:t>
    </dgm:pt>
    <dgm:pt modelId="{482A0EAD-7262-486C-9820-A24A5373DE62}" type="parTrans" cxnId="{33D5B458-05E3-4799-A7AB-BF7F94878484}">
      <dgm:prSet/>
      <dgm:spPr/>
      <dgm:t>
        <a:bodyPr/>
        <a:lstStyle/>
        <a:p>
          <a:endParaRPr lang="en-US"/>
        </a:p>
      </dgm:t>
    </dgm:pt>
    <dgm:pt modelId="{326DE244-DBF7-48A6-9BF6-1ADDB33F9B75}" type="sibTrans" cxnId="{33D5B458-05E3-4799-A7AB-BF7F94878484}">
      <dgm:prSet/>
      <dgm:spPr/>
      <dgm:t>
        <a:bodyPr/>
        <a:lstStyle/>
        <a:p>
          <a:endParaRPr lang="en-US"/>
        </a:p>
      </dgm:t>
    </dgm:pt>
    <dgm:pt modelId="{FDFC493F-6F09-44D3-9CA7-C1714B8B141C}" type="pres">
      <dgm:prSet presAssocID="{29339812-63A6-4CD1-8798-DBCA0B8C4BFF}" presName="Name0" presStyleCnt="0">
        <dgm:presLayoutVars>
          <dgm:dir/>
          <dgm:animLvl val="lvl"/>
          <dgm:resizeHandles val="exact"/>
        </dgm:presLayoutVars>
      </dgm:prSet>
      <dgm:spPr/>
    </dgm:pt>
    <dgm:pt modelId="{739BE13B-6A23-49FF-9CC8-EA7A47E5ADC9}" type="pres">
      <dgm:prSet presAssocID="{AF7AB0F9-AB8F-4287-B8E6-8DFF45FB3D96}" presName="composite" presStyleCnt="0"/>
      <dgm:spPr/>
    </dgm:pt>
    <dgm:pt modelId="{77534BEF-3AAA-420A-BA2A-4DF80392F5F8}" type="pres">
      <dgm:prSet presAssocID="{AF7AB0F9-AB8F-4287-B8E6-8DFF45FB3D9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2D6CE06-18B7-44F1-B5FB-6D6327DE3673}" type="pres">
      <dgm:prSet presAssocID="{AF7AB0F9-AB8F-4287-B8E6-8DFF45FB3D96}" presName="desTx" presStyleLbl="alignAccFollowNode1" presStyleIdx="0" presStyleCnt="3">
        <dgm:presLayoutVars>
          <dgm:bulletEnabled val="1"/>
        </dgm:presLayoutVars>
      </dgm:prSet>
      <dgm:spPr/>
    </dgm:pt>
    <dgm:pt modelId="{C5413DF6-79E0-43FE-818E-77F80237981A}" type="pres">
      <dgm:prSet presAssocID="{BEA48966-F7F5-4854-9820-2FF5956C9775}" presName="space" presStyleCnt="0"/>
      <dgm:spPr/>
    </dgm:pt>
    <dgm:pt modelId="{8BE291C2-CAF1-474B-ADA7-DE5F6506DDEE}" type="pres">
      <dgm:prSet presAssocID="{BC5ACC6B-C09D-4A49-8EF0-167F5FE789CD}" presName="composite" presStyleCnt="0"/>
      <dgm:spPr/>
    </dgm:pt>
    <dgm:pt modelId="{39B2B8EC-2B82-44C7-9E82-CBE3BD597B2A}" type="pres">
      <dgm:prSet presAssocID="{BC5ACC6B-C09D-4A49-8EF0-167F5FE789C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B636030-EBDE-4CEC-B611-13FB4E528EAA}" type="pres">
      <dgm:prSet presAssocID="{BC5ACC6B-C09D-4A49-8EF0-167F5FE789CD}" presName="desTx" presStyleLbl="alignAccFollowNode1" presStyleIdx="1" presStyleCnt="3">
        <dgm:presLayoutVars>
          <dgm:bulletEnabled val="1"/>
        </dgm:presLayoutVars>
      </dgm:prSet>
      <dgm:spPr/>
    </dgm:pt>
    <dgm:pt modelId="{97EFE33D-8643-4B70-B9B6-CF5D06BD9DE5}" type="pres">
      <dgm:prSet presAssocID="{494678EB-5F3F-4BB1-AEA1-13A58DA54EE0}" presName="space" presStyleCnt="0"/>
      <dgm:spPr/>
    </dgm:pt>
    <dgm:pt modelId="{E9C41FAE-FB96-486B-ACC5-4D2561EC8FB9}" type="pres">
      <dgm:prSet presAssocID="{975ED4EE-4CCA-4646-BBD4-1BD9844FA269}" presName="composite" presStyleCnt="0"/>
      <dgm:spPr/>
    </dgm:pt>
    <dgm:pt modelId="{176FFDBF-5DED-4755-957B-577EBF3E78B7}" type="pres">
      <dgm:prSet presAssocID="{975ED4EE-4CCA-4646-BBD4-1BD9844FA26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D29D679-16AE-49B5-9F76-534745A0EE79}" type="pres">
      <dgm:prSet presAssocID="{975ED4EE-4CCA-4646-BBD4-1BD9844FA26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07A9E3D-66D8-4FEE-8265-3D22935D332E}" type="presOf" srcId="{29339812-63A6-4CD1-8798-DBCA0B8C4BFF}" destId="{FDFC493F-6F09-44D3-9CA7-C1714B8B141C}" srcOrd="0" destOrd="0" presId="urn:microsoft.com/office/officeart/2005/8/layout/hList1"/>
    <dgm:cxn modelId="{3B95314A-FA38-493A-8979-6A0214107FBF}" type="presOf" srcId="{46CCAE00-4355-42BB-98B5-54CC9A5F7390}" destId="{AB636030-EBDE-4CEC-B611-13FB4E528EAA}" srcOrd="0" destOrd="0" presId="urn:microsoft.com/office/officeart/2005/8/layout/hList1"/>
    <dgm:cxn modelId="{9DE19B4D-541C-4541-A129-B6FA77F1B110}" type="presOf" srcId="{AF7AB0F9-AB8F-4287-B8E6-8DFF45FB3D96}" destId="{77534BEF-3AAA-420A-BA2A-4DF80392F5F8}" srcOrd="0" destOrd="0" presId="urn:microsoft.com/office/officeart/2005/8/layout/hList1"/>
    <dgm:cxn modelId="{33D5B458-05E3-4799-A7AB-BF7F94878484}" srcId="{975ED4EE-4CCA-4646-BBD4-1BD9844FA269}" destId="{4D27943C-B51D-4697-BFB5-E99C12A0D969}" srcOrd="1" destOrd="0" parTransId="{482A0EAD-7262-486C-9820-A24A5373DE62}" sibTransId="{326DE244-DBF7-48A6-9BF6-1ADDB33F9B75}"/>
    <dgm:cxn modelId="{B4E5A75A-3C38-43C7-BF33-FB439838DAC1}" type="presOf" srcId="{4D27943C-B51D-4697-BFB5-E99C12A0D969}" destId="{ED29D679-16AE-49B5-9F76-534745A0EE79}" srcOrd="0" destOrd="1" presId="urn:microsoft.com/office/officeart/2005/8/layout/hList1"/>
    <dgm:cxn modelId="{B3C9728D-8D88-4E89-8D72-89C495B6220B}" srcId="{AF7AB0F9-AB8F-4287-B8E6-8DFF45FB3D96}" destId="{67A70215-C241-47EB-A9D3-2C82FA58776F}" srcOrd="0" destOrd="0" parTransId="{0FE02B54-5276-4A08-AD0D-7422E960C306}" sibTransId="{9F0A39AE-1C1F-405C-A67D-50DA061F9CE3}"/>
    <dgm:cxn modelId="{AAE0D493-75D8-41C6-AA5B-B87AA61ADB2E}" type="presOf" srcId="{975ED4EE-4CCA-4646-BBD4-1BD9844FA269}" destId="{176FFDBF-5DED-4755-957B-577EBF3E78B7}" srcOrd="0" destOrd="0" presId="urn:microsoft.com/office/officeart/2005/8/layout/hList1"/>
    <dgm:cxn modelId="{5DC9C49A-5EBF-407C-B3D9-B0F472067462}" type="presOf" srcId="{BC5ACC6B-C09D-4A49-8EF0-167F5FE789CD}" destId="{39B2B8EC-2B82-44C7-9E82-CBE3BD597B2A}" srcOrd="0" destOrd="0" presId="urn:microsoft.com/office/officeart/2005/8/layout/hList1"/>
    <dgm:cxn modelId="{0F541DA7-1B8F-45AA-8089-80B14856064F}" type="presOf" srcId="{67A70215-C241-47EB-A9D3-2C82FA58776F}" destId="{F2D6CE06-18B7-44F1-B5FB-6D6327DE3673}" srcOrd="0" destOrd="0" presId="urn:microsoft.com/office/officeart/2005/8/layout/hList1"/>
    <dgm:cxn modelId="{A854B5AF-11DD-410E-BE88-A4968751409D}" srcId="{29339812-63A6-4CD1-8798-DBCA0B8C4BFF}" destId="{975ED4EE-4CCA-4646-BBD4-1BD9844FA269}" srcOrd="2" destOrd="0" parTransId="{DE1AF493-6C32-4B1A-85B6-8A4A0B7038D0}" sibTransId="{56677495-ACA3-4B5D-BADF-EB126174C823}"/>
    <dgm:cxn modelId="{46EAEAB1-2C82-4464-A29E-B91634986407}" type="presOf" srcId="{F39B66C3-6F5B-4576-9F68-F6A20BA595B4}" destId="{ED29D679-16AE-49B5-9F76-534745A0EE79}" srcOrd="0" destOrd="0" presId="urn:microsoft.com/office/officeart/2005/8/layout/hList1"/>
    <dgm:cxn modelId="{C47FE4B5-FF0D-4D0F-AE5A-76B76ADABCD3}" srcId="{29339812-63A6-4CD1-8798-DBCA0B8C4BFF}" destId="{BC5ACC6B-C09D-4A49-8EF0-167F5FE789CD}" srcOrd="1" destOrd="0" parTransId="{04DA9337-1429-496B-AC51-13FB02166642}" sibTransId="{494678EB-5F3F-4BB1-AEA1-13A58DA54EE0}"/>
    <dgm:cxn modelId="{B65FE1B7-6B0B-4E26-89CF-3C28691474C3}" srcId="{975ED4EE-4CCA-4646-BBD4-1BD9844FA269}" destId="{F39B66C3-6F5B-4576-9F68-F6A20BA595B4}" srcOrd="0" destOrd="0" parTransId="{716B2B88-46A7-4C1F-BFF4-D6869BB7C54F}" sibTransId="{DA7924D9-9974-4C85-8DBD-20EE3A2590F2}"/>
    <dgm:cxn modelId="{3E6705ED-1ECD-48EF-AB9D-08B25A97F4E8}" srcId="{29339812-63A6-4CD1-8798-DBCA0B8C4BFF}" destId="{AF7AB0F9-AB8F-4287-B8E6-8DFF45FB3D96}" srcOrd="0" destOrd="0" parTransId="{9E85E523-0276-4858-B0C1-8DBF6C193C50}" sibTransId="{BEA48966-F7F5-4854-9820-2FF5956C9775}"/>
    <dgm:cxn modelId="{FB86C1F2-040E-4814-B503-45F44D8B4EAC}" srcId="{BC5ACC6B-C09D-4A49-8EF0-167F5FE789CD}" destId="{46CCAE00-4355-42BB-98B5-54CC9A5F7390}" srcOrd="0" destOrd="0" parTransId="{BF8A08BD-6DFC-4E04-AC94-5E7396560E6A}" sibTransId="{15866C70-5BA4-43A8-8283-60F308D46985}"/>
    <dgm:cxn modelId="{560BED9D-D6BB-4A29-AD01-852F5AAD588E}" type="presParOf" srcId="{FDFC493F-6F09-44D3-9CA7-C1714B8B141C}" destId="{739BE13B-6A23-49FF-9CC8-EA7A47E5ADC9}" srcOrd="0" destOrd="0" presId="urn:microsoft.com/office/officeart/2005/8/layout/hList1"/>
    <dgm:cxn modelId="{C0D8A5CB-30B6-49AB-82CD-9CC391381DD2}" type="presParOf" srcId="{739BE13B-6A23-49FF-9CC8-EA7A47E5ADC9}" destId="{77534BEF-3AAA-420A-BA2A-4DF80392F5F8}" srcOrd="0" destOrd="0" presId="urn:microsoft.com/office/officeart/2005/8/layout/hList1"/>
    <dgm:cxn modelId="{53D2D5B1-8C38-4B0A-BEFF-3AE6AB614F84}" type="presParOf" srcId="{739BE13B-6A23-49FF-9CC8-EA7A47E5ADC9}" destId="{F2D6CE06-18B7-44F1-B5FB-6D6327DE3673}" srcOrd="1" destOrd="0" presId="urn:microsoft.com/office/officeart/2005/8/layout/hList1"/>
    <dgm:cxn modelId="{E978A5F8-221B-4DB4-A1B1-E02298994976}" type="presParOf" srcId="{FDFC493F-6F09-44D3-9CA7-C1714B8B141C}" destId="{C5413DF6-79E0-43FE-818E-77F80237981A}" srcOrd="1" destOrd="0" presId="urn:microsoft.com/office/officeart/2005/8/layout/hList1"/>
    <dgm:cxn modelId="{138F9416-7BBA-4EDD-9286-2CF42FAC9AA1}" type="presParOf" srcId="{FDFC493F-6F09-44D3-9CA7-C1714B8B141C}" destId="{8BE291C2-CAF1-474B-ADA7-DE5F6506DDEE}" srcOrd="2" destOrd="0" presId="urn:microsoft.com/office/officeart/2005/8/layout/hList1"/>
    <dgm:cxn modelId="{7D779E35-79AB-49F6-91B4-8C88347242E3}" type="presParOf" srcId="{8BE291C2-CAF1-474B-ADA7-DE5F6506DDEE}" destId="{39B2B8EC-2B82-44C7-9E82-CBE3BD597B2A}" srcOrd="0" destOrd="0" presId="urn:microsoft.com/office/officeart/2005/8/layout/hList1"/>
    <dgm:cxn modelId="{FDD8737F-1658-4CD3-BE87-D03C217313F6}" type="presParOf" srcId="{8BE291C2-CAF1-474B-ADA7-DE5F6506DDEE}" destId="{AB636030-EBDE-4CEC-B611-13FB4E528EAA}" srcOrd="1" destOrd="0" presId="urn:microsoft.com/office/officeart/2005/8/layout/hList1"/>
    <dgm:cxn modelId="{85291D03-AB7F-43FB-B7DF-36748B9D2C06}" type="presParOf" srcId="{FDFC493F-6F09-44D3-9CA7-C1714B8B141C}" destId="{97EFE33D-8643-4B70-B9B6-CF5D06BD9DE5}" srcOrd="3" destOrd="0" presId="urn:microsoft.com/office/officeart/2005/8/layout/hList1"/>
    <dgm:cxn modelId="{E0001EB2-8D02-428E-BB86-844958C2009F}" type="presParOf" srcId="{FDFC493F-6F09-44D3-9CA7-C1714B8B141C}" destId="{E9C41FAE-FB96-486B-ACC5-4D2561EC8FB9}" srcOrd="4" destOrd="0" presId="urn:microsoft.com/office/officeart/2005/8/layout/hList1"/>
    <dgm:cxn modelId="{44C802DE-A113-4C7C-AC80-6113D4D87A1F}" type="presParOf" srcId="{E9C41FAE-FB96-486B-ACC5-4D2561EC8FB9}" destId="{176FFDBF-5DED-4755-957B-577EBF3E78B7}" srcOrd="0" destOrd="0" presId="urn:microsoft.com/office/officeart/2005/8/layout/hList1"/>
    <dgm:cxn modelId="{1464DE14-7613-4BD6-90C5-83B02A633C20}" type="presParOf" srcId="{E9C41FAE-FB96-486B-ACC5-4D2561EC8FB9}" destId="{ED29D679-16AE-49B5-9F76-534745A0EE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56261-173E-4D94-A174-A7E3C2E6E363}">
      <dsp:nvSpPr>
        <dsp:cNvPr id="0" name=""/>
        <dsp:cNvSpPr/>
      </dsp:nvSpPr>
      <dsp:spPr>
        <a:xfrm>
          <a:off x="0" y="447745"/>
          <a:ext cx="8128000" cy="1252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624840" rIns="630823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Android + Kotlin</a:t>
          </a:r>
        </a:p>
      </dsp:txBody>
      <dsp:txXfrm>
        <a:off x="0" y="447745"/>
        <a:ext cx="8128000" cy="1252125"/>
      </dsp:txXfrm>
    </dsp:sp>
    <dsp:sp modelId="{2F9B4E3F-1CB8-44C6-AAFD-A53FF891A325}">
      <dsp:nvSpPr>
        <dsp:cNvPr id="0" name=""/>
        <dsp:cNvSpPr/>
      </dsp:nvSpPr>
      <dsp:spPr>
        <a:xfrm>
          <a:off x="406400" y="4945"/>
          <a:ext cx="5689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UI</a:t>
          </a:r>
        </a:p>
      </dsp:txBody>
      <dsp:txXfrm>
        <a:off x="449631" y="48176"/>
        <a:ext cx="5603138" cy="799138"/>
      </dsp:txXfrm>
    </dsp:sp>
    <dsp:sp modelId="{C6DBA667-2A3F-4B97-9F02-363907074973}">
      <dsp:nvSpPr>
        <dsp:cNvPr id="0" name=""/>
        <dsp:cNvSpPr/>
      </dsp:nvSpPr>
      <dsp:spPr>
        <a:xfrm>
          <a:off x="0" y="2304671"/>
          <a:ext cx="8128000" cy="1252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624840" rIns="630823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Firebase with Google Login</a:t>
          </a:r>
        </a:p>
      </dsp:txBody>
      <dsp:txXfrm>
        <a:off x="0" y="2304671"/>
        <a:ext cx="8128000" cy="1252125"/>
      </dsp:txXfrm>
    </dsp:sp>
    <dsp:sp modelId="{677ADF09-607C-4DE6-A20F-340F47E03E3C}">
      <dsp:nvSpPr>
        <dsp:cNvPr id="0" name=""/>
        <dsp:cNvSpPr/>
      </dsp:nvSpPr>
      <dsp:spPr>
        <a:xfrm>
          <a:off x="406400" y="1861871"/>
          <a:ext cx="5689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Authentication</a:t>
          </a:r>
        </a:p>
      </dsp:txBody>
      <dsp:txXfrm>
        <a:off x="449631" y="1905102"/>
        <a:ext cx="5603138" cy="799138"/>
      </dsp:txXfrm>
    </dsp:sp>
    <dsp:sp modelId="{DA351709-2A8C-4AC6-A2B3-E8F3EA770455}">
      <dsp:nvSpPr>
        <dsp:cNvPr id="0" name=""/>
        <dsp:cNvSpPr/>
      </dsp:nvSpPr>
      <dsp:spPr>
        <a:xfrm>
          <a:off x="0" y="4161596"/>
          <a:ext cx="8128000" cy="1252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624840" rIns="630823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Firebase Realtime database</a:t>
          </a:r>
        </a:p>
      </dsp:txBody>
      <dsp:txXfrm>
        <a:off x="0" y="4161596"/>
        <a:ext cx="8128000" cy="1252125"/>
      </dsp:txXfrm>
    </dsp:sp>
    <dsp:sp modelId="{1D8EF396-0B05-4EB5-9A6C-76DC2FA32852}">
      <dsp:nvSpPr>
        <dsp:cNvPr id="0" name=""/>
        <dsp:cNvSpPr/>
      </dsp:nvSpPr>
      <dsp:spPr>
        <a:xfrm>
          <a:off x="414788" y="3718796"/>
          <a:ext cx="5689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storing</a:t>
          </a:r>
        </a:p>
      </dsp:txBody>
      <dsp:txXfrm>
        <a:off x="458019" y="3762027"/>
        <a:ext cx="5603138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34BEF-3AAA-420A-BA2A-4DF80392F5F8}">
      <dsp:nvSpPr>
        <dsp:cNvPr id="0" name=""/>
        <dsp:cNvSpPr/>
      </dsp:nvSpPr>
      <dsp:spPr>
        <a:xfrm>
          <a:off x="3176" y="231910"/>
          <a:ext cx="3096888" cy="10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Events type</a:t>
          </a:r>
        </a:p>
      </dsp:txBody>
      <dsp:txXfrm>
        <a:off x="3176" y="231910"/>
        <a:ext cx="3096888" cy="1094400"/>
      </dsp:txXfrm>
    </dsp:sp>
    <dsp:sp modelId="{F2D6CE06-18B7-44F1-B5FB-6D6327DE3673}">
      <dsp:nvSpPr>
        <dsp:cNvPr id="0" name=""/>
        <dsp:cNvSpPr/>
      </dsp:nvSpPr>
      <dsp:spPr>
        <a:xfrm>
          <a:off x="3176" y="1326311"/>
          <a:ext cx="3096888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Implement more various kinds of type</a:t>
          </a:r>
        </a:p>
      </dsp:txBody>
      <dsp:txXfrm>
        <a:off x="3176" y="1326311"/>
        <a:ext cx="3096888" cy="1668960"/>
      </dsp:txXfrm>
    </dsp:sp>
    <dsp:sp modelId="{39B2B8EC-2B82-44C7-9E82-CBE3BD597B2A}">
      <dsp:nvSpPr>
        <dsp:cNvPr id="0" name=""/>
        <dsp:cNvSpPr/>
      </dsp:nvSpPr>
      <dsp:spPr>
        <a:xfrm>
          <a:off x="3533628" y="231910"/>
          <a:ext cx="3096888" cy="10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Dynamic UI</a:t>
          </a:r>
        </a:p>
      </dsp:txBody>
      <dsp:txXfrm>
        <a:off x="3533628" y="231910"/>
        <a:ext cx="3096888" cy="1094400"/>
      </dsp:txXfrm>
    </dsp:sp>
    <dsp:sp modelId="{AB636030-EBDE-4CEC-B611-13FB4E528EAA}">
      <dsp:nvSpPr>
        <dsp:cNvPr id="0" name=""/>
        <dsp:cNvSpPr/>
      </dsp:nvSpPr>
      <dsp:spPr>
        <a:xfrm>
          <a:off x="3533628" y="1326311"/>
          <a:ext cx="3096888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Scroll and Slide Action</a:t>
          </a:r>
        </a:p>
      </dsp:txBody>
      <dsp:txXfrm>
        <a:off x="3533628" y="1326311"/>
        <a:ext cx="3096888" cy="1668960"/>
      </dsp:txXfrm>
    </dsp:sp>
    <dsp:sp modelId="{176FFDBF-5DED-4755-957B-577EBF3E78B7}">
      <dsp:nvSpPr>
        <dsp:cNvPr id="0" name=""/>
        <dsp:cNvSpPr/>
      </dsp:nvSpPr>
      <dsp:spPr>
        <a:xfrm>
          <a:off x="7064081" y="231910"/>
          <a:ext cx="3096888" cy="109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0256" tIns="154432" rIns="270256" bIns="154432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Sharing</a:t>
          </a:r>
        </a:p>
      </dsp:txBody>
      <dsp:txXfrm>
        <a:off x="7064081" y="231910"/>
        <a:ext cx="3096888" cy="1094400"/>
      </dsp:txXfrm>
    </dsp:sp>
    <dsp:sp modelId="{ED29D679-16AE-49B5-9F76-534745A0EE79}">
      <dsp:nvSpPr>
        <dsp:cNvPr id="0" name=""/>
        <dsp:cNvSpPr/>
      </dsp:nvSpPr>
      <dsp:spPr>
        <a:xfrm>
          <a:off x="7064081" y="1326311"/>
          <a:ext cx="3096888" cy="1668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a friend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Sharing my events with friends.</a:t>
          </a:r>
        </a:p>
      </dsp:txBody>
      <dsp:txXfrm>
        <a:off x="7064081" y="1326311"/>
        <a:ext cx="3096888" cy="1668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15F-E6B2-4229-A59B-B934C8E88EE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4971-6B53-4FD7-A006-6F213EAB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1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15F-E6B2-4229-A59B-B934C8E88EE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4971-6B53-4FD7-A006-6F213EAB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8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15F-E6B2-4229-A59B-B934C8E88EE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4971-6B53-4FD7-A006-6F213EAB7D2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9522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15F-E6B2-4229-A59B-B934C8E88EE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4971-6B53-4FD7-A006-6F213EAB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93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15F-E6B2-4229-A59B-B934C8E88EE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4971-6B53-4FD7-A006-6F213EAB7D2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1179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15F-E6B2-4229-A59B-B934C8E88EE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4971-6B53-4FD7-A006-6F213EAB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73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15F-E6B2-4229-A59B-B934C8E88EE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4971-6B53-4FD7-A006-6F213EAB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86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15F-E6B2-4229-A59B-B934C8E88EE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4971-6B53-4FD7-A006-6F213EAB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15F-E6B2-4229-A59B-B934C8E88EE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4971-6B53-4FD7-A006-6F213EAB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4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15F-E6B2-4229-A59B-B934C8E88EE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4971-6B53-4FD7-A006-6F213EAB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5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15F-E6B2-4229-A59B-B934C8E88EE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4971-6B53-4FD7-A006-6F213EAB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15F-E6B2-4229-A59B-B934C8E88EE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4971-6B53-4FD7-A006-6F213EAB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0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15F-E6B2-4229-A59B-B934C8E88EE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4971-6B53-4FD7-A006-6F213EAB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15F-E6B2-4229-A59B-B934C8E88EE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4971-6B53-4FD7-A006-6F213EAB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15F-E6B2-4229-A59B-B934C8E88EE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4971-6B53-4FD7-A006-6F213EAB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7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64971-6B53-4FD7-A006-6F213EAB7D2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F315F-E6B2-4229-A59B-B934C8E88EE5}" type="datetimeFigureOut">
              <a:rPr lang="en-US" smtClean="0"/>
              <a:t>6/5/2020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5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F315F-E6B2-4229-A59B-B934C8E88EE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664971-6B53-4FD7-A006-6F213EAB7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6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pandajiny/jinius-scheduler/blob/master/android/app/src/main/java/com/example/jiniusscheduler/schedules/todo/AddTodoActivity.k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ndajiny/jinius-scheduler/blob/master/android/app/src/main/java/com/example/jiniusscheduler/schedules/SchedulesActivity.kt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andajiny/jinius-scheduler/blob/master/android/app/src/main/java/com/example/jiniusscheduler/schedules/todo/EditTodoActivity.kt" TargetMode="Externa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9C36-7521-4B14-BB9A-8019BBE2A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JINIUS SCHEDULER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7D8D8-06A8-4B77-94CA-ADEAA23BB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 document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A3BBD2-584B-4EDE-BC25-C68FB5F82471}"/>
              </a:ext>
            </a:extLst>
          </p:cNvPr>
          <p:cNvSpPr/>
          <p:nvPr/>
        </p:nvSpPr>
        <p:spPr>
          <a:xfrm>
            <a:off x="3826999" y="4414618"/>
            <a:ext cx="5447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https://github.com/pandajiny/jinius-scheduler.git</a:t>
            </a:r>
          </a:p>
        </p:txBody>
      </p:sp>
    </p:spTree>
    <p:extLst>
      <p:ext uri="{BB962C8B-B14F-4D97-AF65-F5344CB8AC3E}">
        <p14:creationId xmlns:p14="http://schemas.microsoft.com/office/powerpoint/2010/main" val="200991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E6B9-75A4-4D38-9A41-4597F7B02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67205-0D63-488C-8405-C75C67F5E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2" y="660400"/>
            <a:ext cx="2919669" cy="5831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E73CF4-73F7-4DCB-B473-F0337729DF25}"/>
              </a:ext>
            </a:extLst>
          </p:cNvPr>
          <p:cNvSpPr txBox="1"/>
          <p:nvPr/>
        </p:nvSpPr>
        <p:spPr>
          <a:xfrm>
            <a:off x="3035491" y="556121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Add Schedule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AF63D-4614-4ACF-8D0C-43BC151D0D04}"/>
              </a:ext>
            </a:extLst>
          </p:cNvPr>
          <p:cNvSpPr txBox="1"/>
          <p:nvPr/>
        </p:nvSpPr>
        <p:spPr>
          <a:xfrm>
            <a:off x="307444" y="3807918"/>
            <a:ext cx="253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User Can see each different kind of Events on One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A78285-A3E9-4639-8B47-637765751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670" y="660400"/>
            <a:ext cx="2978862" cy="5831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617DEE-4CBA-497D-B25B-EBB9A9A4DDCD}"/>
              </a:ext>
            </a:extLst>
          </p:cNvPr>
          <p:cNvSpPr txBox="1"/>
          <p:nvPr/>
        </p:nvSpPr>
        <p:spPr>
          <a:xfrm>
            <a:off x="7942835" y="1270466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Simple Login with google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A86D06-A2F7-422B-B377-2139241AA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180" y="660400"/>
            <a:ext cx="1739907" cy="34430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910EAA-A3D7-4582-9B7E-6BB8D68B117C}"/>
              </a:ext>
            </a:extLst>
          </p:cNvPr>
          <p:cNvSpPr txBox="1"/>
          <p:nvPr/>
        </p:nvSpPr>
        <p:spPr>
          <a:xfrm>
            <a:off x="6865133" y="4044659"/>
            <a:ext cx="1047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Login Activity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1C7BD0-015C-4C2E-9C15-D13096EA0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0529" y="672459"/>
            <a:ext cx="1680951" cy="34204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E9EBC3-B669-4E86-AECB-D96F98B005F3}"/>
              </a:ext>
            </a:extLst>
          </p:cNvPr>
          <p:cNvSpPr txBox="1"/>
          <p:nvPr/>
        </p:nvSpPr>
        <p:spPr>
          <a:xfrm>
            <a:off x="3096829" y="4103382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Add </a:t>
            </a:r>
            <a:r>
              <a:rPr lang="en-US" sz="1100" dirty="0" err="1">
                <a:solidFill>
                  <a:srgbClr val="7030A0"/>
                </a:solidFill>
              </a:rPr>
              <a:t>Todo</a:t>
            </a:r>
            <a:r>
              <a:rPr lang="en-US" sz="1100" dirty="0">
                <a:solidFill>
                  <a:srgbClr val="7030A0"/>
                </a:solidFill>
              </a:rPr>
              <a:t> Activity</a:t>
            </a:r>
          </a:p>
        </p:txBody>
      </p:sp>
    </p:spTree>
    <p:extLst>
      <p:ext uri="{BB962C8B-B14F-4D97-AF65-F5344CB8AC3E}">
        <p14:creationId xmlns:p14="http://schemas.microsoft.com/office/powerpoint/2010/main" val="331216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9C1E-4B96-4BDD-B68A-9A524FD9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796"/>
            <a:ext cx="8610600" cy="1293028"/>
          </a:xfrm>
        </p:spPr>
        <p:txBody>
          <a:bodyPr/>
          <a:lstStyle/>
          <a:p>
            <a:r>
              <a:rPr lang="en-US" dirty="0"/>
              <a:t>Stack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4FBAEC5-F9E0-40E1-BB22-33CA95CBEC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8276180"/>
              </p:ext>
            </p:extLst>
          </p:nvPr>
        </p:nvGraphicFramePr>
        <p:xfrm>
          <a:off x="4826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152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E6B9-75A4-4D38-9A41-4597F7B02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Add Event(</a:t>
            </a:r>
            <a:r>
              <a:rPr lang="en-US" dirty="0" err="1"/>
              <a:t>Todo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66D0A4-1D88-46C6-AD6C-5C3CA0FB8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570" y="660401"/>
            <a:ext cx="3114675" cy="2466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F3E308-86B9-4CA2-9E32-4447C26D6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4" y="660401"/>
            <a:ext cx="3114675" cy="60603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88FF0B-F1A0-4C20-87D3-BEBB6C1BD1DC}"/>
              </a:ext>
            </a:extLst>
          </p:cNvPr>
          <p:cNvSpPr txBox="1"/>
          <p:nvPr/>
        </p:nvSpPr>
        <p:spPr>
          <a:xfrm>
            <a:off x="3228099" y="6459129"/>
            <a:ext cx="1959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Example Add events screen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8D14EC-B61B-40AE-B642-4C47847117F9}"/>
              </a:ext>
            </a:extLst>
          </p:cNvPr>
          <p:cNvSpPr txBox="1"/>
          <p:nvPr/>
        </p:nvSpPr>
        <p:spPr>
          <a:xfrm>
            <a:off x="958120" y="1476582"/>
            <a:ext cx="1433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Content(title) 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529032-F907-4265-82DE-8229151A2440}"/>
              </a:ext>
            </a:extLst>
          </p:cNvPr>
          <p:cNvSpPr txBox="1"/>
          <p:nvPr/>
        </p:nvSpPr>
        <p:spPr>
          <a:xfrm>
            <a:off x="765173" y="1796638"/>
            <a:ext cx="18389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User can use ‘scheduled’ option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5B02714-CDB3-47CF-95F0-67403DB51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523" y="3258139"/>
            <a:ext cx="1568304" cy="30702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AEF09C8-CF49-434D-8B6F-9DCC53CA2824}"/>
              </a:ext>
            </a:extLst>
          </p:cNvPr>
          <p:cNvSpPr txBox="1"/>
          <p:nvPr/>
        </p:nvSpPr>
        <p:spPr>
          <a:xfrm>
            <a:off x="233225" y="2308344"/>
            <a:ext cx="237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Click Date or Time text, will open time picker dialog fragment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46ED3F2-DE23-4619-BF9F-3E9C778A8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3250" y="3258138"/>
            <a:ext cx="1494995" cy="30209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7246135-8C9C-49B4-BE30-86E39BDD5CE8}"/>
              </a:ext>
            </a:extLst>
          </p:cNvPr>
          <p:cNvSpPr txBox="1"/>
          <p:nvPr/>
        </p:nvSpPr>
        <p:spPr>
          <a:xfrm>
            <a:off x="5352541" y="349580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Class Definition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17E293D-62ED-4C18-B649-279E4412D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4518" y="388954"/>
            <a:ext cx="3924300" cy="401002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18CBE16-D529-429E-A649-4B8CC6635EF0}"/>
              </a:ext>
            </a:extLst>
          </p:cNvPr>
          <p:cNvSpPr/>
          <p:nvPr/>
        </p:nvSpPr>
        <p:spPr>
          <a:xfrm>
            <a:off x="7180976" y="2015757"/>
            <a:ext cx="1761688" cy="182159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A260FC-1D77-4C8F-9245-A55DC44ABCF1}"/>
              </a:ext>
            </a:extLst>
          </p:cNvPr>
          <p:cNvSpPr/>
          <p:nvPr/>
        </p:nvSpPr>
        <p:spPr>
          <a:xfrm>
            <a:off x="7180976" y="3860091"/>
            <a:ext cx="1761688" cy="182159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B2B94B-8741-4E57-954D-EC9217602D7F}"/>
              </a:ext>
            </a:extLst>
          </p:cNvPr>
          <p:cNvSpPr txBox="1"/>
          <p:nvPr/>
        </p:nvSpPr>
        <p:spPr>
          <a:xfrm>
            <a:off x="8596668" y="1887132"/>
            <a:ext cx="23380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Type will be changed belong to user selected option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0B1743-524D-42A3-8ADC-0753544A23B7}"/>
              </a:ext>
            </a:extLst>
          </p:cNvPr>
          <p:cNvSpPr/>
          <p:nvPr/>
        </p:nvSpPr>
        <p:spPr>
          <a:xfrm>
            <a:off x="6783354" y="4984157"/>
            <a:ext cx="49918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https://github.com/pandajiny/jinius-scheduler/blob/master/android/app/src/main/java/com/example/jiniusscheduler/schedules/todo/AddTodoActivity.kt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67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E6B9-75A4-4D38-9A41-4597F7B02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Display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D532AA-478F-4D7E-AF1A-181C6ED1C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88" y="727788"/>
            <a:ext cx="2899645" cy="582230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C6BE724-1184-412D-890B-8467A2D20E39}"/>
              </a:ext>
            </a:extLst>
          </p:cNvPr>
          <p:cNvSpPr txBox="1"/>
          <p:nvPr/>
        </p:nvSpPr>
        <p:spPr>
          <a:xfrm>
            <a:off x="248105" y="4378402"/>
            <a:ext cx="25555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User can mange event in main screen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BAFD71-7F59-457D-B0F0-7E16A6C4B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352" y="695648"/>
            <a:ext cx="4778644" cy="588642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661B78D-D1C1-4E35-9188-4E44ABD0B631}"/>
              </a:ext>
            </a:extLst>
          </p:cNvPr>
          <p:cNvSpPr/>
          <p:nvPr/>
        </p:nvSpPr>
        <p:spPr>
          <a:xfrm>
            <a:off x="3542037" y="998720"/>
            <a:ext cx="2776748" cy="191275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B97D45-14A4-4888-B640-EFFEBEEACE9E}"/>
              </a:ext>
            </a:extLst>
          </p:cNvPr>
          <p:cNvSpPr txBox="1"/>
          <p:nvPr/>
        </p:nvSpPr>
        <p:spPr>
          <a:xfrm>
            <a:off x="4930411" y="1250979"/>
            <a:ext cx="2204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Type checking for each event</a:t>
            </a:r>
          </a:p>
          <a:p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-&gt; binding different view holder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32EC0A-562F-48D5-9EB8-61E3B33592C8}"/>
              </a:ext>
            </a:extLst>
          </p:cNvPr>
          <p:cNvSpPr/>
          <p:nvPr/>
        </p:nvSpPr>
        <p:spPr>
          <a:xfrm>
            <a:off x="3737979" y="5206826"/>
            <a:ext cx="3008053" cy="307566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2EC6B-F728-4CD0-BF99-524B39C7E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372" y="890610"/>
            <a:ext cx="3876397" cy="62613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1E8EE38-1248-485A-8BF7-F1752406FB4D}"/>
              </a:ext>
            </a:extLst>
          </p:cNvPr>
          <p:cNvSpPr txBox="1"/>
          <p:nvPr/>
        </p:nvSpPr>
        <p:spPr>
          <a:xfrm>
            <a:off x="8142023" y="605331"/>
            <a:ext cx="17315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Inherit Base View holder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4B5695-252E-4758-AD67-5BD8EA7DAC90}"/>
              </a:ext>
            </a:extLst>
          </p:cNvPr>
          <p:cNvSpPr/>
          <p:nvPr/>
        </p:nvSpPr>
        <p:spPr>
          <a:xfrm>
            <a:off x="3737978" y="2633761"/>
            <a:ext cx="4146389" cy="669276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FF1B84-BA2E-44CD-AE68-F65D6A93C762}"/>
              </a:ext>
            </a:extLst>
          </p:cNvPr>
          <p:cNvSpPr txBox="1"/>
          <p:nvPr/>
        </p:nvSpPr>
        <p:spPr>
          <a:xfrm>
            <a:off x="599069" y="1580409"/>
            <a:ext cx="203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Scheduled Event is displaying remain time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DEF07A-F9DE-4416-97FC-EA2171E191C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04"/>
          <a:stretch/>
        </p:blipFill>
        <p:spPr>
          <a:xfrm>
            <a:off x="8098372" y="1580409"/>
            <a:ext cx="2627779" cy="344879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FA04FBC-FE17-445B-8093-58F706633FE0}"/>
              </a:ext>
            </a:extLst>
          </p:cNvPr>
          <p:cNvSpPr txBox="1"/>
          <p:nvPr/>
        </p:nvSpPr>
        <p:spPr>
          <a:xfrm>
            <a:off x="9099257" y="4009070"/>
            <a:ext cx="20365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 also can check ‘Done’ mark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361902-6A29-4B9A-991D-6EF0611D5644}"/>
              </a:ext>
            </a:extLst>
          </p:cNvPr>
          <p:cNvSpPr/>
          <p:nvPr/>
        </p:nvSpPr>
        <p:spPr>
          <a:xfrm>
            <a:off x="8088214" y="4827743"/>
            <a:ext cx="36980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https://github.com/pandajiny/jinius-scheduler/blob/master/android/app/src/main/java/com/example/jiniusscheduler/schedules/SchedulesActivity.kt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22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E6B9-75A4-4D38-9A41-4597F7B02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Edit Event(</a:t>
            </a:r>
            <a:r>
              <a:rPr lang="en-US" dirty="0" err="1"/>
              <a:t>Todo</a:t>
            </a:r>
            <a:r>
              <a:rPr lang="en-US" dirty="0"/>
              <a:t>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2938D8F-2A3E-4D4B-BF38-14670E678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88" y="727788"/>
            <a:ext cx="2899645" cy="58223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1E0BBFB-1AA1-4513-B9D0-1989298F6797}"/>
              </a:ext>
            </a:extLst>
          </p:cNvPr>
          <p:cNvSpPr txBox="1"/>
          <p:nvPr/>
        </p:nvSpPr>
        <p:spPr>
          <a:xfrm>
            <a:off x="970459" y="1567068"/>
            <a:ext cx="18325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Click -&gt; Start Edit Activity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1F544-9DA9-44E8-8A25-7BDAA931A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221" y="727788"/>
            <a:ext cx="2985721" cy="587062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DE26633-3EDB-4A83-9282-7002DE54DB58}"/>
              </a:ext>
            </a:extLst>
          </p:cNvPr>
          <p:cNvSpPr txBox="1"/>
          <p:nvPr/>
        </p:nvSpPr>
        <p:spPr>
          <a:xfrm>
            <a:off x="3399385" y="532795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Delete button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9B569C-87C8-4D3D-A07D-46E461C5F964}"/>
              </a:ext>
            </a:extLst>
          </p:cNvPr>
          <p:cNvSpPr txBox="1"/>
          <p:nvPr/>
        </p:nvSpPr>
        <p:spPr>
          <a:xfrm>
            <a:off x="3395282" y="2337001"/>
            <a:ext cx="21371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Load Event data and update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D4E6D-1C73-4D25-85E9-A53C7375C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004" y="704980"/>
            <a:ext cx="2985722" cy="593236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8D392F5-DA0A-4CB6-B673-410D811C0827}"/>
              </a:ext>
            </a:extLst>
          </p:cNvPr>
          <p:cNvSpPr txBox="1"/>
          <p:nvPr/>
        </p:nvSpPr>
        <p:spPr>
          <a:xfrm>
            <a:off x="6567690" y="3894921"/>
            <a:ext cx="2641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7030A0"/>
                </a:solidFill>
              </a:rPr>
              <a:t>Immediately deleting event from  both of database and Screen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B4ABBE-A90C-4677-99E8-487362CB6FE4}"/>
              </a:ext>
            </a:extLst>
          </p:cNvPr>
          <p:cNvSpPr/>
          <p:nvPr/>
        </p:nvSpPr>
        <p:spPr>
          <a:xfrm>
            <a:off x="9487951" y="3953634"/>
            <a:ext cx="25212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https://github.com/pandajiny/jinius-scheduler/blob/master/android/app/src/main/java/com/example/jiniusscheduler/schedules/todo/EditTodoActivity.kt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09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8401-999A-43AB-80C5-C8F0FE88F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77" y="92568"/>
            <a:ext cx="8610600" cy="1293028"/>
          </a:xfrm>
        </p:spPr>
        <p:txBody>
          <a:bodyPr/>
          <a:lstStyle/>
          <a:p>
            <a:r>
              <a:rPr lang="en-US" dirty="0"/>
              <a:t>Next step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30FE5F9-9347-42BF-BB23-991C2813F5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0706920"/>
              </p:ext>
            </p:extLst>
          </p:nvPr>
        </p:nvGraphicFramePr>
        <p:xfrm>
          <a:off x="323463" y="2043404"/>
          <a:ext cx="10164146" cy="3227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9196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</TotalTime>
  <Words>296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JINIUS SCHEDULER</vt:lpstr>
      <vt:lpstr>OVERVIEW</vt:lpstr>
      <vt:lpstr>Stack</vt:lpstr>
      <vt:lpstr>Add Event(Todo)</vt:lpstr>
      <vt:lpstr>Display Event</vt:lpstr>
      <vt:lpstr>Edit Event(Todo)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JINIUS CHAT</dc:title>
  <dc:creator>김 환진</dc:creator>
  <cp:lastModifiedBy>김 환진</cp:lastModifiedBy>
  <cp:revision>27</cp:revision>
  <dcterms:created xsi:type="dcterms:W3CDTF">2020-06-02T09:07:30Z</dcterms:created>
  <dcterms:modified xsi:type="dcterms:W3CDTF">2020-06-05T05:58:45Z</dcterms:modified>
</cp:coreProperties>
</file>