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16258" y="1821635"/>
            <a:ext cx="9144000" cy="977778"/>
          </a:xfrm>
        </p:spPr>
        <p:txBody>
          <a:bodyPr/>
          <a:lstStyle/>
          <a:p>
            <a:pPr algn="ctr"/>
            <a:r>
              <a:rPr lang="en-GB" b="1" dirty="0" smtClean="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75000"/>
                  </a:schemeClr>
                </a:solidFill>
                <a:latin typeface="Arial"/>
                <a:cs typeface="Arial"/>
              </a:rPr>
              <a:t>CAPSTONE PROJECT</a:t>
            </a:r>
          </a:p>
        </p:txBody>
      </p:sp>
      <p:sp>
        <p:nvSpPr>
          <p:cNvPr id="4" name="TextBox 3"/>
          <p:cNvSpPr txBox="1"/>
          <p:nvPr/>
        </p:nvSpPr>
        <p:spPr>
          <a:xfrm>
            <a:off x="1295400" y="4267200"/>
            <a:ext cx="9696449" cy="70788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1. </a:t>
            </a:r>
            <a:r>
              <a:rPr lang="en-US" sz="2000" b="1" dirty="0" smtClean="0">
                <a:solidFill>
                  <a:schemeClr val="bg1"/>
                </a:solidFill>
                <a:latin typeface="Arial"/>
                <a:cs typeface="Arial"/>
              </a:rPr>
              <a:t>Jaya </a:t>
            </a:r>
            <a:r>
              <a:rPr lang="en-US" sz="2000" b="1" dirty="0" err="1" smtClean="0">
                <a:solidFill>
                  <a:schemeClr val="bg1"/>
                </a:solidFill>
                <a:latin typeface="Arial"/>
                <a:cs typeface="Arial"/>
              </a:rPr>
              <a:t>Prakash</a:t>
            </a:r>
            <a:r>
              <a:rPr lang="en-US" sz="2000" b="1" smtClean="0">
                <a:solidFill>
                  <a:schemeClr val="bg1"/>
                </a:solidFill>
                <a:latin typeface="Arial"/>
                <a:cs typeface="Arial"/>
              </a:rPr>
              <a:t> M</a:t>
            </a:r>
            <a:r>
              <a:rPr lang="en-US" sz="2000" b="1" smtClean="0">
                <a:solidFill>
                  <a:schemeClr val="bg1"/>
                </a:solidFill>
                <a:latin typeface="Arial"/>
                <a:cs typeface="Arial"/>
              </a:rPr>
              <a:t> </a:t>
            </a:r>
            <a:r>
              <a:rPr lang="en-US" sz="2000" b="1" dirty="0" smtClean="0">
                <a:solidFill>
                  <a:schemeClr val="bg1"/>
                </a:solidFill>
                <a:latin typeface="Arial"/>
                <a:cs typeface="Arial"/>
              </a:rPr>
              <a:t>– SBMCET – Computer Science and Engineering</a:t>
            </a:r>
            <a:endParaRPr lang="en-US" sz="2000" b="1" dirty="0">
              <a:solidFill>
                <a:schemeClr val="bg1"/>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663</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SBM</cp:lastModifiedBy>
  <cp:revision>25</cp:revision>
  <dcterms:created xsi:type="dcterms:W3CDTF">2021-05-26T16:50:10Z</dcterms:created>
  <dcterms:modified xsi:type="dcterms:W3CDTF">2024-04-04T02:56:48Z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