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91" b="96653" l="7871" r="93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19" t="9939" r="6624" b="6425"/>
          <a:stretch/>
        </p:blipFill>
        <p:spPr>
          <a:xfrm>
            <a:off x="4788131" y="2448049"/>
            <a:ext cx="1241990" cy="12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64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ame, food, drawing&#10;&#10;Description automatically generated">
            <a:extLst>
              <a:ext uri="{FF2B5EF4-FFF2-40B4-BE49-F238E27FC236}">
                <a16:creationId xmlns:a16="http://schemas.microsoft.com/office/drawing/2014/main" id="{D4E3BEBA-0682-4730-B3A2-8F2E31ECAB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88" b="-31428"/>
          <a:stretch/>
        </p:blipFill>
        <p:spPr>
          <a:xfrm>
            <a:off x="2905124" y="1500186"/>
            <a:ext cx="6010275" cy="3314702"/>
          </a:xfrm>
        </p:spPr>
      </p:pic>
    </p:spTree>
    <p:extLst>
      <p:ext uri="{BB962C8B-B14F-4D97-AF65-F5344CB8AC3E}">
        <p14:creationId xmlns:p14="http://schemas.microsoft.com/office/powerpoint/2010/main" val="29372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9309B8E7-195D-4A1F-B3E0-48572A9FD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684" y="1118663"/>
            <a:ext cx="2524125" cy="3362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7581E-9262-4509-BF6D-12614091259D}"/>
              </a:ext>
            </a:extLst>
          </p:cNvPr>
          <p:cNvSpPr/>
          <p:nvPr/>
        </p:nvSpPr>
        <p:spPr>
          <a:xfrm>
            <a:off x="2283684" y="1118664"/>
            <a:ext cx="2524125" cy="31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pandalgx</dc:creator>
  <cp:lastModifiedBy>LIU GUOXU</cp:lastModifiedBy>
  <cp:revision>14</cp:revision>
  <dcterms:created xsi:type="dcterms:W3CDTF">2018-12-28T12:55:19Z</dcterms:created>
  <dcterms:modified xsi:type="dcterms:W3CDTF">2020-07-08T06:33:51Z</dcterms:modified>
</cp:coreProperties>
</file>