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5" r:id="rId4"/>
    <p:sldId id="278" r:id="rId5"/>
    <p:sldId id="279" r:id="rId6"/>
    <p:sldId id="280" r:id="rId7"/>
    <p:sldId id="274" r:id="rId8"/>
    <p:sldId id="277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47BE-2681-4534-903E-7EC011D08B8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2776-E2D5-41AF-847A-1FA838A5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7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47BE-2681-4534-903E-7EC011D08B8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2776-E2D5-41AF-847A-1FA838A5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47BE-2681-4534-903E-7EC011D08B8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2776-E2D5-41AF-847A-1FA838A5EAC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5196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47BE-2681-4534-903E-7EC011D08B8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2776-E2D5-41AF-847A-1FA838A5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87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47BE-2681-4534-903E-7EC011D08B8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2776-E2D5-41AF-847A-1FA838A5EAC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5562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47BE-2681-4534-903E-7EC011D08B8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2776-E2D5-41AF-847A-1FA838A5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0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47BE-2681-4534-903E-7EC011D08B8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2776-E2D5-41AF-847A-1FA838A5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26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47BE-2681-4534-903E-7EC011D08B8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2776-E2D5-41AF-847A-1FA838A5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7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47BE-2681-4534-903E-7EC011D08B8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2776-E2D5-41AF-847A-1FA838A5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0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47BE-2681-4534-903E-7EC011D08B8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2776-E2D5-41AF-847A-1FA838A5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8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47BE-2681-4534-903E-7EC011D08B8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2776-E2D5-41AF-847A-1FA838A5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0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47BE-2681-4534-903E-7EC011D08B8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2776-E2D5-41AF-847A-1FA838A5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9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47BE-2681-4534-903E-7EC011D08B8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2776-E2D5-41AF-847A-1FA838A5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7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47BE-2681-4534-903E-7EC011D08B8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2776-E2D5-41AF-847A-1FA838A5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6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47BE-2681-4534-903E-7EC011D08B8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2776-E2D5-41AF-847A-1FA838A5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6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47BE-2681-4534-903E-7EC011D08B8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2776-E2D5-41AF-847A-1FA838A5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7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247BE-2681-4534-903E-7EC011D08B8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462776-E2D5-41AF-847A-1FA838A5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1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A40F-2D15-4B14-A96F-C1C4D8022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dirty="0"/>
              <a:t>BU </a:t>
            </a:r>
            <a:r>
              <a:rPr lang="en-US" dirty="0" err="1"/>
              <a:t>Datathon</a:t>
            </a:r>
            <a:r>
              <a:rPr lang="en-US" dirty="0"/>
              <a:t>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6A82B-50C5-4357-A1DF-D3D1A2E48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r>
              <a:rPr lang="en-US" dirty="0"/>
              <a:t>Feb 24, 2018</a:t>
            </a:r>
          </a:p>
          <a:p>
            <a:r>
              <a:rPr lang="en-US" dirty="0"/>
              <a:t>Kris Pan</a:t>
            </a:r>
          </a:p>
        </p:txBody>
      </p:sp>
    </p:spTree>
    <p:extLst>
      <p:ext uri="{BB962C8B-B14F-4D97-AF65-F5344CB8AC3E}">
        <p14:creationId xmlns:p14="http://schemas.microsoft.com/office/powerpoint/2010/main" val="169689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0F492-36BA-417A-B567-4E08C3648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907FBA5-20E2-4CFB-89C3-1499CA7E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461596-2F72-4780-B387-D36D3839F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96" y="536183"/>
            <a:ext cx="74485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55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9109F4E-C4AE-434F-864A-0CFDADFB8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374D79-FC81-4A0B-8BBB-8B522CBA3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66" y="326362"/>
            <a:ext cx="749617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9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D490-47F4-4B59-8EC4-225634C8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A8A59-8DA8-4987-B519-0B1FA632F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0AFC9-7B54-4706-AF94-86EE20E3B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65" y="947898"/>
            <a:ext cx="75628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2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E313-4384-4DC7-8F58-C43F2064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D6B2E-64EC-4CE3-B486-DC83A4912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614320-5B35-42D1-87EA-6C061034C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7" y="1171039"/>
            <a:ext cx="89249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99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E38A-157F-42B3-B5A7-9D5DAF5AB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A5FF9-7B92-44C0-9E85-6899E1154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18CC2D-1329-4490-B55F-FCCEC8769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529" y="3051314"/>
            <a:ext cx="6533908" cy="120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6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0265-5BA5-4AC5-930D-DFCB4D3D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Translation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4BBBEF-4327-4D56-BEB1-7719B7EE4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65" y="1717676"/>
            <a:ext cx="76771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32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0265-5BA5-4AC5-930D-DFCB4D3D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Translation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EA1CFC-709F-4EF0-93E1-BDDE6C93E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61" y="1930400"/>
            <a:ext cx="67341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0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33DB-7439-44A3-8D01-C5B0D28BE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41359-A1D1-4EE9-A3C6-FD7B350C0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120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1117</TotalTime>
  <Words>15</Words>
  <Application>Microsoft Office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BU Datathon 2018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Numeric Translation</vt:lpstr>
      <vt:lpstr>Numeric Translation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 Machine Learning</dc:title>
  <dc:creator>Pan</dc:creator>
  <cp:lastModifiedBy>Pan</cp:lastModifiedBy>
  <cp:revision>63</cp:revision>
  <dcterms:created xsi:type="dcterms:W3CDTF">2017-12-15T20:15:40Z</dcterms:created>
  <dcterms:modified xsi:type="dcterms:W3CDTF">2018-02-25T01:09:32Z</dcterms:modified>
</cp:coreProperties>
</file>