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60" r:id="rId5"/>
    <p:sldId id="257" r:id="rId6"/>
    <p:sldId id="261" r:id="rId7"/>
    <p:sldId id="262" r:id="rId8"/>
    <p:sldId id="267" r:id="rId9"/>
    <p:sldId id="263" r:id="rId10"/>
    <p:sldId id="264" r:id="rId11"/>
    <p:sldId id="268" r:id="rId12"/>
    <p:sldId id="265" r:id="rId13"/>
    <p:sldId id="266" r:id="rId14"/>
    <p:sldId id="272" r:id="rId15"/>
    <p:sldId id="271" r:id="rId16"/>
    <p:sldId id="269" r:id="rId17"/>
    <p:sldId id="270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hang" userId="d7044843205b557d" providerId="LiveId" clId="{09BBBCB0-C39F-4CD5-872F-1FB4D3860A0C}"/>
    <pc:docChg chg="undo custSel modSld sldOrd">
      <pc:chgData name="Daniel Chang" userId="d7044843205b557d" providerId="LiveId" clId="{09BBBCB0-C39F-4CD5-872F-1FB4D3860A0C}" dt="2021-03-09T00:33:00.626" v="397"/>
      <pc:docMkLst>
        <pc:docMk/>
      </pc:docMkLst>
      <pc:sldChg chg="modSp mod">
        <pc:chgData name="Daniel Chang" userId="d7044843205b557d" providerId="LiveId" clId="{09BBBCB0-C39F-4CD5-872F-1FB4D3860A0C}" dt="2021-03-08T23:18:35.370" v="324" actId="20577"/>
        <pc:sldMkLst>
          <pc:docMk/>
          <pc:sldMk cId="990684553" sldId="257"/>
        </pc:sldMkLst>
        <pc:spChg chg="mod">
          <ac:chgData name="Daniel Chang" userId="d7044843205b557d" providerId="LiveId" clId="{09BBBCB0-C39F-4CD5-872F-1FB4D3860A0C}" dt="2021-03-08T23:18:35.370" v="324" actId="20577"/>
          <ac:spMkLst>
            <pc:docMk/>
            <pc:sldMk cId="990684553" sldId="257"/>
            <ac:spMk id="3" creationId="{60DFF4FA-F598-4962-B6AB-31A8BE724E52}"/>
          </ac:spMkLst>
        </pc:spChg>
      </pc:sldChg>
      <pc:sldChg chg="modSp mod">
        <pc:chgData name="Daniel Chang" userId="d7044843205b557d" providerId="LiveId" clId="{09BBBCB0-C39F-4CD5-872F-1FB4D3860A0C}" dt="2021-03-08T23:14:14.987" v="0" actId="20577"/>
        <pc:sldMkLst>
          <pc:docMk/>
          <pc:sldMk cId="3884466951" sldId="260"/>
        </pc:sldMkLst>
        <pc:spChg chg="mod">
          <ac:chgData name="Daniel Chang" userId="d7044843205b557d" providerId="LiveId" clId="{09BBBCB0-C39F-4CD5-872F-1FB4D3860A0C}" dt="2021-03-08T23:14:14.987" v="0" actId="20577"/>
          <ac:spMkLst>
            <pc:docMk/>
            <pc:sldMk cId="3884466951" sldId="260"/>
            <ac:spMk id="3" creationId="{1FBBDE4E-FFA3-44D5-BA0B-7575E2214B7C}"/>
          </ac:spMkLst>
        </pc:spChg>
      </pc:sldChg>
      <pc:sldChg chg="modSp mod">
        <pc:chgData name="Daniel Chang" userId="d7044843205b557d" providerId="LiveId" clId="{09BBBCB0-C39F-4CD5-872F-1FB4D3860A0C}" dt="2021-03-08T23:14:36.579" v="4"/>
        <pc:sldMkLst>
          <pc:docMk/>
          <pc:sldMk cId="1742932245" sldId="261"/>
        </pc:sldMkLst>
        <pc:spChg chg="mod">
          <ac:chgData name="Daniel Chang" userId="d7044843205b557d" providerId="LiveId" clId="{09BBBCB0-C39F-4CD5-872F-1FB4D3860A0C}" dt="2021-03-08T23:14:36.579" v="4"/>
          <ac:spMkLst>
            <pc:docMk/>
            <pc:sldMk cId="1742932245" sldId="261"/>
            <ac:spMk id="3" creationId="{60DFF4FA-F598-4962-B6AB-31A8BE724E52}"/>
          </ac:spMkLst>
        </pc:spChg>
      </pc:sldChg>
      <pc:sldChg chg="modSp mod">
        <pc:chgData name="Daniel Chang" userId="d7044843205b557d" providerId="LiveId" clId="{09BBBCB0-C39F-4CD5-872F-1FB4D3860A0C}" dt="2021-03-08T23:16:34.935" v="264" actId="27636"/>
        <pc:sldMkLst>
          <pc:docMk/>
          <pc:sldMk cId="279134064" sldId="262"/>
        </pc:sldMkLst>
        <pc:spChg chg="mod">
          <ac:chgData name="Daniel Chang" userId="d7044843205b557d" providerId="LiveId" clId="{09BBBCB0-C39F-4CD5-872F-1FB4D3860A0C}" dt="2021-03-08T23:15:49.731" v="133" actId="20577"/>
          <ac:spMkLst>
            <pc:docMk/>
            <pc:sldMk cId="279134064" sldId="262"/>
            <ac:spMk id="3" creationId="{60DFF4FA-F598-4962-B6AB-31A8BE724E52}"/>
          </ac:spMkLst>
        </pc:spChg>
        <pc:spChg chg="mod">
          <ac:chgData name="Daniel Chang" userId="d7044843205b557d" providerId="LiveId" clId="{09BBBCB0-C39F-4CD5-872F-1FB4D3860A0C}" dt="2021-03-08T23:16:34.935" v="264" actId="27636"/>
          <ac:spMkLst>
            <pc:docMk/>
            <pc:sldMk cId="279134064" sldId="262"/>
            <ac:spMk id="12" creationId="{45B45122-855E-45A5-A1AA-48CD12DA3AD9}"/>
          </ac:spMkLst>
        </pc:spChg>
      </pc:sldChg>
      <pc:sldChg chg="modSp mod">
        <pc:chgData name="Daniel Chang" userId="d7044843205b557d" providerId="LiveId" clId="{09BBBCB0-C39F-4CD5-872F-1FB4D3860A0C}" dt="2021-03-08T23:17:09.448" v="288" actId="20577"/>
        <pc:sldMkLst>
          <pc:docMk/>
          <pc:sldMk cId="1449892181" sldId="263"/>
        </pc:sldMkLst>
        <pc:spChg chg="mod">
          <ac:chgData name="Daniel Chang" userId="d7044843205b557d" providerId="LiveId" clId="{09BBBCB0-C39F-4CD5-872F-1FB4D3860A0C}" dt="2021-03-08T23:17:09.448" v="288" actId="20577"/>
          <ac:spMkLst>
            <pc:docMk/>
            <pc:sldMk cId="1449892181" sldId="263"/>
            <ac:spMk id="3" creationId="{60DFF4FA-F598-4962-B6AB-31A8BE724E52}"/>
          </ac:spMkLst>
        </pc:spChg>
      </pc:sldChg>
      <pc:sldChg chg="ord">
        <pc:chgData name="Daniel Chang" userId="d7044843205b557d" providerId="LiveId" clId="{09BBBCB0-C39F-4CD5-872F-1FB4D3860A0C}" dt="2021-03-09T00:33:00.626" v="397"/>
        <pc:sldMkLst>
          <pc:docMk/>
          <pc:sldMk cId="456881241" sldId="267"/>
        </pc:sldMkLst>
      </pc:sldChg>
      <pc:sldChg chg="addSp delSp modSp mod">
        <pc:chgData name="Daniel Chang" userId="d7044843205b557d" providerId="LiveId" clId="{09BBBCB0-C39F-4CD5-872F-1FB4D3860A0C}" dt="2021-03-08T23:54:09.035" v="348" actId="1076"/>
        <pc:sldMkLst>
          <pc:docMk/>
          <pc:sldMk cId="2515185906" sldId="269"/>
        </pc:sldMkLst>
        <pc:picChg chg="del">
          <ac:chgData name="Daniel Chang" userId="d7044843205b557d" providerId="LiveId" clId="{09BBBCB0-C39F-4CD5-872F-1FB4D3860A0C}" dt="2021-03-08T23:21:32.377" v="331" actId="478"/>
          <ac:picMkLst>
            <pc:docMk/>
            <pc:sldMk cId="2515185906" sldId="269"/>
            <ac:picMk id="5" creationId="{B027D702-8503-4EFB-92E6-29F07346C211}"/>
          </ac:picMkLst>
        </pc:picChg>
        <pc:picChg chg="add del mod">
          <ac:chgData name="Daniel Chang" userId="d7044843205b557d" providerId="LiveId" clId="{09BBBCB0-C39F-4CD5-872F-1FB4D3860A0C}" dt="2021-03-08T23:21:33.336" v="332" actId="478"/>
          <ac:picMkLst>
            <pc:docMk/>
            <pc:sldMk cId="2515185906" sldId="269"/>
            <ac:picMk id="6" creationId="{6737F0F4-932F-413C-9F70-5FE4D5C797B9}"/>
          </ac:picMkLst>
        </pc:picChg>
        <pc:picChg chg="del mod">
          <ac:chgData name="Daniel Chang" userId="d7044843205b557d" providerId="LiveId" clId="{09BBBCB0-C39F-4CD5-872F-1FB4D3860A0C}" dt="2021-03-08T23:53:54.881" v="346" actId="478"/>
          <ac:picMkLst>
            <pc:docMk/>
            <pc:sldMk cId="2515185906" sldId="269"/>
            <ac:picMk id="8" creationId="{D9A86404-DB12-4352-BA4E-2C7A0512180C}"/>
          </ac:picMkLst>
        </pc:picChg>
        <pc:picChg chg="add del mod">
          <ac:chgData name="Daniel Chang" userId="d7044843205b557d" providerId="LiveId" clId="{09BBBCB0-C39F-4CD5-872F-1FB4D3860A0C}" dt="2021-03-08T23:53:50.043" v="343" actId="478"/>
          <ac:picMkLst>
            <pc:docMk/>
            <pc:sldMk cId="2515185906" sldId="269"/>
            <ac:picMk id="9" creationId="{24D3E2B3-4AF3-46F4-B222-86EF928CD2A5}"/>
          </ac:picMkLst>
        </pc:picChg>
        <pc:picChg chg="add mod">
          <ac:chgData name="Daniel Chang" userId="d7044843205b557d" providerId="LiveId" clId="{09BBBCB0-C39F-4CD5-872F-1FB4D3860A0C}" dt="2021-03-08T23:53:53.306" v="345" actId="1076"/>
          <ac:picMkLst>
            <pc:docMk/>
            <pc:sldMk cId="2515185906" sldId="269"/>
            <ac:picMk id="11" creationId="{997FEEFB-CBB5-4868-B577-AB2323C9F7F0}"/>
          </ac:picMkLst>
        </pc:picChg>
        <pc:picChg chg="add mod">
          <ac:chgData name="Daniel Chang" userId="d7044843205b557d" providerId="LiveId" clId="{09BBBCB0-C39F-4CD5-872F-1FB4D3860A0C}" dt="2021-03-08T23:54:09.035" v="348" actId="1076"/>
          <ac:picMkLst>
            <pc:docMk/>
            <pc:sldMk cId="2515185906" sldId="269"/>
            <ac:picMk id="13" creationId="{7E05669C-20BD-49F6-84E8-4FD3B21B9A62}"/>
          </ac:picMkLst>
        </pc:picChg>
      </pc:sldChg>
      <pc:sldChg chg="addSp delSp modSp mod">
        <pc:chgData name="Daniel Chang" userId="d7044843205b557d" providerId="LiveId" clId="{09BBBCB0-C39F-4CD5-872F-1FB4D3860A0C}" dt="2021-03-08T23:54:28.756" v="355" actId="14100"/>
        <pc:sldMkLst>
          <pc:docMk/>
          <pc:sldMk cId="3068952224" sldId="270"/>
        </pc:sldMkLst>
        <pc:spChg chg="add del mod">
          <ac:chgData name="Daniel Chang" userId="d7044843205b557d" providerId="LiveId" clId="{09BBBCB0-C39F-4CD5-872F-1FB4D3860A0C}" dt="2021-03-08T23:54:24.800" v="352" actId="22"/>
          <ac:spMkLst>
            <pc:docMk/>
            <pc:sldMk cId="3068952224" sldId="270"/>
            <ac:spMk id="4" creationId="{B0CDDCDE-CFDD-4435-94AA-F81D8902FB3E}"/>
          </ac:spMkLst>
        </pc:spChg>
        <pc:picChg chg="del mod">
          <ac:chgData name="Daniel Chang" userId="d7044843205b557d" providerId="LiveId" clId="{09BBBCB0-C39F-4CD5-872F-1FB4D3860A0C}" dt="2021-03-08T23:54:22.568" v="349" actId="478"/>
          <ac:picMkLst>
            <pc:docMk/>
            <pc:sldMk cId="3068952224" sldId="270"/>
            <ac:picMk id="6" creationId="{07098CFC-FEDE-4112-B97E-3AFBDAE019B9}"/>
          </ac:picMkLst>
        </pc:picChg>
        <pc:picChg chg="add del">
          <ac:chgData name="Daniel Chang" userId="d7044843205b557d" providerId="LiveId" clId="{09BBBCB0-C39F-4CD5-872F-1FB4D3860A0C}" dt="2021-03-08T23:54:23.823" v="351" actId="22"/>
          <ac:picMkLst>
            <pc:docMk/>
            <pc:sldMk cId="3068952224" sldId="270"/>
            <ac:picMk id="7" creationId="{D1EC11F3-0C16-497B-AE1B-5E05FAB52AA4}"/>
          </ac:picMkLst>
        </pc:picChg>
        <pc:picChg chg="add mod ord">
          <ac:chgData name="Daniel Chang" userId="d7044843205b557d" providerId="LiveId" clId="{09BBBCB0-C39F-4CD5-872F-1FB4D3860A0C}" dt="2021-03-08T23:54:28.756" v="355" actId="14100"/>
          <ac:picMkLst>
            <pc:docMk/>
            <pc:sldMk cId="3068952224" sldId="270"/>
            <ac:picMk id="9" creationId="{7C130D60-3F0B-4169-B7F4-59F9EA5FBE26}"/>
          </ac:picMkLst>
        </pc:picChg>
      </pc:sldChg>
      <pc:sldChg chg="modSp mod">
        <pc:chgData name="Daniel Chang" userId="d7044843205b557d" providerId="LiveId" clId="{09BBBCB0-C39F-4CD5-872F-1FB4D3860A0C}" dt="2021-03-08T23:19:19.386" v="325" actId="20577"/>
        <pc:sldMkLst>
          <pc:docMk/>
          <pc:sldMk cId="1721695543" sldId="272"/>
        </pc:sldMkLst>
        <pc:spChg chg="mod">
          <ac:chgData name="Daniel Chang" userId="d7044843205b557d" providerId="LiveId" clId="{09BBBCB0-C39F-4CD5-872F-1FB4D3860A0C}" dt="2021-03-08T23:19:19.386" v="325" actId="20577"/>
          <ac:spMkLst>
            <pc:docMk/>
            <pc:sldMk cId="1721695543" sldId="272"/>
            <ac:spMk id="3" creationId="{60DFF4FA-F598-4962-B6AB-31A8BE724E52}"/>
          </ac:spMkLst>
        </pc:spChg>
      </pc:sldChg>
      <pc:sldChg chg="addSp delSp modSp mod">
        <pc:chgData name="Daniel Chang" userId="d7044843205b557d" providerId="LiveId" clId="{09BBBCB0-C39F-4CD5-872F-1FB4D3860A0C}" dt="2021-03-08T23:55:29.294" v="363" actId="1076"/>
        <pc:sldMkLst>
          <pc:docMk/>
          <pc:sldMk cId="811694594" sldId="274"/>
        </pc:sldMkLst>
        <pc:spChg chg="mod">
          <ac:chgData name="Daniel Chang" userId="d7044843205b557d" providerId="LiveId" clId="{09BBBCB0-C39F-4CD5-872F-1FB4D3860A0C}" dt="2021-03-08T23:23:07.058" v="342" actId="20577"/>
          <ac:spMkLst>
            <pc:docMk/>
            <pc:sldMk cId="811694594" sldId="274"/>
            <ac:spMk id="2" creationId="{C7492CCE-C435-464E-A19A-D4C606FDBE3D}"/>
          </ac:spMkLst>
        </pc:spChg>
        <pc:spChg chg="add del mod">
          <ac:chgData name="Daniel Chang" userId="d7044843205b557d" providerId="LiveId" clId="{09BBBCB0-C39F-4CD5-872F-1FB4D3860A0C}" dt="2021-03-08T23:55:18.662" v="359" actId="22"/>
          <ac:spMkLst>
            <pc:docMk/>
            <pc:sldMk cId="811694594" sldId="274"/>
            <ac:spMk id="4" creationId="{5F7DAAD5-3978-459E-A22F-E823B526F769}"/>
          </ac:spMkLst>
        </pc:spChg>
        <pc:picChg chg="del">
          <ac:chgData name="Daniel Chang" userId="d7044843205b557d" providerId="LiveId" clId="{09BBBCB0-C39F-4CD5-872F-1FB4D3860A0C}" dt="2021-03-08T23:55:16.500" v="356" actId="478"/>
          <ac:picMkLst>
            <pc:docMk/>
            <pc:sldMk cId="811694594" sldId="274"/>
            <ac:picMk id="6" creationId="{93B9491C-734B-4AD5-83B9-07401F498DC8}"/>
          </ac:picMkLst>
        </pc:picChg>
        <pc:picChg chg="add del">
          <ac:chgData name="Daniel Chang" userId="d7044843205b557d" providerId="LiveId" clId="{09BBBCB0-C39F-4CD5-872F-1FB4D3860A0C}" dt="2021-03-08T23:55:17.865" v="358" actId="22"/>
          <ac:picMkLst>
            <pc:docMk/>
            <pc:sldMk cId="811694594" sldId="274"/>
            <ac:picMk id="7" creationId="{2941CF2C-9BC7-4DB7-9346-88D9CC038A6C}"/>
          </ac:picMkLst>
        </pc:picChg>
        <pc:picChg chg="add mod ord">
          <ac:chgData name="Daniel Chang" userId="d7044843205b557d" providerId="LiveId" clId="{09BBBCB0-C39F-4CD5-872F-1FB4D3860A0C}" dt="2021-03-08T23:55:29.294" v="363" actId="1076"/>
          <ac:picMkLst>
            <pc:docMk/>
            <pc:sldMk cId="811694594" sldId="274"/>
            <ac:picMk id="9" creationId="{922720E5-6FF9-41CD-BE01-D504BFED827B}"/>
          </ac:picMkLst>
        </pc:picChg>
      </pc:sldChg>
      <pc:sldChg chg="modSp mod">
        <pc:chgData name="Daniel Chang" userId="d7044843205b557d" providerId="LiveId" clId="{09BBBCB0-C39F-4CD5-872F-1FB4D3860A0C}" dt="2021-03-08T23:55:44.032" v="395" actId="20577"/>
        <pc:sldMkLst>
          <pc:docMk/>
          <pc:sldMk cId="794525465" sldId="276"/>
        </pc:sldMkLst>
        <pc:spChg chg="mod">
          <ac:chgData name="Daniel Chang" userId="d7044843205b557d" providerId="LiveId" clId="{09BBBCB0-C39F-4CD5-872F-1FB4D3860A0C}" dt="2021-03-08T23:55:44.032" v="395" actId="20577"/>
          <ac:spMkLst>
            <pc:docMk/>
            <pc:sldMk cId="794525465" sldId="276"/>
            <ac:spMk id="3" creationId="{60DFF4FA-F598-4962-B6AB-31A8BE724E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edesoriano/stroke-prediction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Stroke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SVM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Using same training and testing data</a:t>
            </a:r>
          </a:p>
          <a:p>
            <a:r>
              <a:rPr lang="en-US" sz="1800" dirty="0"/>
              <a:t>Training Score:	0.960</a:t>
            </a:r>
          </a:p>
          <a:p>
            <a:r>
              <a:rPr lang="en-US" sz="1800" dirty="0"/>
              <a:t>Testing Score:	0.951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42E23-C760-4E36-A5E2-79BDC3FD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90" y="4148843"/>
            <a:ext cx="391532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9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Preprocessing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Removed Nan</a:t>
            </a:r>
          </a:p>
          <a:p>
            <a:pPr lvl="1"/>
            <a:r>
              <a:rPr lang="en-US" sz="1400" dirty="0"/>
              <a:t>201 Entries in BMI had Nan out of a total of 5110 rows</a:t>
            </a:r>
          </a:p>
          <a:p>
            <a:r>
              <a:rPr lang="en-US" sz="1800" dirty="0"/>
              <a:t>One hot encoded categorical data</a:t>
            </a:r>
          </a:p>
          <a:p>
            <a:r>
              <a:rPr lang="en-US" sz="1800" dirty="0"/>
              <a:t>Normalized continuous data with </a:t>
            </a:r>
            <a:r>
              <a:rPr lang="en-US" sz="1800" dirty="0" err="1"/>
              <a:t>StandardScaler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3696A-7EBA-4B1A-948E-F400CB80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509" y="2687637"/>
            <a:ext cx="5167762" cy="27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9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583007" cy="1752599"/>
          </a:xfrm>
        </p:spPr>
        <p:txBody>
          <a:bodyPr numCol="2">
            <a:normAutofit/>
          </a:bodyPr>
          <a:lstStyle/>
          <a:p>
            <a:pPr algn="l"/>
            <a:r>
              <a:rPr lang="en-US" dirty="0"/>
              <a:t>Random Forest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SVM Classifier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9016396" cy="1295581"/>
          </a:xfrm>
        </p:spPr>
        <p:txBody>
          <a:bodyPr numCol="2" anchor="t">
            <a:normAutofit fontScale="85000" lnSpcReduction="20000"/>
          </a:bodyPr>
          <a:lstStyle/>
          <a:p>
            <a:r>
              <a:rPr lang="en-US" sz="1800" dirty="0"/>
              <a:t>Training Score:	1.0</a:t>
            </a:r>
          </a:p>
          <a:p>
            <a:r>
              <a:rPr lang="en-US" sz="1800" dirty="0"/>
              <a:t>Testing Score:	0.951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Training Score:	0.96</a:t>
            </a:r>
          </a:p>
          <a:p>
            <a:r>
              <a:rPr lang="en-US" sz="1800" dirty="0"/>
              <a:t>Testing Score:	0.951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547FC-CB1C-466F-8ADA-AB10276A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23" y="4026595"/>
            <a:ext cx="4324954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AC8AE5-A9A7-4468-A361-EB3135BE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405" y="3987981"/>
            <a:ext cx="3858163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9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TensorFlow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Using Rescaled Data</a:t>
            </a:r>
          </a:p>
          <a:p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7FEEFB-CBB5-4868-B577-AB2323C9F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91" y="3187968"/>
            <a:ext cx="7668695" cy="19243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05669C-20BD-49F6-84E8-4FD3B21B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20" y="5364160"/>
            <a:ext cx="616353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85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130D60-3F0B-4169-B7F4-59F9EA5FB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316" y="2059782"/>
            <a:ext cx="9480844" cy="4112418"/>
          </a:xfrm>
        </p:spPr>
      </p:pic>
    </p:spTree>
    <p:extLst>
      <p:ext uri="{BB962C8B-B14F-4D97-AF65-F5344CB8AC3E}">
        <p14:creationId xmlns:p14="http://schemas.microsoft.com/office/powerpoint/2010/main" val="3068952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Accuracy Scores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2720E5-6FF9-41CD-BE01-D504BFED8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479" y="2167734"/>
            <a:ext cx="6500207" cy="4004466"/>
          </a:xfrm>
        </p:spPr>
      </p:pic>
    </p:spTree>
    <p:extLst>
      <p:ext uri="{BB962C8B-B14F-4D97-AF65-F5344CB8AC3E}">
        <p14:creationId xmlns:p14="http://schemas.microsoft.com/office/powerpoint/2010/main" val="811694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TensorFlow did essentially the same as the rest.</a:t>
            </a:r>
          </a:p>
          <a:p>
            <a:r>
              <a:rPr lang="en-US" sz="1800" dirty="0"/>
              <a:t>Naïve Bayes Performed the worse.</a:t>
            </a:r>
          </a:p>
          <a:p>
            <a:r>
              <a:rPr lang="en-US" sz="1800" dirty="0"/>
              <a:t>After Rescaling data</a:t>
            </a:r>
          </a:p>
          <a:p>
            <a:pPr lvl="1"/>
            <a:r>
              <a:rPr lang="en-US" sz="1400" dirty="0"/>
              <a:t>May be overfitting Random Forest</a:t>
            </a:r>
          </a:p>
          <a:p>
            <a:r>
              <a:rPr lang="en-US" sz="1800" dirty="0"/>
              <a:t>Really any classification model for this stroke data is pretty accurate.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452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What kind of model will be able to more accurately predict if a patient will have a stroke.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Data obtained from Kaggle</a:t>
            </a:r>
          </a:p>
          <a:p>
            <a:r>
              <a:rPr lang="en-US" sz="1400" dirty="0">
                <a:hlinkClick r:id="rId2"/>
              </a:rPr>
              <a:t>Stroke Prediction Dataset | Kaggle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2932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Input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3621801" cy="3378201"/>
          </a:xfrm>
        </p:spPr>
        <p:txBody>
          <a:bodyPr anchor="t">
            <a:normAutofit/>
          </a:bodyPr>
          <a:lstStyle/>
          <a:p>
            <a:r>
              <a:rPr lang="en-US" sz="1800" dirty="0"/>
              <a:t>Gender</a:t>
            </a:r>
          </a:p>
          <a:p>
            <a:pPr lvl="1"/>
            <a:r>
              <a:rPr lang="en-US" sz="1400" dirty="0"/>
              <a:t>Male or Female</a:t>
            </a:r>
          </a:p>
          <a:p>
            <a:r>
              <a:rPr lang="en-US" sz="1800" dirty="0"/>
              <a:t>Age</a:t>
            </a:r>
          </a:p>
          <a:p>
            <a:r>
              <a:rPr lang="en-US" sz="1800" dirty="0"/>
              <a:t>Hypertension</a:t>
            </a:r>
          </a:p>
          <a:p>
            <a:pPr lvl="1"/>
            <a:r>
              <a:rPr lang="en-US" sz="1400" dirty="0"/>
              <a:t>1 if patient has hypertension</a:t>
            </a:r>
          </a:p>
          <a:p>
            <a:r>
              <a:rPr lang="en-US" sz="1800" dirty="0"/>
              <a:t>Heart Disease</a:t>
            </a:r>
          </a:p>
          <a:p>
            <a:pPr lvl="1"/>
            <a:r>
              <a:rPr lang="en-US" sz="1400" dirty="0"/>
              <a:t>1 if patient has heart disease</a:t>
            </a:r>
          </a:p>
          <a:p>
            <a:r>
              <a:rPr lang="en-US" sz="1800" dirty="0"/>
              <a:t>Ever Married</a:t>
            </a:r>
          </a:p>
          <a:p>
            <a:pPr lvl="1"/>
            <a:r>
              <a:rPr lang="en-US" sz="1400" dirty="0"/>
              <a:t>Yes if patient was ever married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45122-855E-45A5-A1AA-48CD12DA3AD9}"/>
              </a:ext>
            </a:extLst>
          </p:cNvPr>
          <p:cNvSpPr txBox="1">
            <a:spLocks/>
          </p:cNvSpPr>
          <p:nvPr/>
        </p:nvSpPr>
        <p:spPr>
          <a:xfrm>
            <a:off x="5009150" y="2697163"/>
            <a:ext cx="3627579" cy="3475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Work type</a:t>
            </a:r>
          </a:p>
          <a:p>
            <a:pPr lvl="1"/>
            <a:r>
              <a:rPr lang="en-US" sz="1400" dirty="0"/>
              <a:t>Children, gov’t, never worked, private, self-employed</a:t>
            </a:r>
          </a:p>
          <a:p>
            <a:r>
              <a:rPr lang="en-US" sz="1800" dirty="0"/>
              <a:t>Residence Type</a:t>
            </a:r>
          </a:p>
          <a:p>
            <a:pPr lvl="1"/>
            <a:r>
              <a:rPr lang="en-US" sz="1400" dirty="0"/>
              <a:t>Urban or Rural</a:t>
            </a:r>
          </a:p>
          <a:p>
            <a:r>
              <a:rPr lang="en-US" sz="1800" dirty="0"/>
              <a:t>Average Glucose Level</a:t>
            </a:r>
          </a:p>
          <a:p>
            <a:r>
              <a:rPr lang="en-US" sz="1800" dirty="0"/>
              <a:t>BMI</a:t>
            </a:r>
          </a:p>
          <a:p>
            <a:r>
              <a:rPr lang="en-US" sz="1800" dirty="0"/>
              <a:t>Smoking Status</a:t>
            </a:r>
          </a:p>
          <a:p>
            <a:pPr lvl="1"/>
            <a:r>
              <a:rPr lang="en-US" sz="1400" dirty="0"/>
              <a:t>Formerly smoked, never smoked, smokes, unknown</a:t>
            </a:r>
          </a:p>
        </p:txBody>
      </p:sp>
    </p:spTree>
    <p:extLst>
      <p:ext uri="{BB962C8B-B14F-4D97-AF65-F5344CB8AC3E}">
        <p14:creationId xmlns:p14="http://schemas.microsoft.com/office/powerpoint/2010/main" val="279134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27F180-2AF4-48DE-B3C1-263C570FA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837" y="367016"/>
            <a:ext cx="6400331" cy="6123968"/>
          </a:xfrm>
        </p:spPr>
      </p:pic>
    </p:spTree>
    <p:extLst>
      <p:ext uri="{BB962C8B-B14F-4D97-AF65-F5344CB8AC3E}">
        <p14:creationId xmlns:p14="http://schemas.microsoft.com/office/powerpoint/2010/main" val="456881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Preprocessing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Removed Nan</a:t>
            </a:r>
          </a:p>
          <a:p>
            <a:pPr lvl="1"/>
            <a:r>
              <a:rPr lang="en-US" sz="1400" dirty="0"/>
              <a:t>201 Entries in BMI had Nan out of a total of 5110 rows</a:t>
            </a:r>
          </a:p>
          <a:p>
            <a:r>
              <a:rPr lang="en-US" sz="1800" dirty="0"/>
              <a:t>Binned Numeric values into 5 bins</a:t>
            </a:r>
          </a:p>
          <a:p>
            <a:r>
              <a:rPr lang="en-US" sz="1800" dirty="0"/>
              <a:t>Converted all variables into numeric encoding using </a:t>
            </a:r>
            <a:r>
              <a:rPr lang="en-US" sz="1800" dirty="0" err="1"/>
              <a:t>OrdinalEncoder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9892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Test size 0.30</a:t>
            </a:r>
          </a:p>
          <a:p>
            <a:r>
              <a:rPr lang="en-US" sz="1800" dirty="0"/>
              <a:t>Using </a:t>
            </a:r>
            <a:r>
              <a:rPr lang="en-US" sz="1800" dirty="0" err="1"/>
              <a:t>CategoricalNB</a:t>
            </a:r>
            <a:endParaRPr lang="en-US" sz="1800" dirty="0"/>
          </a:p>
          <a:p>
            <a:r>
              <a:rPr lang="en-US" sz="1800" dirty="0"/>
              <a:t>Training Score:	0.935</a:t>
            </a:r>
          </a:p>
          <a:p>
            <a:r>
              <a:rPr lang="en-US" sz="1800" dirty="0"/>
              <a:t>Testing Score:	0.928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8890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Naïve Bayes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B757AE4-7513-4A86-A019-D869A0EC6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335" y="2667000"/>
            <a:ext cx="6516268" cy="2719388"/>
          </a:xfrm>
        </p:spPr>
      </p:pic>
    </p:spTree>
    <p:extLst>
      <p:ext uri="{BB962C8B-B14F-4D97-AF65-F5344CB8AC3E}">
        <p14:creationId xmlns:p14="http://schemas.microsoft.com/office/powerpoint/2010/main" val="52197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Using same training and testing data</a:t>
            </a:r>
          </a:p>
          <a:p>
            <a:r>
              <a:rPr lang="en-US" sz="1800" dirty="0"/>
              <a:t>Training Score:	0.982</a:t>
            </a:r>
          </a:p>
          <a:p>
            <a:r>
              <a:rPr lang="en-US" sz="1800" dirty="0"/>
              <a:t>Testing Score: 	0.940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E9435-2533-403A-BDBB-F1BB81B3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76" y="4476660"/>
            <a:ext cx="454405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01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384</TotalTime>
  <Words>282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Stroke Data</vt:lpstr>
      <vt:lpstr>Research Question</vt:lpstr>
      <vt:lpstr>Dataset</vt:lpstr>
      <vt:lpstr>Input Variables</vt:lpstr>
      <vt:lpstr>Data</vt:lpstr>
      <vt:lpstr>Data Preprocessing 1</vt:lpstr>
      <vt:lpstr>Naïve Bayes</vt:lpstr>
      <vt:lpstr>Naïve Bayes</vt:lpstr>
      <vt:lpstr>Random Forest</vt:lpstr>
      <vt:lpstr>SVM Classifier</vt:lpstr>
      <vt:lpstr>Data Preprocessing 2</vt:lpstr>
      <vt:lpstr>Random Forest  SVM Classifier </vt:lpstr>
      <vt:lpstr>TensorFlow 2.0</vt:lpstr>
      <vt:lpstr>Training Output</vt:lpstr>
      <vt:lpstr>Accuracy Scores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Data</dc:title>
  <dc:creator>Daniel Chang</dc:creator>
  <cp:lastModifiedBy>Daniel Chang</cp:lastModifiedBy>
  <cp:revision>6</cp:revision>
  <dcterms:created xsi:type="dcterms:W3CDTF">2021-03-08T02:56:45Z</dcterms:created>
  <dcterms:modified xsi:type="dcterms:W3CDTF">2021-03-09T02:30:23Z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