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0" r:id="rId5"/>
    <p:sldId id="257" r:id="rId6"/>
    <p:sldId id="263" r:id="rId7"/>
    <p:sldId id="262" r:id="rId8"/>
    <p:sldId id="266" r:id="rId9"/>
    <p:sldId id="264" r:id="rId10"/>
    <p:sldId id="269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ang" userId="d7044843205b557d" providerId="LiveId" clId="{3F18376D-F0D5-4B11-9430-3A9076E3A167}"/>
    <pc:docChg chg="undo custSel addSld delSld modSld sldOrd">
      <pc:chgData name="Daniel Chang" userId="d7044843205b557d" providerId="LiveId" clId="{3F18376D-F0D5-4B11-9430-3A9076E3A167}" dt="2021-04-29T02:52:19.763" v="1359" actId="20577"/>
      <pc:docMkLst>
        <pc:docMk/>
      </pc:docMkLst>
      <pc:sldChg chg="addSp delSp modSp mod">
        <pc:chgData name="Daniel Chang" userId="d7044843205b557d" providerId="LiveId" clId="{3F18376D-F0D5-4B11-9430-3A9076E3A167}" dt="2021-04-29T02:01:17.194" v="1249" actId="20577"/>
        <pc:sldMkLst>
          <pc:docMk/>
          <pc:sldMk cId="990684553" sldId="257"/>
        </pc:sldMkLst>
        <pc:spChg chg="mod">
          <ac:chgData name="Daniel Chang" userId="d7044843205b557d" providerId="LiveId" clId="{3F18376D-F0D5-4B11-9430-3A9076E3A167}" dt="2021-04-28T21:45:32.695" v="931" actId="20577"/>
          <ac:spMkLst>
            <pc:docMk/>
            <pc:sldMk cId="990684553" sldId="257"/>
            <ac:spMk id="2" creationId="{C7492CCE-C435-464E-A19A-D4C606FDBE3D}"/>
          </ac:spMkLst>
        </pc:spChg>
        <pc:spChg chg="add mod">
          <ac:chgData name="Daniel Chang" userId="d7044843205b557d" providerId="LiveId" clId="{3F18376D-F0D5-4B11-9430-3A9076E3A167}" dt="2021-04-29T02:01:17.194" v="1249" actId="20577"/>
          <ac:spMkLst>
            <pc:docMk/>
            <pc:sldMk cId="990684553" sldId="257"/>
            <ac:spMk id="4" creationId="{EE7DD600-3D1C-4772-ACFB-CD5629D6380F}"/>
          </ac:spMkLst>
        </pc:spChg>
        <pc:picChg chg="del">
          <ac:chgData name="Daniel Chang" userId="d7044843205b557d" providerId="LiveId" clId="{3F18376D-F0D5-4B11-9430-3A9076E3A167}" dt="2021-04-26T04:04:31.770" v="215" actId="478"/>
          <ac:picMkLst>
            <pc:docMk/>
            <pc:sldMk cId="990684553" sldId="257"/>
            <ac:picMk id="5" creationId="{72E3742C-CE9B-46FB-9BEF-477BE9C02851}"/>
          </ac:picMkLst>
        </pc:picChg>
      </pc:sldChg>
      <pc:sldChg chg="modSp mod">
        <pc:chgData name="Daniel Chang" userId="d7044843205b557d" providerId="LiveId" clId="{3F18376D-F0D5-4B11-9430-3A9076E3A167}" dt="2021-04-29T01:26:46.836" v="1099" actId="20577"/>
        <pc:sldMkLst>
          <pc:docMk/>
          <pc:sldMk cId="3884466951" sldId="260"/>
        </pc:sldMkLst>
        <pc:spChg chg="mod">
          <ac:chgData name="Daniel Chang" userId="d7044843205b557d" providerId="LiveId" clId="{3F18376D-F0D5-4B11-9430-3A9076E3A167}" dt="2021-04-29T01:16:03.197" v="1080" actId="20577"/>
          <ac:spMkLst>
            <pc:docMk/>
            <pc:sldMk cId="3884466951" sldId="260"/>
            <ac:spMk id="2" creationId="{652CD06E-EB43-4697-A9C1-290232C3BAD6}"/>
          </ac:spMkLst>
        </pc:spChg>
        <pc:spChg chg="mod">
          <ac:chgData name="Daniel Chang" userId="d7044843205b557d" providerId="LiveId" clId="{3F18376D-F0D5-4B11-9430-3A9076E3A167}" dt="2021-04-29T01:26:46.836" v="1099" actId="20577"/>
          <ac:spMkLst>
            <pc:docMk/>
            <pc:sldMk cId="3884466951" sldId="260"/>
            <ac:spMk id="3" creationId="{1FBBDE4E-FFA3-44D5-BA0B-7575E2214B7C}"/>
          </ac:spMkLst>
        </pc:spChg>
      </pc:sldChg>
      <pc:sldChg chg="del delDesignElem">
        <pc:chgData name="Daniel Chang" userId="d7044843205b557d" providerId="LiveId" clId="{3F18376D-F0D5-4B11-9430-3A9076E3A167}" dt="2021-04-25T06:50:49.951" v="2" actId="47"/>
        <pc:sldMkLst>
          <pc:docMk/>
          <pc:sldMk cId="761665664" sldId="261"/>
        </pc:sldMkLst>
      </pc:sldChg>
      <pc:sldChg chg="addSp delSp modSp add del mod">
        <pc:chgData name="Daniel Chang" userId="d7044843205b557d" providerId="LiveId" clId="{3F18376D-F0D5-4B11-9430-3A9076E3A167}" dt="2021-04-26T10:12:54.959" v="592" actId="47"/>
        <pc:sldMkLst>
          <pc:docMk/>
          <pc:sldMk cId="2486422020" sldId="261"/>
        </pc:sldMkLst>
        <pc:spChg chg="add del mod">
          <ac:chgData name="Daniel Chang" userId="d7044843205b557d" providerId="LiveId" clId="{3F18376D-F0D5-4B11-9430-3A9076E3A167}" dt="2021-04-26T08:30:19.505" v="347" actId="478"/>
          <ac:spMkLst>
            <pc:docMk/>
            <pc:sldMk cId="2486422020" sldId="261"/>
            <ac:spMk id="7" creationId="{AD48FF16-FBB8-45EA-A614-414C10C4B749}"/>
          </ac:spMkLst>
        </pc:spChg>
        <pc:picChg chg="add del mod">
          <ac:chgData name="Daniel Chang" userId="d7044843205b557d" providerId="LiveId" clId="{3F18376D-F0D5-4B11-9430-3A9076E3A167}" dt="2021-04-26T09:09:44.030" v="580" actId="478"/>
          <ac:picMkLst>
            <pc:docMk/>
            <pc:sldMk cId="2486422020" sldId="261"/>
            <ac:picMk id="4" creationId="{1ED860DA-19F0-4A27-8CB4-18BB1FCD8609}"/>
          </ac:picMkLst>
        </pc:picChg>
        <pc:picChg chg="add del mod">
          <ac:chgData name="Daniel Chang" userId="d7044843205b557d" providerId="LiveId" clId="{3F18376D-F0D5-4B11-9430-3A9076E3A167}" dt="2021-04-26T09:09:49.299" v="581" actId="1076"/>
          <ac:picMkLst>
            <pc:docMk/>
            <pc:sldMk cId="2486422020" sldId="261"/>
            <ac:picMk id="5" creationId="{72E3742C-CE9B-46FB-9BEF-477BE9C02851}"/>
          </ac:picMkLst>
        </pc:picChg>
      </pc:sldChg>
      <pc:sldChg chg="addSp delSp modSp add mod ord">
        <pc:chgData name="Daniel Chang" userId="d7044843205b557d" providerId="LiveId" clId="{3F18376D-F0D5-4B11-9430-3A9076E3A167}" dt="2021-04-29T01:17:06.102" v="1082"/>
        <pc:sldMkLst>
          <pc:docMk/>
          <pc:sldMk cId="436376601" sldId="262"/>
        </pc:sldMkLst>
        <pc:spChg chg="mod">
          <ac:chgData name="Daniel Chang" userId="d7044843205b557d" providerId="LiveId" clId="{3F18376D-F0D5-4B11-9430-3A9076E3A167}" dt="2021-04-26T05:02:08.494" v="330" actId="20577"/>
          <ac:spMkLst>
            <pc:docMk/>
            <pc:sldMk cId="436376601" sldId="262"/>
            <ac:spMk id="2" creationId="{C7492CCE-C435-464E-A19A-D4C606FDBE3D}"/>
          </ac:spMkLst>
        </pc:spChg>
        <pc:spChg chg="add del mod">
          <ac:chgData name="Daniel Chang" userId="d7044843205b557d" providerId="LiveId" clId="{3F18376D-F0D5-4B11-9430-3A9076E3A167}" dt="2021-04-26T06:09:30.804" v="331" actId="22"/>
          <ac:spMkLst>
            <pc:docMk/>
            <pc:sldMk cId="436376601" sldId="262"/>
            <ac:spMk id="4" creationId="{0093D5F5-9817-4875-96E6-24EA2B51A88E}"/>
          </ac:spMkLst>
        </pc:spChg>
        <pc:picChg chg="add mod ord">
          <ac:chgData name="Daniel Chang" userId="d7044843205b557d" providerId="LiveId" clId="{3F18376D-F0D5-4B11-9430-3A9076E3A167}" dt="2021-04-26T07:23:57.727" v="333" actId="14100"/>
          <ac:picMkLst>
            <pc:docMk/>
            <pc:sldMk cId="436376601" sldId="262"/>
            <ac:picMk id="5" creationId="{1818185D-5F50-4454-A1C4-BC8F5EDAEB52}"/>
          </ac:picMkLst>
        </pc:picChg>
        <pc:picChg chg="del">
          <ac:chgData name="Daniel Chang" userId="d7044843205b557d" providerId="LiveId" clId="{3F18376D-F0D5-4B11-9430-3A9076E3A167}" dt="2021-04-25T06:51:27.715" v="79" actId="478"/>
          <ac:picMkLst>
            <pc:docMk/>
            <pc:sldMk cId="436376601" sldId="262"/>
            <ac:picMk id="5" creationId="{72E3742C-CE9B-46FB-9BEF-477BE9C02851}"/>
          </ac:picMkLst>
        </pc:picChg>
      </pc:sldChg>
      <pc:sldChg chg="modSp add mod ord modNotesTx">
        <pc:chgData name="Daniel Chang" userId="d7044843205b557d" providerId="LiveId" clId="{3F18376D-F0D5-4B11-9430-3A9076E3A167}" dt="2021-04-29T01:31:48.486" v="1156" actId="27636"/>
        <pc:sldMkLst>
          <pc:docMk/>
          <pc:sldMk cId="1924464815" sldId="263"/>
        </pc:sldMkLst>
        <pc:spChg chg="mod">
          <ac:chgData name="Daniel Chang" userId="d7044843205b557d" providerId="LiveId" clId="{3F18376D-F0D5-4B11-9430-3A9076E3A167}" dt="2021-04-26T08:37:00.181" v="492" actId="20577"/>
          <ac:spMkLst>
            <pc:docMk/>
            <pc:sldMk cId="1924464815" sldId="263"/>
            <ac:spMk id="2" creationId="{C7492CCE-C435-464E-A19A-D4C606FDBE3D}"/>
          </ac:spMkLst>
        </pc:spChg>
        <pc:spChg chg="mod">
          <ac:chgData name="Daniel Chang" userId="d7044843205b557d" providerId="LiveId" clId="{3F18376D-F0D5-4B11-9430-3A9076E3A167}" dt="2021-04-29T01:31:48.486" v="1156" actId="27636"/>
          <ac:spMkLst>
            <pc:docMk/>
            <pc:sldMk cId="1924464815" sldId="263"/>
            <ac:spMk id="4" creationId="{EE7DD600-3D1C-4772-ACFB-CD5629D6380F}"/>
          </ac:spMkLst>
        </pc:spChg>
      </pc:sldChg>
      <pc:sldChg chg="addSp delSp modSp add mod">
        <pc:chgData name="Daniel Chang" userId="d7044843205b557d" providerId="LiveId" clId="{3F18376D-F0D5-4B11-9430-3A9076E3A167}" dt="2021-04-26T09:10:37.462" v="588" actId="1076"/>
        <pc:sldMkLst>
          <pc:docMk/>
          <pc:sldMk cId="4095865604" sldId="264"/>
        </pc:sldMkLst>
        <pc:spChg chg="add del mod">
          <ac:chgData name="Daniel Chang" userId="d7044843205b557d" providerId="LiveId" clId="{3F18376D-F0D5-4B11-9430-3A9076E3A167}" dt="2021-04-26T08:29:53.929" v="340" actId="22"/>
          <ac:spMkLst>
            <pc:docMk/>
            <pc:sldMk cId="4095865604" sldId="264"/>
            <ac:spMk id="4" creationId="{99BB4E08-E0DB-4E4B-B65A-C81DEBF73022}"/>
          </ac:spMkLst>
        </pc:spChg>
        <pc:picChg chg="del">
          <ac:chgData name="Daniel Chang" userId="d7044843205b557d" providerId="LiveId" clId="{3F18376D-F0D5-4B11-9430-3A9076E3A167}" dt="2021-04-26T08:29:47.153" v="337" actId="478"/>
          <ac:picMkLst>
            <pc:docMk/>
            <pc:sldMk cId="4095865604" sldId="264"/>
            <ac:picMk id="5" creationId="{72E3742C-CE9B-46FB-9BEF-477BE9C02851}"/>
          </ac:picMkLst>
        </pc:picChg>
        <pc:picChg chg="add del">
          <ac:chgData name="Daniel Chang" userId="d7044843205b557d" providerId="LiveId" clId="{3F18376D-F0D5-4B11-9430-3A9076E3A167}" dt="2021-04-26T08:29:52.302" v="339" actId="478"/>
          <ac:picMkLst>
            <pc:docMk/>
            <pc:sldMk cId="4095865604" sldId="264"/>
            <ac:picMk id="7" creationId="{13AABA67-6F3C-4647-A5F6-6C910A9CB744}"/>
          </ac:picMkLst>
        </pc:picChg>
        <pc:picChg chg="add mod ord">
          <ac:chgData name="Daniel Chang" userId="d7044843205b557d" providerId="LiveId" clId="{3F18376D-F0D5-4B11-9430-3A9076E3A167}" dt="2021-04-26T09:10:33.828" v="587" actId="14100"/>
          <ac:picMkLst>
            <pc:docMk/>
            <pc:sldMk cId="4095865604" sldId="264"/>
            <ac:picMk id="9" creationId="{ABE4BD88-6A4E-4424-9AB5-44B1389E1DF7}"/>
          </ac:picMkLst>
        </pc:picChg>
        <pc:picChg chg="add mod">
          <ac:chgData name="Daniel Chang" userId="d7044843205b557d" providerId="LiveId" clId="{3F18376D-F0D5-4B11-9430-3A9076E3A167}" dt="2021-04-26T09:10:37.462" v="588" actId="1076"/>
          <ac:picMkLst>
            <pc:docMk/>
            <pc:sldMk cId="4095865604" sldId="264"/>
            <ac:picMk id="11" creationId="{F51D2E5A-2334-419E-9623-3F532D4ED357}"/>
          </ac:picMkLst>
        </pc:picChg>
      </pc:sldChg>
      <pc:sldChg chg="addSp delSp modSp add mod">
        <pc:chgData name="Daniel Chang" userId="d7044843205b557d" providerId="LiveId" clId="{3F18376D-F0D5-4B11-9430-3A9076E3A167}" dt="2021-04-26T10:17:59.537" v="800" actId="1076"/>
        <pc:sldMkLst>
          <pc:docMk/>
          <pc:sldMk cId="1881956560" sldId="265"/>
        </pc:sldMkLst>
        <pc:spChg chg="mod">
          <ac:chgData name="Daniel Chang" userId="d7044843205b557d" providerId="LiveId" clId="{3F18376D-F0D5-4B11-9430-3A9076E3A167}" dt="2021-04-26T09:08:56.153" v="579" actId="20577"/>
          <ac:spMkLst>
            <pc:docMk/>
            <pc:sldMk cId="1881956560" sldId="265"/>
            <ac:spMk id="2" creationId="{C7492CCE-C435-464E-A19A-D4C606FDBE3D}"/>
          </ac:spMkLst>
        </pc:spChg>
        <pc:spChg chg="add del mod">
          <ac:chgData name="Daniel Chang" userId="d7044843205b557d" providerId="LiveId" clId="{3F18376D-F0D5-4B11-9430-3A9076E3A167}" dt="2021-04-26T09:08:30.747" v="551" actId="22"/>
          <ac:spMkLst>
            <pc:docMk/>
            <pc:sldMk cId="1881956560" sldId="265"/>
            <ac:spMk id="4" creationId="{5830B74D-E045-4354-B5A7-1028DC6B5767}"/>
          </ac:spMkLst>
        </pc:spChg>
        <pc:spChg chg="add del mod">
          <ac:chgData name="Daniel Chang" userId="d7044843205b557d" providerId="LiveId" clId="{3F18376D-F0D5-4B11-9430-3A9076E3A167}" dt="2021-04-26T10:15:58.750" v="620" actId="478"/>
          <ac:spMkLst>
            <pc:docMk/>
            <pc:sldMk cId="1881956560" sldId="265"/>
            <ac:spMk id="17" creationId="{855F2BAA-ED2F-4BE8-A359-724499889D6B}"/>
          </ac:spMkLst>
        </pc:spChg>
        <pc:spChg chg="add del">
          <ac:chgData name="Daniel Chang" userId="d7044843205b557d" providerId="LiveId" clId="{3F18376D-F0D5-4B11-9430-3A9076E3A167}" dt="2021-04-26T10:16:08.152" v="625" actId="22"/>
          <ac:spMkLst>
            <pc:docMk/>
            <pc:sldMk cId="1881956560" sldId="265"/>
            <ac:spMk id="19" creationId="{BA3DF979-F1A0-4A7D-B696-1DA91D52779A}"/>
          </ac:spMkLst>
        </pc:spChg>
        <pc:spChg chg="add mod">
          <ac:chgData name="Daniel Chang" userId="d7044843205b557d" providerId="LiveId" clId="{3F18376D-F0D5-4B11-9430-3A9076E3A167}" dt="2021-04-26T10:17:59.537" v="800" actId="1076"/>
          <ac:spMkLst>
            <pc:docMk/>
            <pc:sldMk cId="1881956560" sldId="265"/>
            <ac:spMk id="20" creationId="{96FE4FEF-A992-44CE-A5E7-98F1B403F6D4}"/>
          </ac:spMkLst>
        </pc:spChg>
        <pc:graphicFrameChg chg="add del">
          <ac:chgData name="Daniel Chang" userId="d7044843205b557d" providerId="LiveId" clId="{3F18376D-F0D5-4B11-9430-3A9076E3A167}" dt="2021-04-26T10:17:01.916" v="725" actId="3680"/>
          <ac:graphicFrameMkLst>
            <pc:docMk/>
            <pc:sldMk cId="1881956560" sldId="265"/>
            <ac:graphicFrameMk id="8" creationId="{DA98CD67-28E2-4CDC-AE4D-BF868C378D5E}"/>
          </ac:graphicFrameMkLst>
        </pc:graphicFrameChg>
        <pc:picChg chg="add mod ord">
          <ac:chgData name="Daniel Chang" userId="d7044843205b557d" providerId="LiveId" clId="{3F18376D-F0D5-4B11-9430-3A9076E3A167}" dt="2021-04-26T09:08:45.839" v="557" actId="1076"/>
          <ac:picMkLst>
            <pc:docMk/>
            <pc:sldMk cId="1881956560" sldId="265"/>
            <ac:picMk id="6" creationId="{65D81495-5EF6-4722-9899-741DB38C32E2}"/>
          </ac:picMkLst>
        </pc:picChg>
        <pc:picChg chg="del">
          <ac:chgData name="Daniel Chang" userId="d7044843205b557d" providerId="LiveId" clId="{3F18376D-F0D5-4B11-9430-3A9076E3A167}" dt="2021-04-26T09:08:29.367" v="550" actId="478"/>
          <ac:picMkLst>
            <pc:docMk/>
            <pc:sldMk cId="1881956560" sldId="265"/>
            <ac:picMk id="9" creationId="{ABE4BD88-6A4E-4424-9AB5-44B1389E1DF7}"/>
          </ac:picMkLst>
        </pc:picChg>
        <pc:picChg chg="add del mod">
          <ac:chgData name="Daniel Chang" userId="d7044843205b557d" providerId="LiveId" clId="{3F18376D-F0D5-4B11-9430-3A9076E3A167}" dt="2021-04-26T10:12:33.118" v="591" actId="478"/>
          <ac:picMkLst>
            <pc:docMk/>
            <pc:sldMk cId="1881956560" sldId="265"/>
            <ac:picMk id="16" creationId="{B2605E59-52BB-44F9-9A31-43CC0E300366}"/>
          </ac:picMkLst>
        </pc:picChg>
      </pc:sldChg>
      <pc:sldChg chg="addSp delSp modSp add mod">
        <pc:chgData name="Daniel Chang" userId="d7044843205b557d" providerId="LiveId" clId="{3F18376D-F0D5-4B11-9430-3A9076E3A167}" dt="2021-04-29T02:41:59.018" v="1259" actId="20577"/>
        <pc:sldMkLst>
          <pc:docMk/>
          <pc:sldMk cId="4025016056" sldId="266"/>
        </pc:sldMkLst>
        <pc:spChg chg="mod">
          <ac:chgData name="Daniel Chang" userId="d7044843205b557d" providerId="LiveId" clId="{3F18376D-F0D5-4B11-9430-3A9076E3A167}" dt="2021-04-28T22:00:35.317" v="939" actId="20577"/>
          <ac:spMkLst>
            <pc:docMk/>
            <pc:sldMk cId="4025016056" sldId="266"/>
            <ac:spMk id="2" creationId="{C7492CCE-C435-464E-A19A-D4C606FDBE3D}"/>
          </ac:spMkLst>
        </pc:spChg>
        <pc:spChg chg="add del mod">
          <ac:chgData name="Daniel Chang" userId="d7044843205b557d" providerId="LiveId" clId="{3F18376D-F0D5-4B11-9430-3A9076E3A167}" dt="2021-04-26T10:13:46.539" v="595" actId="22"/>
          <ac:spMkLst>
            <pc:docMk/>
            <pc:sldMk cId="4025016056" sldId="266"/>
            <ac:spMk id="4" creationId="{0BB71140-8598-4FC8-A5EC-B7DB87F2DD90}"/>
          </ac:spMkLst>
        </pc:spChg>
        <pc:spChg chg="add mod">
          <ac:chgData name="Daniel Chang" userId="d7044843205b557d" providerId="LiveId" clId="{3F18376D-F0D5-4B11-9430-3A9076E3A167}" dt="2021-04-29T02:41:59.018" v="1259" actId="20577"/>
          <ac:spMkLst>
            <pc:docMk/>
            <pc:sldMk cId="4025016056" sldId="266"/>
            <ac:spMk id="5" creationId="{9B954D62-F9F5-43B8-BEA7-D4BC67626037}"/>
          </ac:spMkLst>
        </pc:spChg>
        <pc:picChg chg="add del mod">
          <ac:chgData name="Daniel Chang" userId="d7044843205b557d" providerId="LiveId" clId="{3F18376D-F0D5-4B11-9430-3A9076E3A167}" dt="2021-04-28T22:00:39.246" v="941" actId="478"/>
          <ac:picMkLst>
            <pc:docMk/>
            <pc:sldMk cId="4025016056" sldId="266"/>
            <ac:picMk id="4" creationId="{CFB440AF-82E7-42B6-BB88-EC9890F979A5}"/>
          </ac:picMkLst>
        </pc:picChg>
        <pc:picChg chg="add del mod">
          <ac:chgData name="Daniel Chang" userId="d7044843205b557d" providerId="LiveId" clId="{3F18376D-F0D5-4B11-9430-3A9076E3A167}" dt="2021-04-26T23:54:21.386" v="850" actId="22"/>
          <ac:picMkLst>
            <pc:docMk/>
            <pc:sldMk cId="4025016056" sldId="266"/>
            <ac:picMk id="4" creationId="{F0997F32-C7A9-4B88-80E4-AE864E5AF8FA}"/>
          </ac:picMkLst>
        </pc:picChg>
        <pc:picChg chg="del">
          <ac:chgData name="Daniel Chang" userId="d7044843205b557d" providerId="LiveId" clId="{3F18376D-F0D5-4B11-9430-3A9076E3A167}" dt="2021-04-26T10:13:44.748" v="594" actId="478"/>
          <ac:picMkLst>
            <pc:docMk/>
            <pc:sldMk cId="4025016056" sldId="266"/>
            <ac:picMk id="5" creationId="{1818185D-5F50-4454-A1C4-BC8F5EDAEB52}"/>
          </ac:picMkLst>
        </pc:picChg>
        <pc:picChg chg="add del mod ord">
          <ac:chgData name="Daniel Chang" userId="d7044843205b557d" providerId="LiveId" clId="{3F18376D-F0D5-4B11-9430-3A9076E3A167}" dt="2021-04-28T22:00:37.007" v="940" actId="478"/>
          <ac:picMkLst>
            <pc:docMk/>
            <pc:sldMk cId="4025016056" sldId="266"/>
            <ac:picMk id="7" creationId="{A6468007-8429-4EA9-B01B-EA3C9D6331A4}"/>
          </ac:picMkLst>
        </pc:picChg>
      </pc:sldChg>
      <pc:sldChg chg="modSp new del mod">
        <pc:chgData name="Daniel Chang" userId="d7044843205b557d" providerId="LiveId" clId="{3F18376D-F0D5-4B11-9430-3A9076E3A167}" dt="2021-04-28T11:30:07.888" v="851" actId="47"/>
        <pc:sldMkLst>
          <pc:docMk/>
          <pc:sldMk cId="446738762" sldId="267"/>
        </pc:sldMkLst>
        <pc:spChg chg="mod">
          <ac:chgData name="Daniel Chang" userId="d7044843205b557d" providerId="LiveId" clId="{3F18376D-F0D5-4B11-9430-3A9076E3A167}" dt="2021-04-26T10:16:03.269" v="623" actId="20577"/>
          <ac:spMkLst>
            <pc:docMk/>
            <pc:sldMk cId="446738762" sldId="267"/>
            <ac:spMk id="4" creationId="{1C9776C0-F80F-43A3-B31E-75EE46F7AC0E}"/>
          </ac:spMkLst>
        </pc:spChg>
      </pc:sldChg>
      <pc:sldChg chg="addSp delSp modSp add del mod ord">
        <pc:chgData name="Daniel Chang" userId="d7044843205b557d" providerId="LiveId" clId="{3F18376D-F0D5-4B11-9430-3A9076E3A167}" dt="2021-04-29T01:31:08.900" v="1154" actId="47"/>
        <pc:sldMkLst>
          <pc:docMk/>
          <pc:sldMk cId="3056426123" sldId="268"/>
        </pc:sldMkLst>
        <pc:spChg chg="mod">
          <ac:chgData name="Daniel Chang" userId="d7044843205b557d" providerId="LiveId" clId="{3F18376D-F0D5-4B11-9430-3A9076E3A167}" dt="2021-04-26T10:56:00.881" v="809" actId="20577"/>
          <ac:spMkLst>
            <pc:docMk/>
            <pc:sldMk cId="3056426123" sldId="268"/>
            <ac:spMk id="2" creationId="{C7492CCE-C435-464E-A19A-D4C606FDBE3D}"/>
          </ac:spMkLst>
        </pc:spChg>
        <pc:spChg chg="add del mod">
          <ac:chgData name="Daniel Chang" userId="d7044843205b557d" providerId="LiveId" clId="{3F18376D-F0D5-4B11-9430-3A9076E3A167}" dt="2021-04-26T10:56:20.493" v="811" actId="22"/>
          <ac:spMkLst>
            <pc:docMk/>
            <pc:sldMk cId="3056426123" sldId="268"/>
            <ac:spMk id="4" creationId="{939EACE2-7BE5-402B-B049-3DFBEBD6DFB1}"/>
          </ac:spMkLst>
        </pc:spChg>
        <pc:picChg chg="add mod ord">
          <ac:chgData name="Daniel Chang" userId="d7044843205b557d" providerId="LiveId" clId="{3F18376D-F0D5-4B11-9430-3A9076E3A167}" dt="2021-04-26T10:56:26.964" v="812" actId="1076"/>
          <ac:picMkLst>
            <pc:docMk/>
            <pc:sldMk cId="3056426123" sldId="268"/>
            <ac:picMk id="6" creationId="{0B86A0AE-0050-4921-B68A-4C4029689663}"/>
          </ac:picMkLst>
        </pc:picChg>
        <pc:picChg chg="del">
          <ac:chgData name="Daniel Chang" userId="d7044843205b557d" providerId="LiveId" clId="{3F18376D-F0D5-4B11-9430-3A9076E3A167}" dt="2021-04-26T10:56:02.822" v="810" actId="478"/>
          <ac:picMkLst>
            <pc:docMk/>
            <pc:sldMk cId="3056426123" sldId="268"/>
            <ac:picMk id="7" creationId="{A6468007-8429-4EA9-B01B-EA3C9D6331A4}"/>
          </ac:picMkLst>
        </pc:picChg>
      </pc:sldChg>
      <pc:sldChg chg="addSp delSp modSp add mod ord">
        <pc:chgData name="Daniel Chang" userId="d7044843205b557d" providerId="LiveId" clId="{3F18376D-F0D5-4B11-9430-3A9076E3A167}" dt="2021-04-29T01:20:06.525" v="1086"/>
        <pc:sldMkLst>
          <pc:docMk/>
          <pc:sldMk cId="817523091" sldId="269"/>
        </pc:sldMkLst>
        <pc:spChg chg="mod">
          <ac:chgData name="Daniel Chang" userId="d7044843205b557d" providerId="LiveId" clId="{3F18376D-F0D5-4B11-9430-3A9076E3A167}" dt="2021-04-28T22:02:14.509" v="1053" actId="20577"/>
          <ac:spMkLst>
            <pc:docMk/>
            <pc:sldMk cId="817523091" sldId="269"/>
            <ac:spMk id="2" creationId="{C7492CCE-C435-464E-A19A-D4C606FDBE3D}"/>
          </ac:spMkLst>
        </pc:spChg>
        <pc:spChg chg="add del mod">
          <ac:chgData name="Daniel Chang" userId="d7044843205b557d" providerId="LiveId" clId="{3F18376D-F0D5-4B11-9430-3A9076E3A167}" dt="2021-04-26T23:53:41.109" v="846" actId="242"/>
          <ac:spMkLst>
            <pc:docMk/>
            <pc:sldMk cId="817523091" sldId="269"/>
            <ac:spMk id="4" creationId="{CF2284F0-DA62-4883-96FE-9B11A7397091}"/>
          </ac:spMkLst>
        </pc:spChg>
        <pc:picChg chg="add del">
          <ac:chgData name="Daniel Chang" userId="d7044843205b557d" providerId="LiveId" clId="{3F18376D-F0D5-4B11-9430-3A9076E3A167}" dt="2021-04-26T23:53:03.548" v="838" actId="22"/>
          <ac:picMkLst>
            <pc:docMk/>
            <pc:sldMk cId="817523091" sldId="269"/>
            <ac:picMk id="6" creationId="{147DDEEF-1969-4974-92A2-124A973A7E63}"/>
          </ac:picMkLst>
        </pc:picChg>
        <pc:picChg chg="del">
          <ac:chgData name="Daniel Chang" userId="d7044843205b557d" providerId="LiveId" clId="{3F18376D-F0D5-4B11-9430-3A9076E3A167}" dt="2021-04-26T23:53:01.945" v="836" actId="478"/>
          <ac:picMkLst>
            <pc:docMk/>
            <pc:sldMk cId="817523091" sldId="269"/>
            <ac:picMk id="7" creationId="{A6468007-8429-4EA9-B01B-EA3C9D6331A4}"/>
          </ac:picMkLst>
        </pc:picChg>
        <pc:picChg chg="add del mod ord">
          <ac:chgData name="Daniel Chang" userId="d7044843205b557d" providerId="LiveId" clId="{3F18376D-F0D5-4B11-9430-3A9076E3A167}" dt="2021-04-26T23:53:04.965" v="840" actId="22"/>
          <ac:picMkLst>
            <pc:docMk/>
            <pc:sldMk cId="817523091" sldId="269"/>
            <ac:picMk id="9" creationId="{E681D6B2-E966-4057-BF6B-E5DF5ECC4400}"/>
          </ac:picMkLst>
        </pc:picChg>
        <pc:picChg chg="add del mod ord">
          <ac:chgData name="Daniel Chang" userId="d7044843205b557d" providerId="LiveId" clId="{3F18376D-F0D5-4B11-9430-3A9076E3A167}" dt="2021-04-26T23:53:08.199" v="842" actId="22"/>
          <ac:picMkLst>
            <pc:docMk/>
            <pc:sldMk cId="817523091" sldId="269"/>
            <ac:picMk id="11" creationId="{8F147237-E36C-4D3D-BC90-C0A9A6A3E68E}"/>
          </ac:picMkLst>
        </pc:picChg>
        <pc:picChg chg="add mod">
          <ac:chgData name="Daniel Chang" userId="d7044843205b557d" providerId="LiveId" clId="{3F18376D-F0D5-4B11-9430-3A9076E3A167}" dt="2021-04-26T23:53:16.322" v="844" actId="1076"/>
          <ac:picMkLst>
            <pc:docMk/>
            <pc:sldMk cId="817523091" sldId="269"/>
            <ac:picMk id="13" creationId="{723F7DA0-7840-4BB0-A5B9-8690AE23B429}"/>
          </ac:picMkLst>
        </pc:picChg>
      </pc:sldChg>
      <pc:sldChg chg="addSp delSp modSp add mod">
        <pc:chgData name="Daniel Chang" userId="d7044843205b557d" providerId="LiveId" clId="{3F18376D-F0D5-4B11-9430-3A9076E3A167}" dt="2021-04-29T01:36:59.071" v="1167" actId="1076"/>
        <pc:sldMkLst>
          <pc:docMk/>
          <pc:sldMk cId="1941023325" sldId="270"/>
        </pc:sldMkLst>
        <pc:spChg chg="mod">
          <ac:chgData name="Daniel Chang" userId="d7044843205b557d" providerId="LiveId" clId="{3F18376D-F0D5-4B11-9430-3A9076E3A167}" dt="2021-04-28T11:48:09.837" v="904" actId="20577"/>
          <ac:spMkLst>
            <pc:docMk/>
            <pc:sldMk cId="1941023325" sldId="270"/>
            <ac:spMk id="2" creationId="{C7492CCE-C435-464E-A19A-D4C606FDBE3D}"/>
          </ac:spMkLst>
        </pc:spChg>
        <pc:spChg chg="add del mod">
          <ac:chgData name="Daniel Chang" userId="d7044843205b557d" providerId="LiveId" clId="{3F18376D-F0D5-4B11-9430-3A9076E3A167}" dt="2021-04-28T11:48:46.314" v="905" actId="22"/>
          <ac:spMkLst>
            <pc:docMk/>
            <pc:sldMk cId="1941023325" sldId="270"/>
            <ac:spMk id="7" creationId="{749D92ED-872C-4FA1-9339-27138F3EC518}"/>
          </ac:spMkLst>
        </pc:spChg>
        <pc:spChg chg="del">
          <ac:chgData name="Daniel Chang" userId="d7044843205b557d" providerId="LiveId" clId="{3F18376D-F0D5-4B11-9430-3A9076E3A167}" dt="2021-04-28T11:48:00.269" v="873" actId="478"/>
          <ac:spMkLst>
            <pc:docMk/>
            <pc:sldMk cId="1941023325" sldId="270"/>
            <ac:spMk id="20" creationId="{96FE4FEF-A992-44CE-A5E7-98F1B403F6D4}"/>
          </ac:spMkLst>
        </pc:spChg>
        <pc:picChg chg="add del mod">
          <ac:chgData name="Daniel Chang" userId="d7044843205b557d" providerId="LiveId" clId="{3F18376D-F0D5-4B11-9430-3A9076E3A167}" dt="2021-04-28T11:47:54.198" v="871" actId="478"/>
          <ac:picMkLst>
            <pc:docMk/>
            <pc:sldMk cId="1941023325" sldId="270"/>
            <ac:picMk id="4" creationId="{6325A19E-51B4-4395-9896-36F8CE665B0B}"/>
          </ac:picMkLst>
        </pc:picChg>
        <pc:picChg chg="add mod">
          <ac:chgData name="Daniel Chang" userId="d7044843205b557d" providerId="LiveId" clId="{3F18376D-F0D5-4B11-9430-3A9076E3A167}" dt="2021-04-29T01:36:21.052" v="1158" actId="1076"/>
          <ac:picMkLst>
            <pc:docMk/>
            <pc:sldMk cId="1941023325" sldId="270"/>
            <ac:picMk id="4" creationId="{9842554F-C8F0-47AD-937C-0DD224FDB28B}"/>
          </ac:picMkLst>
        </pc:picChg>
        <pc:picChg chg="add mod modCrop">
          <ac:chgData name="Daniel Chang" userId="d7044843205b557d" providerId="LiveId" clId="{3F18376D-F0D5-4B11-9430-3A9076E3A167}" dt="2021-04-29T01:36:59.071" v="1167" actId="1076"/>
          <ac:picMkLst>
            <pc:docMk/>
            <pc:sldMk cId="1941023325" sldId="270"/>
            <ac:picMk id="6" creationId="{5D48CB53-6EF6-494F-8E85-2771EE303C5E}"/>
          </ac:picMkLst>
        </pc:picChg>
        <pc:picChg chg="del">
          <ac:chgData name="Daniel Chang" userId="d7044843205b557d" providerId="LiveId" clId="{3F18376D-F0D5-4B11-9430-3A9076E3A167}" dt="2021-04-28T11:47:58.727" v="872" actId="478"/>
          <ac:picMkLst>
            <pc:docMk/>
            <pc:sldMk cId="1941023325" sldId="270"/>
            <ac:picMk id="6" creationId="{65D81495-5EF6-4722-9899-741DB38C32E2}"/>
          </ac:picMkLst>
        </pc:picChg>
        <pc:picChg chg="add mod ord">
          <ac:chgData name="Daniel Chang" userId="d7044843205b557d" providerId="LiveId" clId="{3F18376D-F0D5-4B11-9430-3A9076E3A167}" dt="2021-04-29T01:21:28.046" v="1087" actId="14100"/>
          <ac:picMkLst>
            <pc:docMk/>
            <pc:sldMk cId="1941023325" sldId="270"/>
            <ac:picMk id="9" creationId="{18225579-0F27-45EF-8EBE-652256DF4A6A}"/>
          </ac:picMkLst>
        </pc:picChg>
      </pc:sldChg>
      <pc:sldChg chg="addSp delSp modSp add mod">
        <pc:chgData name="Daniel Chang" userId="d7044843205b557d" providerId="LiveId" clId="{3F18376D-F0D5-4B11-9430-3A9076E3A167}" dt="2021-04-29T02:52:19.763" v="1359" actId="20577"/>
        <pc:sldMkLst>
          <pc:docMk/>
          <pc:sldMk cId="1841202499" sldId="271"/>
        </pc:sldMkLst>
        <pc:spChg chg="mod">
          <ac:chgData name="Daniel Chang" userId="d7044843205b557d" providerId="LiveId" clId="{3F18376D-F0D5-4B11-9430-3A9076E3A167}" dt="2021-04-29T02:51:56.882" v="1269" actId="20577"/>
          <ac:spMkLst>
            <pc:docMk/>
            <pc:sldMk cId="1841202499" sldId="271"/>
            <ac:spMk id="2" creationId="{C7492CCE-C435-464E-A19A-D4C606FDBE3D}"/>
          </ac:spMkLst>
        </pc:spChg>
        <pc:spChg chg="add mod">
          <ac:chgData name="Daniel Chang" userId="d7044843205b557d" providerId="LiveId" clId="{3F18376D-F0D5-4B11-9430-3A9076E3A167}" dt="2021-04-29T02:52:19.763" v="1359" actId="20577"/>
          <ac:spMkLst>
            <pc:docMk/>
            <pc:sldMk cId="1841202499" sldId="271"/>
            <ac:spMk id="4" creationId="{3074D30B-CCD8-4342-956D-8A29B7836D41}"/>
          </ac:spMkLst>
        </pc:spChg>
        <pc:picChg chg="del">
          <ac:chgData name="Daniel Chang" userId="d7044843205b557d" providerId="LiveId" clId="{3F18376D-F0D5-4B11-9430-3A9076E3A167}" dt="2021-04-28T11:49:21.143" v="909" actId="478"/>
          <ac:picMkLst>
            <pc:docMk/>
            <pc:sldMk cId="1841202499" sldId="271"/>
            <ac:picMk id="9" creationId="{18225579-0F27-45EF-8EBE-652256DF4A6A}"/>
          </ac:picMkLst>
        </pc:picChg>
      </pc:sldChg>
      <pc:sldChg chg="add del">
        <pc:chgData name="Daniel Chang" userId="d7044843205b557d" providerId="LiveId" clId="{3F18376D-F0D5-4B11-9430-3A9076E3A167}" dt="2021-04-29T01:43:14.595" v="1226" actId="47"/>
        <pc:sldMkLst>
          <pc:docMk/>
          <pc:sldMk cId="2139744206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fvk7h5dg2p/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Mendeley Data - Chest X-ray images with three classes: COVID-19, Normal, and Pneumonia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TensorFlow to Classify Chest X-Rays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Daniel Chang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D30B-CCD8-4342-956D-8A29B783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Appears we can accurately diagnose Chest X-Rays</a:t>
            </a:r>
          </a:p>
          <a:p>
            <a:r>
              <a:rPr lang="en-US" dirty="0"/>
              <a:t>Could use more data</a:t>
            </a:r>
          </a:p>
        </p:txBody>
      </p:sp>
    </p:spTree>
    <p:extLst>
      <p:ext uri="{BB962C8B-B14F-4D97-AF65-F5344CB8AC3E}">
        <p14:creationId xmlns:p14="http://schemas.microsoft.com/office/powerpoint/2010/main" val="1841202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DD600-3D1C-4772-ACFB-CD5629D6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Convolutional Neural Networks to diagnose Covid-19 or pneumonia using Chest X-Rays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DD600-3D1C-4772-ACFB-CD5629D6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Obtained from Mendeley Data</a:t>
            </a:r>
          </a:p>
          <a:p>
            <a:r>
              <a:rPr lang="en-US" dirty="0"/>
              <a:t>603 Chest X-rays in 3 classes</a:t>
            </a:r>
          </a:p>
          <a:p>
            <a:pPr lvl="1"/>
            <a:r>
              <a:rPr lang="en-US" dirty="0"/>
              <a:t>221 – Covid-19</a:t>
            </a:r>
          </a:p>
          <a:p>
            <a:pPr lvl="1"/>
            <a:r>
              <a:rPr lang="en-US" dirty="0"/>
              <a:t>234 – Normal</a:t>
            </a:r>
          </a:p>
          <a:p>
            <a:pPr lvl="1"/>
            <a:r>
              <a:rPr lang="en-US" dirty="0"/>
              <a:t>148 – Pneumonia</a:t>
            </a:r>
          </a:p>
          <a:p>
            <a:r>
              <a:rPr lang="en-US" dirty="0"/>
              <a:t>Resized to 512x512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64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Dataset: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8185D-5F50-4454-A1C4-BC8F5EDAE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93" y="2286000"/>
            <a:ext cx="10952517" cy="3606800"/>
          </a:xfrm>
        </p:spPr>
      </p:pic>
    </p:spTree>
    <p:extLst>
      <p:ext uri="{BB962C8B-B14F-4D97-AF65-F5344CB8AC3E}">
        <p14:creationId xmlns:p14="http://schemas.microsoft.com/office/powerpoint/2010/main" val="43637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Hyperparameter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54D62-F9F5-43B8-BEA7-D4BC6762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3 Convolution layers with output filter layers</a:t>
            </a:r>
          </a:p>
          <a:p>
            <a:pPr lvl="1"/>
            <a:r>
              <a:rPr lang="en-US" dirty="0"/>
              <a:t>16, 32, 64</a:t>
            </a:r>
          </a:p>
          <a:p>
            <a:pPr lvl="1"/>
            <a:r>
              <a:rPr lang="en-US" dirty="0"/>
              <a:t>32, 64, 128</a:t>
            </a:r>
          </a:p>
          <a:p>
            <a:r>
              <a:rPr lang="en-US" dirty="0"/>
              <a:t>Optimizer</a:t>
            </a:r>
          </a:p>
          <a:p>
            <a:pPr lvl="1"/>
            <a:r>
              <a:rPr lang="en-US" dirty="0"/>
              <a:t>SGD</a:t>
            </a:r>
          </a:p>
          <a:p>
            <a:pPr lvl="1"/>
            <a:r>
              <a:rPr lang="en-US" dirty="0"/>
              <a:t>Adam</a:t>
            </a:r>
          </a:p>
          <a:p>
            <a:r>
              <a:rPr lang="en-US" dirty="0"/>
              <a:t>10 Epochs each</a:t>
            </a:r>
          </a:p>
        </p:txBody>
      </p:sp>
    </p:spTree>
    <p:extLst>
      <p:ext uri="{BB962C8B-B14F-4D97-AF65-F5344CB8AC3E}">
        <p14:creationId xmlns:p14="http://schemas.microsoft.com/office/powerpoint/2010/main" val="4025016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Hyperparameter tuning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E4BD88-6A4E-4424-9AB5-44B1389E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027" y="2159000"/>
            <a:ext cx="5940046" cy="4165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1D2E5A-2334-419E-9623-3F532D4E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500" y="3565922"/>
            <a:ext cx="4041259" cy="135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6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284F0-DA62-4883-96FE-9B11A739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211" y="2666999"/>
            <a:ext cx="4976812" cy="3124201"/>
          </a:xfrm>
        </p:spPr>
        <p:txBody>
          <a:bodyPr anchor="t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3F7DA0-7840-4BB0-A5B9-8690AE23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80" y="2438399"/>
            <a:ext cx="487748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23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More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D81495-5EF6-4722-9899-741DB38C3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29" y="2129631"/>
            <a:ext cx="4258469" cy="4258469"/>
          </a:xfr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6FE4FEF-A992-44CE-A5E7-98F1B403F6D4}"/>
              </a:ext>
            </a:extLst>
          </p:cNvPr>
          <p:cNvSpPr txBox="1">
            <a:spLocks/>
          </p:cNvSpPr>
          <p:nvPr/>
        </p:nvSpPr>
        <p:spPr>
          <a:xfrm>
            <a:off x="5748105" y="2127313"/>
            <a:ext cx="4895056" cy="31242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Epoch:</a:t>
            </a:r>
          </a:p>
          <a:p>
            <a:pPr marL="457200" lvl="1" indent="0">
              <a:buNone/>
            </a:pPr>
            <a:r>
              <a:rPr lang="en-US" dirty="0"/>
              <a:t>			Accuracy	Loss</a:t>
            </a:r>
          </a:p>
          <a:p>
            <a:pPr marL="457200" lvl="1" indent="0">
              <a:buNone/>
            </a:pPr>
            <a:r>
              <a:rPr lang="en-US" dirty="0"/>
              <a:t>Training:	1.0			0.147</a:t>
            </a:r>
          </a:p>
          <a:p>
            <a:pPr marL="457200" lvl="1" indent="0">
              <a:buNone/>
            </a:pPr>
            <a:r>
              <a:rPr lang="en-US" dirty="0"/>
              <a:t>Validation:	0.95			.2338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TensorBoard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225579-0F27-45EF-8EBE-652256DF4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01" y="1866900"/>
            <a:ext cx="7846253" cy="43053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42554F-C8F0-47AD-937C-0DD224FD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253" y="1866900"/>
            <a:ext cx="2857899" cy="199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8CB53-6EF6-494F-8E85-2771EE303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5" r="6584" b="8888"/>
          <a:stretch/>
        </p:blipFill>
        <p:spPr>
          <a:xfrm>
            <a:off x="9119252" y="4089081"/>
            <a:ext cx="2857899" cy="20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{78078F3B-48FD-42E6-AF94-1DB84EAAD4E4}tf22644756_win32</Template>
  <TotalTime>1646</TotalTime>
  <Words>132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TensorFlow to Classify Chest X-Rays</vt:lpstr>
      <vt:lpstr>Goal</vt:lpstr>
      <vt:lpstr>Dataset</vt:lpstr>
      <vt:lpstr>Dataset:</vt:lpstr>
      <vt:lpstr>Hyperparameter Tuning</vt:lpstr>
      <vt:lpstr>Hyperparameter tuning</vt:lpstr>
      <vt:lpstr>Model Summary</vt:lpstr>
      <vt:lpstr>More Training</vt:lpstr>
      <vt:lpstr>TensorBoard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Daniel Chang</dc:creator>
  <cp:lastModifiedBy>Daniel Chang</cp:lastModifiedBy>
  <cp:revision>22</cp:revision>
  <dcterms:created xsi:type="dcterms:W3CDTF">2021-04-25T03:43:44Z</dcterms:created>
  <dcterms:modified xsi:type="dcterms:W3CDTF">2021-04-29T02:59:43Z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