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1F8-452A-0E41-8231-ADE6D506946B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D554-F6A3-E145-951D-4FDB1157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9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1F8-452A-0E41-8231-ADE6D506946B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D554-F6A3-E145-951D-4FDB1157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2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1F8-452A-0E41-8231-ADE6D506946B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D554-F6A3-E145-951D-4FDB1157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9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1F8-452A-0E41-8231-ADE6D506946B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D554-F6A3-E145-951D-4FDB1157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1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1F8-452A-0E41-8231-ADE6D506946B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D554-F6A3-E145-951D-4FDB1157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3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1F8-452A-0E41-8231-ADE6D506946B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D554-F6A3-E145-951D-4FDB1157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0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1F8-452A-0E41-8231-ADE6D506946B}" type="datetimeFigureOut">
              <a:rPr lang="en-US" smtClean="0"/>
              <a:t>6/9/14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D554-F6A3-E145-951D-4FDB1157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6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1F8-452A-0E41-8231-ADE6D506946B}" type="datetimeFigureOut">
              <a:rPr lang="en-US" smtClean="0"/>
              <a:t>6/9/14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D554-F6A3-E145-951D-4FDB1157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0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1F8-452A-0E41-8231-ADE6D506946B}" type="datetimeFigureOut">
              <a:rPr lang="en-US" smtClean="0"/>
              <a:t>6/9/14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D554-F6A3-E145-951D-4FDB1157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7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1F8-452A-0E41-8231-ADE6D506946B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D554-F6A3-E145-951D-4FDB1157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9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1F8-452A-0E41-8231-ADE6D506946B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D554-F6A3-E145-951D-4FDB1157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9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B11F8-452A-0E41-8231-ADE6D506946B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4D554-F6A3-E145-951D-4FDB1157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52113"/>
            <a:ext cx="6400800" cy="1752600"/>
          </a:xfrm>
        </p:spPr>
        <p:txBody>
          <a:bodyPr>
            <a:normAutofit/>
          </a:bodyPr>
          <a:lstStyle/>
          <a:p>
            <a:r>
              <a:rPr lang="en-US" sz="3800" dirty="0" smtClean="0">
                <a:solidFill>
                  <a:srgbClr val="0000FF"/>
                </a:solidFill>
              </a:rPr>
              <a:t>    ACM e-Energy</a:t>
            </a:r>
          </a:p>
          <a:p>
            <a:r>
              <a:rPr lang="en-US" sz="3800" dirty="0" smtClean="0">
                <a:solidFill>
                  <a:srgbClr val="0000FF"/>
                </a:solidFill>
              </a:rPr>
              <a:t>                     2015</a:t>
            </a:r>
            <a:endParaRPr lang="en-US" sz="38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0853" y="1316548"/>
            <a:ext cx="1969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rgbClr val="0000FF"/>
                </a:solidFill>
              </a:rPr>
              <a:t>June, 2015,</a:t>
            </a:r>
          </a:p>
          <a:p>
            <a:r>
              <a:rPr lang="en-US" sz="2100" dirty="0" smtClean="0">
                <a:solidFill>
                  <a:srgbClr val="0000FF"/>
                </a:solidFill>
              </a:rPr>
              <a:t>Bangalore, India</a:t>
            </a:r>
            <a:endParaRPr lang="en-US" sz="21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28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Ghai</dc:creator>
  <cp:lastModifiedBy>Sunil Ghai</cp:lastModifiedBy>
  <cp:revision>2</cp:revision>
  <dcterms:created xsi:type="dcterms:W3CDTF">2014-06-09T16:41:54Z</dcterms:created>
  <dcterms:modified xsi:type="dcterms:W3CDTF">2014-06-09T17:17:16Z</dcterms:modified>
</cp:coreProperties>
</file>