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5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A4A7-A895-5140-B70B-89750FCE6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Project: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FBA30-F311-9C4D-B9D9-D7FD3543E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Conservation Status Insights and Sheep Study Design</a:t>
            </a:r>
          </a:p>
        </p:txBody>
      </p:sp>
    </p:spTree>
    <p:extLst>
      <p:ext uri="{BB962C8B-B14F-4D97-AF65-F5344CB8AC3E}">
        <p14:creationId xmlns:p14="http://schemas.microsoft.com/office/powerpoint/2010/main" val="133064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2AA9-0600-9A47-BE33-0C777D6F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a sample size of at least 890. It will take 2 weeks to observe enough sheep in Yellowstone or 4 weeks in Bryce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8EA6-F21A-EB4E-B580-C516BA47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EA4A-9634-8244-989E-ECF8207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1EFC-3869-C24E-A141-7220E727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Conservation Status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Sheep Foot and Mouth Reduction Effort</a:t>
            </a:r>
          </a:p>
        </p:txBody>
      </p:sp>
    </p:spTree>
    <p:extLst>
      <p:ext uri="{BB962C8B-B14F-4D97-AF65-F5344CB8AC3E}">
        <p14:creationId xmlns:p14="http://schemas.microsoft.com/office/powerpoint/2010/main" val="17391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226A5-BEFA-B549-A6ED-265A6DED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Status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5FC0D-C083-7F48-9D32-F77838B94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different species more likely to be protected than others?</a:t>
            </a:r>
          </a:p>
        </p:txBody>
      </p:sp>
    </p:spTree>
    <p:extLst>
      <p:ext uri="{BB962C8B-B14F-4D97-AF65-F5344CB8AC3E}">
        <p14:creationId xmlns:p14="http://schemas.microsoft.com/office/powerpoint/2010/main" val="415989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EABA-E2CE-3349-9920-76F14445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National Park Service is tracking the conservation status of 5541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4F6D9-91F9-7943-AE8D-259DA1C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5" y="2000435"/>
            <a:ext cx="10820158" cy="1674098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B12B06B-FB1E-7D49-AD2E-498DEC58E734}"/>
              </a:ext>
            </a:extLst>
          </p:cNvPr>
          <p:cNvSpPr/>
          <p:nvPr/>
        </p:nvSpPr>
        <p:spPr>
          <a:xfrm>
            <a:off x="5483600" y="3701038"/>
            <a:ext cx="444539" cy="89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BA8C-24E9-E042-A3C0-8A9E898C428A}"/>
              </a:ext>
            </a:extLst>
          </p:cNvPr>
          <p:cNvSpPr txBox="1"/>
          <p:nvPr/>
        </p:nvSpPr>
        <p:spPr>
          <a:xfrm>
            <a:off x="4218017" y="4989168"/>
            <a:ext cx="253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5541 species tracked</a:t>
            </a:r>
          </a:p>
        </p:txBody>
      </p:sp>
    </p:spTree>
    <p:extLst>
      <p:ext uri="{BB962C8B-B14F-4D97-AF65-F5344CB8AC3E}">
        <p14:creationId xmlns:p14="http://schemas.microsoft.com/office/powerpoint/2010/main" val="296251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FD8A-DBE6-1A4E-AFE3-230217A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 are currently underway for 3% of species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CBEC7-FC37-DC42-97DD-2B533388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39" y="2171700"/>
            <a:ext cx="4870726" cy="2341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2083E5-5B9B-0445-8E3D-09832E74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06" y="2171700"/>
            <a:ext cx="5455627" cy="24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9585-E3B9-134C-9197-BB196C27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6-17% of animal species are protected. Certain types of species are more likely to be protected than others.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820D7F-4EA0-184B-8CEC-82916B706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96730"/>
              </p:ext>
            </p:extLst>
          </p:nvPr>
        </p:nvGraphicFramePr>
        <p:xfrm>
          <a:off x="1371599" y="2285998"/>
          <a:ext cx="4976192" cy="441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48">
                  <a:extLst>
                    <a:ext uri="{9D8B030D-6E8A-4147-A177-3AD203B41FA5}">
                      <a16:colId xmlns:a16="http://schemas.microsoft.com/office/drawing/2014/main" val="2068095857"/>
                    </a:ext>
                  </a:extLst>
                </a:gridCol>
                <a:gridCol w="1244048">
                  <a:extLst>
                    <a:ext uri="{9D8B030D-6E8A-4147-A177-3AD203B41FA5}">
                      <a16:colId xmlns:a16="http://schemas.microsoft.com/office/drawing/2014/main" val="2966504573"/>
                    </a:ext>
                  </a:extLst>
                </a:gridCol>
                <a:gridCol w="1244048">
                  <a:extLst>
                    <a:ext uri="{9D8B030D-6E8A-4147-A177-3AD203B41FA5}">
                      <a16:colId xmlns:a16="http://schemas.microsoft.com/office/drawing/2014/main" val="2748958744"/>
                    </a:ext>
                  </a:extLst>
                </a:gridCol>
                <a:gridCol w="1244048">
                  <a:extLst>
                    <a:ext uri="{9D8B030D-6E8A-4147-A177-3AD203B41FA5}">
                      <a16:colId xmlns:a16="http://schemas.microsoft.com/office/drawing/2014/main" val="2325951219"/>
                    </a:ext>
                  </a:extLst>
                </a:gridCol>
              </a:tblGrid>
              <a:tr h="64775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  <a:latin typeface="Oxygen"/>
                        </a:rPr>
                        <a:t>category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  <a:latin typeface="Oxygen"/>
                        </a:rPr>
                        <a:t>not_protected</a:t>
                      </a:r>
                      <a:endParaRPr lang="en-US" b="1" dirty="0">
                        <a:effectLst/>
                        <a:latin typeface="Oxygen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  <a:latin typeface="Oxygen"/>
                        </a:rPr>
                        <a:t>protected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  <a:latin typeface="Oxygen"/>
                        </a:rPr>
                        <a:t>percent_protected</a:t>
                      </a:r>
                      <a:endParaRPr lang="en-US" b="1" dirty="0">
                        <a:effectLst/>
                        <a:latin typeface="Oxygen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59133015"/>
                  </a:ext>
                </a:extLst>
              </a:tr>
              <a:tr h="485996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004990"/>
                  </a:ext>
                </a:extLst>
              </a:tr>
              <a:tr h="485996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500570"/>
                  </a:ext>
                </a:extLst>
              </a:tr>
              <a:tr h="485996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38889"/>
                  </a:ext>
                </a:extLst>
              </a:tr>
              <a:tr h="485996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802971"/>
                  </a:ext>
                </a:extLst>
              </a:tr>
              <a:tr h="591424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858311"/>
                  </a:ext>
                </a:extLst>
              </a:tr>
              <a:tr h="485996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14348"/>
                  </a:ext>
                </a:extLst>
              </a:tr>
              <a:tr h="591424"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inherit"/>
                        </a:rPr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5639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948DA0A-0F71-7A46-860D-80861E01049D}"/>
              </a:ext>
            </a:extLst>
          </p:cNvPr>
          <p:cNvSpPr/>
          <p:nvPr/>
        </p:nvSpPr>
        <p:spPr>
          <a:xfrm>
            <a:off x="6506817" y="2598902"/>
            <a:ext cx="516834" cy="1948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03A6A-7B69-D447-81ED-581E1475207E}"/>
              </a:ext>
            </a:extLst>
          </p:cNvPr>
          <p:cNvSpPr txBox="1"/>
          <p:nvPr/>
        </p:nvSpPr>
        <p:spPr>
          <a:xfrm>
            <a:off x="7487478" y="2598902"/>
            <a:ext cx="4214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Chi-Squared Test shows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between protected birds and mammals is insignificant and could be caused by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Mammals are more likely to be protected than reptiles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0E14EE7-2BE4-2E45-8F2C-8650968ADFA9}"/>
              </a:ext>
            </a:extLst>
          </p:cNvPr>
          <p:cNvSpPr/>
          <p:nvPr/>
        </p:nvSpPr>
        <p:spPr>
          <a:xfrm>
            <a:off x="8754533" y="4353228"/>
            <a:ext cx="1371600" cy="57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D48C-6589-9C4D-8899-F31300839CF6}"/>
              </a:ext>
            </a:extLst>
          </p:cNvPr>
          <p:cNvSpPr txBox="1"/>
          <p:nvPr/>
        </p:nvSpPr>
        <p:spPr>
          <a:xfrm>
            <a:off x="7487478" y="4927600"/>
            <a:ext cx="4214191" cy="147732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efforts should be made to prevent more fragile species (e.g. birds and mammals) from entering protected status</a:t>
            </a:r>
          </a:p>
        </p:txBody>
      </p:sp>
    </p:spTree>
    <p:extLst>
      <p:ext uri="{BB962C8B-B14F-4D97-AF65-F5344CB8AC3E}">
        <p14:creationId xmlns:p14="http://schemas.microsoft.com/office/powerpoint/2010/main" val="32718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ECB97-9784-924D-880D-1B08C759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Sheep Foot and Mouth Reduction Effort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BC760-5129-B04B-A014-867F4E97E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design a study to investigate foot and mouth disease in sheep within National Parks?</a:t>
            </a:r>
          </a:p>
        </p:txBody>
      </p:sp>
    </p:spTree>
    <p:extLst>
      <p:ext uri="{BB962C8B-B14F-4D97-AF65-F5344CB8AC3E}">
        <p14:creationId xmlns:p14="http://schemas.microsoft.com/office/powerpoint/2010/main" val="387156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DD44E-734F-7549-9895-D1F1AFDE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National Park needs to design a study to test if an ongoing program to reduce foot and mouth is working in Parks’ sheep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86134C-3746-344E-B815-CE85D1FA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60132"/>
            <a:ext cx="9601200" cy="3107267"/>
          </a:xfrm>
        </p:spPr>
        <p:txBody>
          <a:bodyPr/>
          <a:lstStyle/>
          <a:p>
            <a:r>
              <a:rPr lang="en-US" dirty="0"/>
              <a:t>Want to detect reductions of at least 5%</a:t>
            </a:r>
          </a:p>
          <a:p>
            <a:r>
              <a:rPr lang="en-US" dirty="0"/>
              <a:t>Last year, 15% of sheep had foot and mouth</a:t>
            </a:r>
          </a:p>
          <a:p>
            <a:r>
              <a:rPr lang="en-US" dirty="0"/>
              <a:t>The study should have 90% significance level</a:t>
            </a:r>
          </a:p>
        </p:txBody>
      </p:sp>
    </p:spTree>
    <p:extLst>
      <p:ext uri="{BB962C8B-B14F-4D97-AF65-F5344CB8AC3E}">
        <p14:creationId xmlns:p14="http://schemas.microsoft.com/office/powerpoint/2010/main" val="20923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0A8-301F-6449-930A-FE33E24C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use current observations to design a study. 1,188 Sheep were observed across 4 National Parks over the last 7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458FE-0090-E14A-AA23-6422F549A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0339"/>
            <a:ext cx="9601200" cy="30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058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</TotalTime>
  <Words>307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inherit</vt:lpstr>
      <vt:lpstr>Oxygen</vt:lpstr>
      <vt:lpstr>Crop</vt:lpstr>
      <vt:lpstr>Biodiversity Project:</vt:lpstr>
      <vt:lpstr>Table of Contents</vt:lpstr>
      <vt:lpstr>Conservation Status Insights</vt:lpstr>
      <vt:lpstr>The National Park Service is tracking the conservation status of 5541 species</vt:lpstr>
      <vt:lpstr>Interventions are currently underway for 3% of species</vt:lpstr>
      <vt:lpstr>6-17% of animal species are protected. Certain types of species are more likely to be protected than others.</vt:lpstr>
      <vt:lpstr>Sheep Foot and Mouth Reduction Effort</vt:lpstr>
      <vt:lpstr>The National Park needs to design a study to test if an ongoing program to reduce foot and mouth is working in Parks’ sheep</vt:lpstr>
      <vt:lpstr>We can use current observations to design a study. 1,188 Sheep were observed across 4 National Parks over the last 7 days</vt:lpstr>
      <vt:lpstr>We need a sample size of at least 890. It will take 2 weeks to observe enough sheep in Yellowstone or 4 weeks in Bryce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Project:</dc:title>
  <dc:creator>Kendall Ernst</dc:creator>
  <cp:lastModifiedBy>Kendall Ernst</cp:lastModifiedBy>
  <cp:revision>7</cp:revision>
  <dcterms:created xsi:type="dcterms:W3CDTF">2018-04-16T20:42:28Z</dcterms:created>
  <dcterms:modified xsi:type="dcterms:W3CDTF">2018-04-16T21:42:36Z</dcterms:modified>
</cp:coreProperties>
</file>