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Lst>
  <p:sldSz cy="36576000" cx="27432000"/>
  <p:notesSz cx="6858000" cy="9144000"/>
  <p:embeddedFontLst>
    <p:embeddedFont>
      <p:font typeface="Arial Narrow"/>
      <p:regular r:id="rId7"/>
      <p:bold r:id="rId8"/>
      <p:italic r:id="rId9"/>
      <p:boldItalic r:id="rId10"/>
    </p:embeddedFont>
    <p:embeddedFont>
      <p:font typeface="Kaushan Script"/>
      <p:regular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8640">
          <p15:clr>
            <a:srgbClr val="A4A3A4"/>
          </p15:clr>
        </p15:guide>
        <p15:guide id="2" orient="horz" pos="11520">
          <p15:clr>
            <a:srgbClr val="A4A3A4"/>
          </p15:clr>
        </p15:guide>
      </p15:sldGuideLst>
    </p:ext>
    <p:ext uri="GoogleSlidesCustomDataVersion2">
      <go:slidesCustomData xmlns:go="http://customooxmlschemas.google.com/" r:id="rId12" roundtripDataSignature="AMtx7mieQj1kpU3cSPHaeck2Ps/vdISq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0"/>
        <p:guide pos="11520"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KaushanScript-regular.fntdata"/><Relationship Id="rId10" Type="http://schemas.openxmlformats.org/officeDocument/2006/relationships/font" Target="fonts/ArialNarrow-boldItalic.fntdata"/><Relationship Id="rId12"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ArialNarrow-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ArialNarrow-regular.fntdata"/><Relationship Id="rId8" Type="http://schemas.openxmlformats.org/officeDocument/2006/relationships/font" Target="fonts/ArialNarrow-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48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72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1" Type="http://schemas.openxmlformats.org/officeDocument/2006/relationships/image" Target="../media/image10.png"/><Relationship Id="rId10" Type="http://schemas.openxmlformats.org/officeDocument/2006/relationships/image" Target="../media/image23.png"/><Relationship Id="rId13" Type="http://schemas.openxmlformats.org/officeDocument/2006/relationships/image" Target="../media/image6.png"/><Relationship Id="rId12" Type="http://schemas.openxmlformats.org/officeDocument/2006/relationships/image" Target="../media/image29.png"/><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9.png"/><Relationship Id="rId4" Type="http://schemas.openxmlformats.org/officeDocument/2006/relationships/image" Target="../media/image11.png"/><Relationship Id="rId9" Type="http://schemas.openxmlformats.org/officeDocument/2006/relationships/image" Target="../media/image2.png"/><Relationship Id="rId15" Type="http://schemas.openxmlformats.org/officeDocument/2006/relationships/image" Target="../media/image7.png"/><Relationship Id="rId1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24.png"/><Relationship Id="rId7" Type="http://schemas.openxmlformats.org/officeDocument/2006/relationships/image" Target="../media/image8.png"/><Relationship Id="rId8" Type="http://schemas.openxmlformats.org/officeDocument/2006/relationships/image" Target="../media/image2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3"/>
          <p:cNvPicPr preferRelativeResize="0"/>
          <p:nvPr/>
        </p:nvPicPr>
        <p:blipFill rotWithShape="1">
          <a:blip r:embed="rId2">
            <a:alphaModFix/>
          </a:blip>
          <a:srcRect b="0" l="0" r="0" t="0"/>
          <a:stretch/>
        </p:blipFill>
        <p:spPr>
          <a:xfrm flipH="1" rot="10800000">
            <a:off x="20493500" y="27004132"/>
            <a:ext cx="5932800" cy="8569600"/>
          </a:xfrm>
          <a:prstGeom prst="rect">
            <a:avLst/>
          </a:prstGeom>
          <a:noFill/>
          <a:ln>
            <a:noFill/>
          </a:ln>
        </p:spPr>
      </p:pic>
      <p:pic>
        <p:nvPicPr>
          <p:cNvPr id="17" name="Google Shape;17;p3"/>
          <p:cNvPicPr preferRelativeResize="0"/>
          <p:nvPr/>
        </p:nvPicPr>
        <p:blipFill rotWithShape="1">
          <a:blip r:embed="rId3">
            <a:alphaModFix/>
          </a:blip>
          <a:srcRect b="0" l="0" r="0" t="0"/>
          <a:stretch/>
        </p:blipFill>
        <p:spPr>
          <a:xfrm flipH="1" rot="10800000">
            <a:off x="13981116" y="27004132"/>
            <a:ext cx="5932800" cy="8569600"/>
          </a:xfrm>
          <a:prstGeom prst="rect">
            <a:avLst/>
          </a:prstGeom>
          <a:noFill/>
          <a:ln>
            <a:noFill/>
          </a:ln>
        </p:spPr>
      </p:pic>
      <p:pic>
        <p:nvPicPr>
          <p:cNvPr id="18" name="Google Shape;18;p3"/>
          <p:cNvPicPr preferRelativeResize="0"/>
          <p:nvPr/>
        </p:nvPicPr>
        <p:blipFill rotWithShape="1">
          <a:blip r:embed="rId4">
            <a:alphaModFix/>
          </a:blip>
          <a:srcRect b="0" l="0" r="0" t="0"/>
          <a:stretch/>
        </p:blipFill>
        <p:spPr>
          <a:xfrm flipH="1" rot="10800000">
            <a:off x="7468728" y="27004132"/>
            <a:ext cx="5932800" cy="8569600"/>
          </a:xfrm>
          <a:prstGeom prst="rect">
            <a:avLst/>
          </a:prstGeom>
          <a:noFill/>
          <a:ln>
            <a:noFill/>
          </a:ln>
        </p:spPr>
      </p:pic>
      <p:pic>
        <p:nvPicPr>
          <p:cNvPr id="19" name="Google Shape;19;p3"/>
          <p:cNvPicPr preferRelativeResize="0"/>
          <p:nvPr/>
        </p:nvPicPr>
        <p:blipFill rotWithShape="1">
          <a:blip r:embed="rId5">
            <a:alphaModFix/>
          </a:blip>
          <a:srcRect b="0" l="0" r="0" t="0"/>
          <a:stretch/>
        </p:blipFill>
        <p:spPr>
          <a:xfrm flipH="1" rot="10800000">
            <a:off x="956340" y="27004132"/>
            <a:ext cx="5932800" cy="8569600"/>
          </a:xfrm>
          <a:prstGeom prst="rect">
            <a:avLst/>
          </a:prstGeom>
          <a:noFill/>
          <a:ln>
            <a:noFill/>
          </a:ln>
        </p:spPr>
      </p:pic>
      <p:pic>
        <p:nvPicPr>
          <p:cNvPr id="20" name="Google Shape;20;p3"/>
          <p:cNvPicPr preferRelativeResize="0"/>
          <p:nvPr/>
        </p:nvPicPr>
        <p:blipFill rotWithShape="1">
          <a:blip r:embed="rId6">
            <a:alphaModFix/>
          </a:blip>
          <a:srcRect b="0" l="0" r="0" t="0"/>
          <a:stretch/>
        </p:blipFill>
        <p:spPr>
          <a:xfrm>
            <a:off x="20505288" y="5405532"/>
            <a:ext cx="5932800" cy="8569600"/>
          </a:xfrm>
          <a:prstGeom prst="rect">
            <a:avLst/>
          </a:prstGeom>
          <a:noFill/>
          <a:ln>
            <a:noFill/>
          </a:ln>
        </p:spPr>
      </p:pic>
      <p:pic>
        <p:nvPicPr>
          <p:cNvPr id="21" name="Google Shape;21;p3"/>
          <p:cNvPicPr preferRelativeResize="0"/>
          <p:nvPr/>
        </p:nvPicPr>
        <p:blipFill rotWithShape="1">
          <a:blip r:embed="rId7">
            <a:alphaModFix/>
          </a:blip>
          <a:srcRect b="0" l="0" r="0" t="0"/>
          <a:stretch/>
        </p:blipFill>
        <p:spPr>
          <a:xfrm>
            <a:off x="13992904" y="5405532"/>
            <a:ext cx="5932800" cy="8569600"/>
          </a:xfrm>
          <a:prstGeom prst="rect">
            <a:avLst/>
          </a:prstGeom>
          <a:noFill/>
          <a:ln>
            <a:noFill/>
          </a:ln>
        </p:spPr>
      </p:pic>
      <p:pic>
        <p:nvPicPr>
          <p:cNvPr id="22" name="Google Shape;22;p3"/>
          <p:cNvPicPr preferRelativeResize="0"/>
          <p:nvPr/>
        </p:nvPicPr>
        <p:blipFill rotWithShape="1">
          <a:blip r:embed="rId8">
            <a:alphaModFix/>
          </a:blip>
          <a:srcRect b="0" l="0" r="0" t="0"/>
          <a:stretch/>
        </p:blipFill>
        <p:spPr>
          <a:xfrm>
            <a:off x="7480516" y="5405532"/>
            <a:ext cx="5932800" cy="8569600"/>
          </a:xfrm>
          <a:prstGeom prst="rect">
            <a:avLst/>
          </a:prstGeom>
          <a:noFill/>
          <a:ln>
            <a:noFill/>
          </a:ln>
        </p:spPr>
      </p:pic>
      <p:pic>
        <p:nvPicPr>
          <p:cNvPr id="23" name="Google Shape;23;p3"/>
          <p:cNvPicPr preferRelativeResize="0"/>
          <p:nvPr/>
        </p:nvPicPr>
        <p:blipFill rotWithShape="1">
          <a:blip r:embed="rId9">
            <a:alphaModFix/>
          </a:blip>
          <a:srcRect b="0" l="0" r="0" t="0"/>
          <a:stretch/>
        </p:blipFill>
        <p:spPr>
          <a:xfrm>
            <a:off x="968128" y="5405532"/>
            <a:ext cx="5932800" cy="8569600"/>
          </a:xfrm>
          <a:prstGeom prst="rect">
            <a:avLst/>
          </a:prstGeom>
          <a:noFill/>
          <a:ln>
            <a:noFill/>
          </a:ln>
        </p:spPr>
      </p:pic>
      <p:pic>
        <p:nvPicPr>
          <p:cNvPr id="24" name="Google Shape;24;p3"/>
          <p:cNvPicPr preferRelativeResize="0"/>
          <p:nvPr/>
        </p:nvPicPr>
        <p:blipFill rotWithShape="1">
          <a:blip r:embed="rId10">
            <a:alphaModFix/>
          </a:blip>
          <a:srcRect b="0" l="0" r="0" t="0"/>
          <a:stretch/>
        </p:blipFill>
        <p:spPr>
          <a:xfrm>
            <a:off x="2834640" y="13284436"/>
            <a:ext cx="22634848" cy="14666976"/>
          </a:xfrm>
          <a:prstGeom prst="rect">
            <a:avLst/>
          </a:prstGeom>
          <a:noFill/>
          <a:ln>
            <a:noFill/>
          </a:ln>
        </p:spPr>
      </p:pic>
      <p:pic>
        <p:nvPicPr>
          <p:cNvPr id="25" name="Google Shape;25;p3"/>
          <p:cNvPicPr preferRelativeResize="0"/>
          <p:nvPr/>
        </p:nvPicPr>
        <p:blipFill rotWithShape="1">
          <a:blip r:embed="rId11">
            <a:alphaModFix/>
          </a:blip>
          <a:srcRect b="0" l="0" r="0" t="0"/>
          <a:stretch/>
        </p:blipFill>
        <p:spPr>
          <a:xfrm>
            <a:off x="8339328" y="15055716"/>
            <a:ext cx="10753344" cy="10753344"/>
          </a:xfrm>
          <a:prstGeom prst="rect">
            <a:avLst/>
          </a:prstGeom>
          <a:noFill/>
          <a:ln>
            <a:noFill/>
          </a:ln>
        </p:spPr>
      </p:pic>
      <p:pic>
        <p:nvPicPr>
          <p:cNvPr id="26" name="Google Shape;26;p3"/>
          <p:cNvPicPr preferRelativeResize="0"/>
          <p:nvPr/>
        </p:nvPicPr>
        <p:blipFill rotWithShape="1">
          <a:blip r:embed="rId12">
            <a:alphaModFix/>
          </a:blip>
          <a:srcRect b="0" l="0" r="0" t="0"/>
          <a:stretch/>
        </p:blipFill>
        <p:spPr>
          <a:xfrm>
            <a:off x="8884800" y="15630412"/>
            <a:ext cx="9662400" cy="9662400"/>
          </a:xfrm>
          <a:prstGeom prst="rect">
            <a:avLst/>
          </a:prstGeom>
          <a:noFill/>
          <a:ln>
            <a:noFill/>
          </a:ln>
        </p:spPr>
      </p:pic>
      <p:pic>
        <p:nvPicPr>
          <p:cNvPr id="27" name="Google Shape;27;p3"/>
          <p:cNvPicPr preferRelativeResize="0"/>
          <p:nvPr/>
        </p:nvPicPr>
        <p:blipFill rotWithShape="1">
          <a:blip r:embed="rId13">
            <a:alphaModFix/>
          </a:blip>
          <a:srcRect b="0" l="0" r="0" t="0"/>
          <a:stretch/>
        </p:blipFill>
        <p:spPr>
          <a:xfrm>
            <a:off x="993910" y="1006712"/>
            <a:ext cx="25444180" cy="3511296"/>
          </a:xfrm>
          <a:prstGeom prst="rect">
            <a:avLst/>
          </a:prstGeom>
          <a:noFill/>
          <a:ln>
            <a:noFill/>
          </a:ln>
        </p:spPr>
      </p:pic>
      <p:pic>
        <p:nvPicPr>
          <p:cNvPr id="28" name="Google Shape;28;p3"/>
          <p:cNvPicPr preferRelativeResize="0"/>
          <p:nvPr/>
        </p:nvPicPr>
        <p:blipFill rotWithShape="1">
          <a:blip r:embed="rId14">
            <a:alphaModFix/>
          </a:blip>
          <a:srcRect b="0" l="0" r="0" t="0"/>
          <a:stretch/>
        </p:blipFill>
        <p:spPr>
          <a:xfrm>
            <a:off x="4702418" y="1006712"/>
            <a:ext cx="152052" cy="3547872"/>
          </a:xfrm>
          <a:prstGeom prst="rect">
            <a:avLst/>
          </a:prstGeom>
          <a:noFill/>
          <a:ln>
            <a:noFill/>
          </a:ln>
        </p:spPr>
      </p:pic>
      <p:pic>
        <p:nvPicPr>
          <p:cNvPr id="29" name="Google Shape;29;p3"/>
          <p:cNvPicPr preferRelativeResize="0"/>
          <p:nvPr/>
        </p:nvPicPr>
        <p:blipFill rotWithShape="1">
          <a:blip r:embed="rId15">
            <a:alphaModFix/>
          </a:blip>
          <a:srcRect b="0" l="0" r="0" t="0"/>
          <a:stretch/>
        </p:blipFill>
        <p:spPr>
          <a:xfrm>
            <a:off x="1012192" y="8357202"/>
            <a:ext cx="5888736" cy="50764"/>
          </a:xfrm>
          <a:prstGeom prst="rect">
            <a:avLst/>
          </a:prstGeom>
          <a:noFill/>
          <a:ln>
            <a:noFill/>
          </a:ln>
        </p:spPr>
      </p:pic>
      <p:pic>
        <p:nvPicPr>
          <p:cNvPr id="30" name="Google Shape;30;p3"/>
          <p:cNvPicPr preferRelativeResize="0"/>
          <p:nvPr/>
        </p:nvPicPr>
        <p:blipFill rotWithShape="1">
          <a:blip r:embed="rId15">
            <a:alphaModFix/>
          </a:blip>
          <a:srcRect b="0" l="0" r="0" t="0"/>
          <a:stretch/>
        </p:blipFill>
        <p:spPr>
          <a:xfrm>
            <a:off x="7532840" y="8357202"/>
            <a:ext cx="5888736" cy="50764"/>
          </a:xfrm>
          <a:prstGeom prst="rect">
            <a:avLst/>
          </a:prstGeom>
          <a:noFill/>
          <a:ln>
            <a:noFill/>
          </a:ln>
        </p:spPr>
      </p:pic>
      <p:pic>
        <p:nvPicPr>
          <p:cNvPr id="31" name="Google Shape;31;p3"/>
          <p:cNvPicPr preferRelativeResize="0"/>
          <p:nvPr/>
        </p:nvPicPr>
        <p:blipFill rotWithShape="1">
          <a:blip r:embed="rId15">
            <a:alphaModFix/>
          </a:blip>
          <a:srcRect b="0" l="0" r="0" t="0"/>
          <a:stretch/>
        </p:blipFill>
        <p:spPr>
          <a:xfrm>
            <a:off x="14035200" y="8357202"/>
            <a:ext cx="5888736" cy="50764"/>
          </a:xfrm>
          <a:prstGeom prst="rect">
            <a:avLst/>
          </a:prstGeom>
          <a:noFill/>
          <a:ln>
            <a:noFill/>
          </a:ln>
        </p:spPr>
      </p:pic>
      <p:pic>
        <p:nvPicPr>
          <p:cNvPr id="32" name="Google Shape;32;p3"/>
          <p:cNvPicPr preferRelativeResize="0"/>
          <p:nvPr/>
        </p:nvPicPr>
        <p:blipFill rotWithShape="1">
          <a:blip r:embed="rId15">
            <a:alphaModFix/>
          </a:blip>
          <a:srcRect b="0" l="0" r="0" t="0"/>
          <a:stretch/>
        </p:blipFill>
        <p:spPr>
          <a:xfrm>
            <a:off x="20537564" y="8357202"/>
            <a:ext cx="5888736" cy="50764"/>
          </a:xfrm>
          <a:prstGeom prst="rect">
            <a:avLst/>
          </a:prstGeom>
          <a:noFill/>
          <a:ln>
            <a:noFill/>
          </a:ln>
        </p:spPr>
      </p:pic>
      <p:pic>
        <p:nvPicPr>
          <p:cNvPr id="33" name="Google Shape;33;p3"/>
          <p:cNvPicPr preferRelativeResize="0"/>
          <p:nvPr/>
        </p:nvPicPr>
        <p:blipFill rotWithShape="1">
          <a:blip r:embed="rId15">
            <a:alphaModFix/>
          </a:blip>
          <a:srcRect b="0" l="0" r="0" t="0"/>
          <a:stretch/>
        </p:blipFill>
        <p:spPr>
          <a:xfrm>
            <a:off x="1037968" y="32572486"/>
            <a:ext cx="5888736" cy="50764"/>
          </a:xfrm>
          <a:prstGeom prst="rect">
            <a:avLst/>
          </a:prstGeom>
          <a:noFill/>
          <a:ln>
            <a:noFill/>
          </a:ln>
        </p:spPr>
      </p:pic>
      <p:pic>
        <p:nvPicPr>
          <p:cNvPr id="34" name="Google Shape;34;p3"/>
          <p:cNvPicPr preferRelativeResize="0"/>
          <p:nvPr/>
        </p:nvPicPr>
        <p:blipFill rotWithShape="1">
          <a:blip r:embed="rId15">
            <a:alphaModFix/>
          </a:blip>
          <a:srcRect b="0" l="0" r="0" t="0"/>
          <a:stretch/>
        </p:blipFill>
        <p:spPr>
          <a:xfrm>
            <a:off x="7537832" y="32572486"/>
            <a:ext cx="5888736" cy="50764"/>
          </a:xfrm>
          <a:prstGeom prst="rect">
            <a:avLst/>
          </a:prstGeom>
          <a:noFill/>
          <a:ln>
            <a:noFill/>
          </a:ln>
        </p:spPr>
      </p:pic>
      <p:pic>
        <p:nvPicPr>
          <p:cNvPr id="35" name="Google Shape;35;p3"/>
          <p:cNvPicPr preferRelativeResize="0"/>
          <p:nvPr/>
        </p:nvPicPr>
        <p:blipFill rotWithShape="1">
          <a:blip r:embed="rId15">
            <a:alphaModFix/>
          </a:blip>
          <a:srcRect b="0" l="0" r="0" t="0"/>
          <a:stretch/>
        </p:blipFill>
        <p:spPr>
          <a:xfrm>
            <a:off x="14037696" y="32572486"/>
            <a:ext cx="5888736" cy="50764"/>
          </a:xfrm>
          <a:prstGeom prst="rect">
            <a:avLst/>
          </a:prstGeom>
          <a:noFill/>
          <a:ln>
            <a:noFill/>
          </a:ln>
        </p:spPr>
      </p:pic>
      <p:pic>
        <p:nvPicPr>
          <p:cNvPr id="36" name="Google Shape;36;p3"/>
          <p:cNvPicPr preferRelativeResize="0"/>
          <p:nvPr/>
        </p:nvPicPr>
        <p:blipFill rotWithShape="1">
          <a:blip r:embed="rId15">
            <a:alphaModFix/>
          </a:blip>
          <a:srcRect b="0" l="0" r="0" t="0"/>
          <a:stretch/>
        </p:blipFill>
        <p:spPr>
          <a:xfrm>
            <a:off x="20537564" y="32572486"/>
            <a:ext cx="5888736" cy="50764"/>
          </a:xfrm>
          <a:prstGeom prst="rect">
            <a:avLst/>
          </a:prstGeom>
          <a:noFill/>
          <a:ln>
            <a:noFill/>
          </a:ln>
        </p:spPr>
      </p:pic>
      <p:sp>
        <p:nvSpPr>
          <p:cNvPr id="37" name="Google Shape;37;p3"/>
          <p:cNvSpPr txBox="1"/>
          <p:nvPr>
            <p:ph type="title"/>
          </p:nvPr>
        </p:nvSpPr>
        <p:spPr>
          <a:xfrm>
            <a:off x="5587628" y="1113172"/>
            <a:ext cx="20767072" cy="3557832"/>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105A46"/>
              </a:buClr>
              <a:buSzPts val="22000"/>
              <a:buFont typeface="Bookman Old Style"/>
              <a:buNone/>
              <a:defRPr b="1" sz="22000">
                <a:solidFill>
                  <a:srgbClr val="105A4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
          <p:cNvSpPr txBox="1"/>
          <p:nvPr>
            <p:ph idx="1" type="body"/>
          </p:nvPr>
        </p:nvSpPr>
        <p:spPr>
          <a:xfrm>
            <a:off x="1632836" y="5650058"/>
            <a:ext cx="4699000" cy="2535548"/>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3000"/>
              </a:spcBef>
              <a:spcAft>
                <a:spcPts val="0"/>
              </a:spcAft>
              <a:buClr>
                <a:srgbClr val="1A1A1A"/>
              </a:buClr>
              <a:buSzPts val="3600"/>
              <a:buNone/>
              <a:defRPr sz="3600">
                <a:solidFill>
                  <a:srgbClr val="1A1A1A"/>
                </a:solidFill>
                <a:latin typeface="Arial Narrow"/>
                <a:ea typeface="Arial Narrow"/>
                <a:cs typeface="Arial Narrow"/>
                <a:sym typeface="Arial Narrow"/>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39" name="Google Shape;39;p3"/>
          <p:cNvSpPr txBox="1"/>
          <p:nvPr>
            <p:ph idx="2" type="body"/>
          </p:nvPr>
        </p:nvSpPr>
        <p:spPr>
          <a:xfrm>
            <a:off x="21158200" y="5650058"/>
            <a:ext cx="4699000" cy="2535548"/>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3000"/>
              </a:spcBef>
              <a:spcAft>
                <a:spcPts val="0"/>
              </a:spcAft>
              <a:buClr>
                <a:srgbClr val="1A1A1A"/>
              </a:buClr>
              <a:buSzPts val="3600"/>
              <a:buNone/>
              <a:defRPr sz="3600">
                <a:solidFill>
                  <a:srgbClr val="1A1A1A"/>
                </a:solidFill>
                <a:latin typeface="Arial Narrow"/>
                <a:ea typeface="Arial Narrow"/>
                <a:cs typeface="Arial Narrow"/>
                <a:sym typeface="Arial Narrow"/>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40" name="Google Shape;40;p3"/>
          <p:cNvSpPr txBox="1"/>
          <p:nvPr>
            <p:ph idx="3" type="body"/>
          </p:nvPr>
        </p:nvSpPr>
        <p:spPr>
          <a:xfrm>
            <a:off x="8141292" y="5650058"/>
            <a:ext cx="4699000" cy="2535548"/>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3000"/>
              </a:spcBef>
              <a:spcAft>
                <a:spcPts val="0"/>
              </a:spcAft>
              <a:buClr>
                <a:srgbClr val="1A1A1A"/>
              </a:buClr>
              <a:buSzPts val="3600"/>
              <a:buNone/>
              <a:defRPr sz="3600">
                <a:solidFill>
                  <a:srgbClr val="1A1A1A"/>
                </a:solidFill>
                <a:latin typeface="Arial Narrow"/>
                <a:ea typeface="Arial Narrow"/>
                <a:cs typeface="Arial Narrow"/>
                <a:sym typeface="Arial Narrow"/>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41" name="Google Shape;41;p3"/>
          <p:cNvSpPr txBox="1"/>
          <p:nvPr>
            <p:ph idx="4" type="body"/>
          </p:nvPr>
        </p:nvSpPr>
        <p:spPr>
          <a:xfrm>
            <a:off x="14649748" y="5650058"/>
            <a:ext cx="4699000" cy="2535548"/>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3000"/>
              </a:spcBef>
              <a:spcAft>
                <a:spcPts val="0"/>
              </a:spcAft>
              <a:buClr>
                <a:srgbClr val="1A1A1A"/>
              </a:buClr>
              <a:buSzPts val="3600"/>
              <a:buNone/>
              <a:defRPr sz="3600">
                <a:solidFill>
                  <a:srgbClr val="1A1A1A"/>
                </a:solidFill>
                <a:latin typeface="Arial Narrow"/>
                <a:ea typeface="Arial Narrow"/>
                <a:cs typeface="Arial Narrow"/>
                <a:sym typeface="Arial Narrow"/>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42" name="Google Shape;42;p3"/>
          <p:cNvSpPr txBox="1"/>
          <p:nvPr>
            <p:ph idx="5" type="body"/>
          </p:nvPr>
        </p:nvSpPr>
        <p:spPr>
          <a:xfrm>
            <a:off x="1632836" y="32800952"/>
            <a:ext cx="4699000" cy="253440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3000"/>
              </a:spcBef>
              <a:spcAft>
                <a:spcPts val="0"/>
              </a:spcAft>
              <a:buClr>
                <a:srgbClr val="1A1A1A"/>
              </a:buClr>
              <a:buSzPts val="3600"/>
              <a:buNone/>
              <a:defRPr sz="3600">
                <a:solidFill>
                  <a:srgbClr val="1A1A1A"/>
                </a:solidFill>
                <a:latin typeface="Arial Narrow"/>
                <a:ea typeface="Arial Narrow"/>
                <a:cs typeface="Arial Narrow"/>
                <a:sym typeface="Arial Narrow"/>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43" name="Google Shape;43;p3"/>
          <p:cNvSpPr txBox="1"/>
          <p:nvPr>
            <p:ph idx="6" type="body"/>
          </p:nvPr>
        </p:nvSpPr>
        <p:spPr>
          <a:xfrm>
            <a:off x="21158200" y="32800952"/>
            <a:ext cx="4699000" cy="253440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3000"/>
              </a:spcBef>
              <a:spcAft>
                <a:spcPts val="0"/>
              </a:spcAft>
              <a:buClr>
                <a:srgbClr val="1A1A1A"/>
              </a:buClr>
              <a:buSzPts val="3600"/>
              <a:buNone/>
              <a:defRPr sz="3600">
                <a:solidFill>
                  <a:srgbClr val="1A1A1A"/>
                </a:solidFill>
                <a:latin typeface="Arial Narrow"/>
                <a:ea typeface="Arial Narrow"/>
                <a:cs typeface="Arial Narrow"/>
                <a:sym typeface="Arial Narrow"/>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44" name="Google Shape;44;p3"/>
          <p:cNvSpPr txBox="1"/>
          <p:nvPr>
            <p:ph idx="7" type="body"/>
          </p:nvPr>
        </p:nvSpPr>
        <p:spPr>
          <a:xfrm>
            <a:off x="8141292" y="32800952"/>
            <a:ext cx="4699000" cy="253440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3000"/>
              </a:spcBef>
              <a:spcAft>
                <a:spcPts val="0"/>
              </a:spcAft>
              <a:buClr>
                <a:srgbClr val="1A1A1A"/>
              </a:buClr>
              <a:buSzPts val="3600"/>
              <a:buNone/>
              <a:defRPr sz="3600">
                <a:solidFill>
                  <a:srgbClr val="1A1A1A"/>
                </a:solidFill>
                <a:latin typeface="Arial Narrow"/>
                <a:ea typeface="Arial Narrow"/>
                <a:cs typeface="Arial Narrow"/>
                <a:sym typeface="Arial Narrow"/>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45" name="Google Shape;45;p3"/>
          <p:cNvSpPr txBox="1"/>
          <p:nvPr>
            <p:ph idx="8" type="body"/>
          </p:nvPr>
        </p:nvSpPr>
        <p:spPr>
          <a:xfrm>
            <a:off x="14649748" y="32800952"/>
            <a:ext cx="4699000" cy="2534400"/>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3000"/>
              </a:spcBef>
              <a:spcAft>
                <a:spcPts val="0"/>
              </a:spcAft>
              <a:buClr>
                <a:srgbClr val="1A1A1A"/>
              </a:buClr>
              <a:buSzPts val="3600"/>
              <a:buNone/>
              <a:defRPr sz="3600">
                <a:solidFill>
                  <a:srgbClr val="1A1A1A"/>
                </a:solidFill>
                <a:latin typeface="Arial Narrow"/>
                <a:ea typeface="Arial Narrow"/>
                <a:cs typeface="Arial Narrow"/>
                <a:sym typeface="Arial Narrow"/>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46" name="Google Shape;46;p3"/>
          <p:cNvSpPr txBox="1"/>
          <p:nvPr>
            <p:ph idx="9" type="body"/>
          </p:nvPr>
        </p:nvSpPr>
        <p:spPr>
          <a:xfrm>
            <a:off x="993892" y="8403032"/>
            <a:ext cx="5932800" cy="166400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3000"/>
              </a:spcBef>
              <a:spcAft>
                <a:spcPts val="0"/>
              </a:spcAft>
              <a:buClr>
                <a:srgbClr val="75559A"/>
              </a:buClr>
              <a:buSzPts val="7200"/>
              <a:buNone/>
              <a:defRPr b="1" sz="7200">
                <a:solidFill>
                  <a:srgbClr val="75559A"/>
                </a:solidFill>
                <a:latin typeface="Bookman Old Style"/>
                <a:ea typeface="Bookman Old Style"/>
                <a:cs typeface="Bookman Old Style"/>
                <a:sym typeface="Bookman Old Style"/>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47" name="Google Shape;47;p3"/>
          <p:cNvSpPr txBox="1"/>
          <p:nvPr>
            <p:ph idx="13" type="body"/>
          </p:nvPr>
        </p:nvSpPr>
        <p:spPr>
          <a:xfrm>
            <a:off x="20519256" y="8403032"/>
            <a:ext cx="5932800" cy="166400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3000"/>
              </a:spcBef>
              <a:spcAft>
                <a:spcPts val="0"/>
              </a:spcAft>
              <a:buClr>
                <a:srgbClr val="007591"/>
              </a:buClr>
              <a:buSzPts val="7200"/>
              <a:buNone/>
              <a:defRPr b="1" sz="7200">
                <a:solidFill>
                  <a:srgbClr val="007591"/>
                </a:solidFill>
                <a:latin typeface="Bookman Old Style"/>
                <a:ea typeface="Bookman Old Style"/>
                <a:cs typeface="Bookman Old Style"/>
                <a:sym typeface="Bookman Old Style"/>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48" name="Google Shape;48;p3"/>
          <p:cNvSpPr txBox="1"/>
          <p:nvPr>
            <p:ph idx="14" type="body"/>
          </p:nvPr>
        </p:nvSpPr>
        <p:spPr>
          <a:xfrm>
            <a:off x="7502348" y="8403032"/>
            <a:ext cx="5932800" cy="166400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3000"/>
              </a:spcBef>
              <a:spcAft>
                <a:spcPts val="0"/>
              </a:spcAft>
              <a:buClr>
                <a:srgbClr val="4044A5"/>
              </a:buClr>
              <a:buSzPts val="7200"/>
              <a:buNone/>
              <a:defRPr b="1" sz="7200">
                <a:solidFill>
                  <a:srgbClr val="4044A5"/>
                </a:solidFill>
                <a:latin typeface="Bookman Old Style"/>
                <a:ea typeface="Bookman Old Style"/>
                <a:cs typeface="Bookman Old Style"/>
                <a:sym typeface="Bookman Old Style"/>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49" name="Google Shape;49;p3"/>
          <p:cNvSpPr txBox="1"/>
          <p:nvPr>
            <p:ph idx="15" type="body"/>
          </p:nvPr>
        </p:nvSpPr>
        <p:spPr>
          <a:xfrm>
            <a:off x="14010804" y="8403032"/>
            <a:ext cx="5932800" cy="166400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3000"/>
              </a:spcBef>
              <a:spcAft>
                <a:spcPts val="0"/>
              </a:spcAft>
              <a:buClr>
                <a:srgbClr val="356193"/>
              </a:buClr>
              <a:buSzPts val="7200"/>
              <a:buNone/>
              <a:defRPr b="1" sz="7200">
                <a:solidFill>
                  <a:srgbClr val="356193"/>
                </a:solidFill>
                <a:latin typeface="Bookman Old Style"/>
                <a:ea typeface="Bookman Old Style"/>
                <a:cs typeface="Bookman Old Style"/>
                <a:sym typeface="Bookman Old Style"/>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50" name="Google Shape;50;p3"/>
          <p:cNvSpPr txBox="1"/>
          <p:nvPr>
            <p:ph idx="16" type="body"/>
          </p:nvPr>
        </p:nvSpPr>
        <p:spPr>
          <a:xfrm>
            <a:off x="993894" y="30927732"/>
            <a:ext cx="5909780" cy="166400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3000"/>
              </a:spcBef>
              <a:spcAft>
                <a:spcPts val="0"/>
              </a:spcAft>
              <a:buClr>
                <a:srgbClr val="749000"/>
              </a:buClr>
              <a:buSzPts val="7200"/>
              <a:buNone/>
              <a:defRPr b="1" sz="7200">
                <a:solidFill>
                  <a:srgbClr val="749000"/>
                </a:solidFill>
                <a:latin typeface="Bookman Old Style"/>
                <a:ea typeface="Bookman Old Style"/>
                <a:cs typeface="Bookman Old Style"/>
                <a:sym typeface="Bookman Old Style"/>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51" name="Google Shape;51;p3"/>
          <p:cNvSpPr txBox="1"/>
          <p:nvPr>
            <p:ph idx="17" type="body"/>
          </p:nvPr>
        </p:nvSpPr>
        <p:spPr>
          <a:xfrm>
            <a:off x="20519256" y="30927732"/>
            <a:ext cx="5932800" cy="166400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3000"/>
              </a:spcBef>
              <a:spcAft>
                <a:spcPts val="0"/>
              </a:spcAft>
              <a:buClr>
                <a:srgbClr val="CB2029"/>
              </a:buClr>
              <a:buSzPts val="7200"/>
              <a:buNone/>
              <a:defRPr b="1" sz="7200">
                <a:solidFill>
                  <a:srgbClr val="CB2029"/>
                </a:solidFill>
                <a:latin typeface="Bookman Old Style"/>
                <a:ea typeface="Bookman Old Style"/>
                <a:cs typeface="Bookman Old Style"/>
                <a:sym typeface="Bookman Old Style"/>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52" name="Google Shape;52;p3"/>
          <p:cNvSpPr txBox="1"/>
          <p:nvPr>
            <p:ph idx="18" type="body"/>
          </p:nvPr>
        </p:nvSpPr>
        <p:spPr>
          <a:xfrm>
            <a:off x="7478424" y="30927732"/>
            <a:ext cx="5932800" cy="166400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3000"/>
              </a:spcBef>
              <a:spcAft>
                <a:spcPts val="0"/>
              </a:spcAft>
              <a:buClr>
                <a:srgbClr val="A89200"/>
              </a:buClr>
              <a:buSzPts val="7200"/>
              <a:buNone/>
              <a:defRPr b="1" sz="7200">
                <a:solidFill>
                  <a:srgbClr val="A89200"/>
                </a:solidFill>
                <a:latin typeface="Bookman Old Style"/>
                <a:ea typeface="Bookman Old Style"/>
                <a:cs typeface="Bookman Old Style"/>
                <a:sym typeface="Bookman Old Style"/>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53" name="Google Shape;53;p3"/>
          <p:cNvSpPr txBox="1"/>
          <p:nvPr>
            <p:ph idx="19" type="body"/>
          </p:nvPr>
        </p:nvSpPr>
        <p:spPr>
          <a:xfrm>
            <a:off x="13985964" y="30927732"/>
            <a:ext cx="5932800" cy="166400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3000"/>
              </a:spcBef>
              <a:spcAft>
                <a:spcPts val="0"/>
              </a:spcAft>
              <a:buClr>
                <a:srgbClr val="C66708"/>
              </a:buClr>
              <a:buSzPts val="7200"/>
              <a:buNone/>
              <a:defRPr b="1" sz="7200">
                <a:solidFill>
                  <a:srgbClr val="C66708"/>
                </a:solidFill>
                <a:latin typeface="Bookman Old Style"/>
                <a:ea typeface="Bookman Old Style"/>
                <a:cs typeface="Bookman Old Style"/>
                <a:sym typeface="Bookman Old Style"/>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54" name="Google Shape;54;p3"/>
          <p:cNvSpPr txBox="1"/>
          <p:nvPr>
            <p:ph idx="20" type="body"/>
          </p:nvPr>
        </p:nvSpPr>
        <p:spPr>
          <a:xfrm>
            <a:off x="10542730" y="21049992"/>
            <a:ext cx="6346548" cy="2534400"/>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3000"/>
              </a:spcBef>
              <a:spcAft>
                <a:spcPts val="0"/>
              </a:spcAft>
              <a:buClr>
                <a:srgbClr val="1A1A1A"/>
              </a:buClr>
              <a:buSzPts val="3600"/>
              <a:buNone/>
              <a:defRPr sz="3600">
                <a:solidFill>
                  <a:srgbClr val="1A1A1A"/>
                </a:solidFill>
                <a:latin typeface="Arial Narrow"/>
                <a:ea typeface="Arial Narrow"/>
                <a:cs typeface="Arial Narrow"/>
                <a:sym typeface="Arial Narrow"/>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55" name="Google Shape;55;p3"/>
          <p:cNvSpPr txBox="1"/>
          <p:nvPr>
            <p:ph idx="21" type="body"/>
          </p:nvPr>
        </p:nvSpPr>
        <p:spPr>
          <a:xfrm>
            <a:off x="10025826" y="19854920"/>
            <a:ext cx="7380356" cy="1196256"/>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3000"/>
              </a:spcBef>
              <a:spcAft>
                <a:spcPts val="0"/>
              </a:spcAft>
              <a:buClr>
                <a:srgbClr val="105A46"/>
              </a:buClr>
              <a:buSzPts val="7200"/>
              <a:buNone/>
              <a:defRPr b="1" sz="7200">
                <a:solidFill>
                  <a:srgbClr val="105A46"/>
                </a:solidFill>
                <a:latin typeface="Bookman Old Style"/>
                <a:ea typeface="Bookman Old Style"/>
                <a:cs typeface="Bookman Old Style"/>
                <a:sym typeface="Bookman Old Style"/>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56" name="Google Shape;56;p3"/>
          <p:cNvSpPr/>
          <p:nvPr>
            <p:ph idx="22" type="pic"/>
          </p:nvPr>
        </p:nvSpPr>
        <p:spPr>
          <a:xfrm>
            <a:off x="2556890" y="9884872"/>
            <a:ext cx="3067052" cy="3067048"/>
          </a:xfrm>
          <a:prstGeom prst="rect">
            <a:avLst/>
          </a:prstGeom>
          <a:noFill/>
          <a:ln>
            <a:noFill/>
          </a:ln>
        </p:spPr>
      </p:sp>
      <p:sp>
        <p:nvSpPr>
          <p:cNvPr id="57" name="Google Shape;57;p3"/>
          <p:cNvSpPr/>
          <p:nvPr>
            <p:ph idx="23" type="pic"/>
          </p:nvPr>
        </p:nvSpPr>
        <p:spPr>
          <a:xfrm>
            <a:off x="9029318" y="9884872"/>
            <a:ext cx="3067052" cy="3067048"/>
          </a:xfrm>
          <a:prstGeom prst="rect">
            <a:avLst/>
          </a:prstGeom>
          <a:noFill/>
          <a:ln>
            <a:noFill/>
          </a:ln>
        </p:spPr>
      </p:sp>
      <p:sp>
        <p:nvSpPr>
          <p:cNvPr id="58" name="Google Shape;58;p3"/>
          <p:cNvSpPr/>
          <p:nvPr>
            <p:ph idx="24" type="pic"/>
          </p:nvPr>
        </p:nvSpPr>
        <p:spPr>
          <a:xfrm>
            <a:off x="15501746" y="9884872"/>
            <a:ext cx="3067052" cy="3067048"/>
          </a:xfrm>
          <a:prstGeom prst="rect">
            <a:avLst/>
          </a:prstGeom>
          <a:noFill/>
          <a:ln>
            <a:noFill/>
          </a:ln>
        </p:spPr>
      </p:sp>
      <p:sp>
        <p:nvSpPr>
          <p:cNvPr id="59" name="Google Shape;59;p3"/>
          <p:cNvSpPr/>
          <p:nvPr>
            <p:ph idx="25" type="pic"/>
          </p:nvPr>
        </p:nvSpPr>
        <p:spPr>
          <a:xfrm>
            <a:off x="21974174" y="9884872"/>
            <a:ext cx="3067052" cy="3067048"/>
          </a:xfrm>
          <a:prstGeom prst="rect">
            <a:avLst/>
          </a:prstGeom>
          <a:noFill/>
          <a:ln>
            <a:noFill/>
          </a:ln>
        </p:spPr>
      </p:sp>
      <p:sp>
        <p:nvSpPr>
          <p:cNvPr id="60" name="Google Shape;60;p3"/>
          <p:cNvSpPr/>
          <p:nvPr>
            <p:ph idx="26" type="pic"/>
          </p:nvPr>
        </p:nvSpPr>
        <p:spPr>
          <a:xfrm>
            <a:off x="2556890" y="27915104"/>
            <a:ext cx="3067052" cy="3067048"/>
          </a:xfrm>
          <a:prstGeom prst="rect">
            <a:avLst/>
          </a:prstGeom>
          <a:noFill/>
          <a:ln>
            <a:noFill/>
          </a:ln>
        </p:spPr>
      </p:sp>
      <p:sp>
        <p:nvSpPr>
          <p:cNvPr id="61" name="Google Shape;61;p3"/>
          <p:cNvSpPr/>
          <p:nvPr>
            <p:ph idx="27" type="pic"/>
          </p:nvPr>
        </p:nvSpPr>
        <p:spPr>
          <a:xfrm>
            <a:off x="9029318" y="27915104"/>
            <a:ext cx="3067052" cy="3067048"/>
          </a:xfrm>
          <a:prstGeom prst="rect">
            <a:avLst/>
          </a:prstGeom>
          <a:noFill/>
          <a:ln>
            <a:noFill/>
          </a:ln>
        </p:spPr>
      </p:sp>
      <p:sp>
        <p:nvSpPr>
          <p:cNvPr id="62" name="Google Shape;62;p3"/>
          <p:cNvSpPr/>
          <p:nvPr>
            <p:ph idx="28" type="pic"/>
          </p:nvPr>
        </p:nvSpPr>
        <p:spPr>
          <a:xfrm>
            <a:off x="15501746" y="27915104"/>
            <a:ext cx="3067052" cy="3067048"/>
          </a:xfrm>
          <a:prstGeom prst="rect">
            <a:avLst/>
          </a:prstGeom>
          <a:noFill/>
          <a:ln>
            <a:noFill/>
          </a:ln>
        </p:spPr>
      </p:sp>
      <p:sp>
        <p:nvSpPr>
          <p:cNvPr id="63" name="Google Shape;63;p3"/>
          <p:cNvSpPr/>
          <p:nvPr>
            <p:ph idx="29" type="pic"/>
          </p:nvPr>
        </p:nvSpPr>
        <p:spPr>
          <a:xfrm>
            <a:off x="21974174" y="27915104"/>
            <a:ext cx="3067052" cy="3067048"/>
          </a:xfrm>
          <a:prstGeom prst="rect">
            <a:avLst/>
          </a:prstGeom>
          <a:noFill/>
          <a:ln>
            <a:noFill/>
          </a:ln>
        </p:spPr>
      </p:sp>
      <p:sp>
        <p:nvSpPr>
          <p:cNvPr id="64" name="Google Shape;64;p3"/>
          <p:cNvSpPr txBox="1"/>
          <p:nvPr>
            <p:ph idx="30" type="body"/>
          </p:nvPr>
        </p:nvSpPr>
        <p:spPr>
          <a:xfrm rot="-5400000">
            <a:off x="1374302" y="1268978"/>
            <a:ext cx="3255932" cy="2986764"/>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3000"/>
              </a:spcBef>
              <a:spcAft>
                <a:spcPts val="0"/>
              </a:spcAft>
              <a:buClr>
                <a:schemeClr val="lt1"/>
              </a:buClr>
              <a:buSzPts val="9200"/>
              <a:buNone/>
              <a:defRPr b="1" sz="9200">
                <a:solidFill>
                  <a:schemeClr val="lt1"/>
                </a:solidFill>
                <a:latin typeface="Arial Narrow"/>
                <a:ea typeface="Arial Narrow"/>
                <a:cs typeface="Arial Narrow"/>
                <a:sym typeface="Arial Narrow"/>
              </a:defRPr>
            </a:lvl1pPr>
            <a:lvl2pPr indent="-457200" lvl="1" marL="9144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2pPr>
            <a:lvl3pPr indent="-457200" lvl="2" marL="13716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3pPr>
            <a:lvl4pPr indent="-457200" lvl="3" marL="18288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4pPr>
            <a:lvl5pPr indent="-457200" lvl="4" marL="2286000" algn="l">
              <a:lnSpc>
                <a:spcPct val="90000"/>
              </a:lnSpc>
              <a:spcBef>
                <a:spcPts val="1500"/>
              </a:spcBef>
              <a:spcAft>
                <a:spcPts val="0"/>
              </a:spcAft>
              <a:buClr>
                <a:schemeClr val="lt2"/>
              </a:buClr>
              <a:buSzPts val="3600"/>
              <a:buChar char="•"/>
              <a:defRPr sz="3600">
                <a:solidFill>
                  <a:schemeClr val="lt2"/>
                </a:solidFill>
                <a:latin typeface="Arial Narrow"/>
                <a:ea typeface="Arial Narrow"/>
                <a:cs typeface="Arial Narrow"/>
                <a:sym typeface="Arial Narrow"/>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65" name="Google Shape;65;p3"/>
          <p:cNvSpPr/>
          <p:nvPr>
            <p:ph idx="31" type="pic"/>
          </p:nvPr>
        </p:nvSpPr>
        <p:spPr>
          <a:xfrm>
            <a:off x="12182478" y="16552204"/>
            <a:ext cx="3067052" cy="3067048"/>
          </a:xfrm>
          <a:prstGeom prst="rect">
            <a:avLst/>
          </a:prstGeom>
          <a:noFill/>
          <a:ln>
            <a:noFill/>
          </a:ln>
        </p:spPr>
      </p:sp>
    </p:spTree>
  </p:cSld>
  <p:clrMapOvr>
    <a:masterClrMapping/>
  </p:clrMapOvr>
  <p:extLst>
    <p:ext uri="{DCECCB84-F9BA-43D5-87BE-67443E8EF086}">
      <p15:sldGuideLst>
        <p15:guide id="1" orient="horz" pos="11520">
          <p15:clr>
            <a:srgbClr val="FBAE40"/>
          </p15:clr>
        </p15:guide>
        <p15:guide id="2" pos="864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885954" y="1947346"/>
            <a:ext cx="23660100" cy="706966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3200"/>
              <a:buFont typeface="Bookman Old Style"/>
              <a:buNone/>
              <a:defRPr b="0" i="0" sz="13200" u="none" cap="none" strike="noStrike">
                <a:solidFill>
                  <a:schemeClr val="dk1"/>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1885954" y="9736668"/>
            <a:ext cx="23660100" cy="23207136"/>
          </a:xfrm>
          <a:prstGeom prst="rect">
            <a:avLst/>
          </a:prstGeom>
          <a:noFill/>
          <a:ln>
            <a:noFill/>
          </a:ln>
        </p:spPr>
        <p:txBody>
          <a:bodyPr anchorCtr="0" anchor="t" bIns="45700" lIns="91425" spcFirstLastPara="1" rIns="91425" wrap="square" tIns="45700">
            <a:normAutofit/>
          </a:bodyPr>
          <a:lstStyle>
            <a:lvl1pPr indent="-762000" lvl="0" marL="457200" marR="0" rtl="0" algn="l">
              <a:lnSpc>
                <a:spcPct val="90000"/>
              </a:lnSpc>
              <a:spcBef>
                <a:spcPts val="3000"/>
              </a:spcBef>
              <a:spcAft>
                <a:spcPts val="0"/>
              </a:spcAft>
              <a:buClr>
                <a:schemeClr val="dk1"/>
              </a:buClr>
              <a:buSzPts val="8400"/>
              <a:buFont typeface="Arial"/>
              <a:buChar char="•"/>
              <a:defRPr b="0" i="0" sz="8400" u="none" cap="none" strike="noStrike">
                <a:solidFill>
                  <a:schemeClr val="dk1"/>
                </a:solidFill>
                <a:latin typeface="Arial Narrow"/>
                <a:ea typeface="Arial Narrow"/>
                <a:cs typeface="Arial Narrow"/>
                <a:sym typeface="Arial Narrow"/>
              </a:defRPr>
            </a:lvl1pPr>
            <a:lvl2pPr indent="-685800" lvl="1" marL="914400" marR="0" rtl="0" algn="l">
              <a:lnSpc>
                <a:spcPct val="90000"/>
              </a:lnSpc>
              <a:spcBef>
                <a:spcPts val="1500"/>
              </a:spcBef>
              <a:spcAft>
                <a:spcPts val="0"/>
              </a:spcAft>
              <a:buClr>
                <a:schemeClr val="dk1"/>
              </a:buClr>
              <a:buSzPts val="7200"/>
              <a:buFont typeface="Arial"/>
              <a:buChar char="•"/>
              <a:defRPr b="0" i="0" sz="7200" u="none" cap="none" strike="noStrike">
                <a:solidFill>
                  <a:schemeClr val="dk1"/>
                </a:solidFill>
                <a:latin typeface="Arial Narrow"/>
                <a:ea typeface="Arial Narrow"/>
                <a:cs typeface="Arial Narrow"/>
                <a:sym typeface="Arial Narrow"/>
              </a:defRPr>
            </a:lvl2pPr>
            <a:lvl3pPr indent="-609600" lvl="2" marL="1371600" marR="0" rtl="0" algn="l">
              <a:lnSpc>
                <a:spcPct val="90000"/>
              </a:lnSpc>
              <a:spcBef>
                <a:spcPts val="1500"/>
              </a:spcBef>
              <a:spcAft>
                <a:spcPts val="0"/>
              </a:spcAft>
              <a:buClr>
                <a:schemeClr val="dk1"/>
              </a:buClr>
              <a:buSzPts val="6000"/>
              <a:buFont typeface="Arial"/>
              <a:buChar char="•"/>
              <a:defRPr b="0" i="0" sz="6000" u="none" cap="none" strike="noStrike">
                <a:solidFill>
                  <a:schemeClr val="dk1"/>
                </a:solidFill>
                <a:latin typeface="Arial Narrow"/>
                <a:ea typeface="Arial Narrow"/>
                <a:cs typeface="Arial Narrow"/>
                <a:sym typeface="Arial Narrow"/>
              </a:defRPr>
            </a:lvl3pPr>
            <a:lvl4pPr indent="-571500" lvl="3" marL="1828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Arial Narrow"/>
                <a:ea typeface="Arial Narrow"/>
                <a:cs typeface="Arial Narrow"/>
                <a:sym typeface="Arial Narrow"/>
              </a:defRPr>
            </a:lvl4pPr>
            <a:lvl5pPr indent="-571500" lvl="4" marL="22860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Arial Narrow"/>
                <a:ea typeface="Arial Narrow"/>
                <a:cs typeface="Arial Narrow"/>
                <a:sym typeface="Arial Narrow"/>
              </a:defRPr>
            </a:lvl5pPr>
            <a:lvl6pPr indent="-571500" lvl="5" marL="27432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Arial Narrow"/>
                <a:ea typeface="Arial Narrow"/>
                <a:cs typeface="Arial Narrow"/>
                <a:sym typeface="Arial Narrow"/>
              </a:defRPr>
            </a:lvl6pPr>
            <a:lvl7pPr indent="-571500" lvl="6" marL="32004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Arial Narrow"/>
                <a:ea typeface="Arial Narrow"/>
                <a:cs typeface="Arial Narrow"/>
                <a:sym typeface="Arial Narrow"/>
              </a:defRPr>
            </a:lvl7pPr>
            <a:lvl8pPr indent="-571500" lvl="7" marL="36576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Arial Narrow"/>
                <a:ea typeface="Arial Narrow"/>
                <a:cs typeface="Arial Narrow"/>
                <a:sym typeface="Arial Narrow"/>
              </a:defRPr>
            </a:lvl8pPr>
            <a:lvl9pPr indent="-571500" lvl="8" marL="4114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Arial Narrow"/>
                <a:ea typeface="Arial Narrow"/>
                <a:cs typeface="Arial Narrow"/>
                <a:sym typeface="Arial Narrow"/>
              </a:defRPr>
            </a:lvl9pPr>
          </a:lstStyle>
          <a:p/>
        </p:txBody>
      </p:sp>
      <p:sp>
        <p:nvSpPr>
          <p:cNvPr id="12" name="Google Shape;12;p2"/>
          <p:cNvSpPr txBox="1"/>
          <p:nvPr>
            <p:ph idx="10" type="dt"/>
          </p:nvPr>
        </p:nvSpPr>
        <p:spPr>
          <a:xfrm>
            <a:off x="1885952" y="33900546"/>
            <a:ext cx="6172200" cy="1947332"/>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F8B08A"/>
                </a:solidFill>
                <a:latin typeface="Arial Narrow"/>
                <a:ea typeface="Arial Narrow"/>
                <a:cs typeface="Arial Narrow"/>
                <a:sym typeface="Arial Narrow"/>
              </a:defRPr>
            </a:lvl1pPr>
            <a:lvl2pPr lvl="1" marR="0" rtl="0" algn="l">
              <a:spcBef>
                <a:spcPts val="0"/>
              </a:spcBef>
              <a:spcAft>
                <a:spcPts val="0"/>
              </a:spcAft>
              <a:buSzPts val="1400"/>
              <a:buNone/>
              <a:defRPr b="0" i="0" sz="72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72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72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72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72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72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72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7200" u="none" cap="none" strike="noStrike">
                <a:solidFill>
                  <a:schemeClr val="dk1"/>
                </a:solidFill>
                <a:latin typeface="Arial Narrow"/>
                <a:ea typeface="Arial Narrow"/>
                <a:cs typeface="Arial Narrow"/>
                <a:sym typeface="Arial Narrow"/>
              </a:defRPr>
            </a:lvl9pPr>
          </a:lstStyle>
          <a:p/>
        </p:txBody>
      </p:sp>
      <p:sp>
        <p:nvSpPr>
          <p:cNvPr id="13" name="Google Shape;13;p2"/>
          <p:cNvSpPr txBox="1"/>
          <p:nvPr>
            <p:ph idx="11" type="ftr"/>
          </p:nvPr>
        </p:nvSpPr>
        <p:spPr>
          <a:xfrm>
            <a:off x="9086854" y="33900546"/>
            <a:ext cx="9258300" cy="194733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F8B08A"/>
                </a:solidFill>
                <a:latin typeface="Arial Narrow"/>
                <a:ea typeface="Arial Narrow"/>
                <a:cs typeface="Arial Narrow"/>
                <a:sym typeface="Arial Narrow"/>
              </a:defRPr>
            </a:lvl1pPr>
            <a:lvl2pPr lvl="1" marR="0" rtl="0" algn="l">
              <a:spcBef>
                <a:spcPts val="0"/>
              </a:spcBef>
              <a:spcAft>
                <a:spcPts val="0"/>
              </a:spcAft>
              <a:buSzPts val="1400"/>
              <a:buNone/>
              <a:defRPr b="0" i="0" sz="72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0" i="0" sz="72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0" i="0" sz="72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0" i="0" sz="72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0" i="0" sz="72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0" i="0" sz="72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0" i="0" sz="72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0" i="0" sz="7200" u="none" cap="none" strike="noStrike">
                <a:solidFill>
                  <a:schemeClr val="dk1"/>
                </a:solidFill>
                <a:latin typeface="Arial Narrow"/>
                <a:ea typeface="Arial Narrow"/>
                <a:cs typeface="Arial Narrow"/>
                <a:sym typeface="Arial Narrow"/>
              </a:defRPr>
            </a:lvl9pPr>
          </a:lstStyle>
          <a:p/>
        </p:txBody>
      </p:sp>
      <p:sp>
        <p:nvSpPr>
          <p:cNvPr id="14" name="Google Shape;14;p2"/>
          <p:cNvSpPr txBox="1"/>
          <p:nvPr>
            <p:ph idx="12" type="sldNum"/>
          </p:nvPr>
        </p:nvSpPr>
        <p:spPr>
          <a:xfrm>
            <a:off x="19373852" y="33900546"/>
            <a:ext cx="6172200" cy="1947332"/>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600" u="none" cap="none" strike="noStrike">
                <a:solidFill>
                  <a:srgbClr val="F8B08A"/>
                </a:solidFill>
                <a:latin typeface="Arial Narrow"/>
                <a:ea typeface="Arial Narrow"/>
                <a:cs typeface="Arial Narrow"/>
                <a:sym typeface="Arial Narrow"/>
              </a:defRPr>
            </a:lvl1pPr>
            <a:lvl2pPr indent="0" lvl="1" marL="0" marR="0" rtl="0" algn="r">
              <a:spcBef>
                <a:spcPts val="0"/>
              </a:spcBef>
              <a:buNone/>
              <a:defRPr b="0" i="0" sz="3600" u="none" cap="none" strike="noStrike">
                <a:solidFill>
                  <a:srgbClr val="F8B08A"/>
                </a:solidFill>
                <a:latin typeface="Arial Narrow"/>
                <a:ea typeface="Arial Narrow"/>
                <a:cs typeface="Arial Narrow"/>
                <a:sym typeface="Arial Narrow"/>
              </a:defRPr>
            </a:lvl2pPr>
            <a:lvl3pPr indent="0" lvl="2" marL="0" marR="0" rtl="0" algn="r">
              <a:spcBef>
                <a:spcPts val="0"/>
              </a:spcBef>
              <a:buNone/>
              <a:defRPr b="0" i="0" sz="3600" u="none" cap="none" strike="noStrike">
                <a:solidFill>
                  <a:srgbClr val="F8B08A"/>
                </a:solidFill>
                <a:latin typeface="Arial Narrow"/>
                <a:ea typeface="Arial Narrow"/>
                <a:cs typeface="Arial Narrow"/>
                <a:sym typeface="Arial Narrow"/>
              </a:defRPr>
            </a:lvl3pPr>
            <a:lvl4pPr indent="0" lvl="3" marL="0" marR="0" rtl="0" algn="r">
              <a:spcBef>
                <a:spcPts val="0"/>
              </a:spcBef>
              <a:buNone/>
              <a:defRPr b="0" i="0" sz="3600" u="none" cap="none" strike="noStrike">
                <a:solidFill>
                  <a:srgbClr val="F8B08A"/>
                </a:solidFill>
                <a:latin typeface="Arial Narrow"/>
                <a:ea typeface="Arial Narrow"/>
                <a:cs typeface="Arial Narrow"/>
                <a:sym typeface="Arial Narrow"/>
              </a:defRPr>
            </a:lvl4pPr>
            <a:lvl5pPr indent="0" lvl="4" marL="0" marR="0" rtl="0" algn="r">
              <a:spcBef>
                <a:spcPts val="0"/>
              </a:spcBef>
              <a:buNone/>
              <a:defRPr b="0" i="0" sz="3600" u="none" cap="none" strike="noStrike">
                <a:solidFill>
                  <a:srgbClr val="F8B08A"/>
                </a:solidFill>
                <a:latin typeface="Arial Narrow"/>
                <a:ea typeface="Arial Narrow"/>
                <a:cs typeface="Arial Narrow"/>
                <a:sym typeface="Arial Narrow"/>
              </a:defRPr>
            </a:lvl5pPr>
            <a:lvl6pPr indent="0" lvl="5" marL="0" marR="0" rtl="0" algn="r">
              <a:spcBef>
                <a:spcPts val="0"/>
              </a:spcBef>
              <a:buNone/>
              <a:defRPr b="0" i="0" sz="3600" u="none" cap="none" strike="noStrike">
                <a:solidFill>
                  <a:srgbClr val="F8B08A"/>
                </a:solidFill>
                <a:latin typeface="Arial Narrow"/>
                <a:ea typeface="Arial Narrow"/>
                <a:cs typeface="Arial Narrow"/>
                <a:sym typeface="Arial Narrow"/>
              </a:defRPr>
            </a:lvl6pPr>
            <a:lvl7pPr indent="0" lvl="6" marL="0" marR="0" rtl="0" algn="r">
              <a:spcBef>
                <a:spcPts val="0"/>
              </a:spcBef>
              <a:buNone/>
              <a:defRPr b="0" i="0" sz="3600" u="none" cap="none" strike="noStrike">
                <a:solidFill>
                  <a:srgbClr val="F8B08A"/>
                </a:solidFill>
                <a:latin typeface="Arial Narrow"/>
                <a:ea typeface="Arial Narrow"/>
                <a:cs typeface="Arial Narrow"/>
                <a:sym typeface="Arial Narrow"/>
              </a:defRPr>
            </a:lvl7pPr>
            <a:lvl8pPr indent="0" lvl="7" marL="0" marR="0" rtl="0" algn="r">
              <a:spcBef>
                <a:spcPts val="0"/>
              </a:spcBef>
              <a:buNone/>
              <a:defRPr b="0" i="0" sz="3600" u="none" cap="none" strike="noStrike">
                <a:solidFill>
                  <a:srgbClr val="F8B08A"/>
                </a:solidFill>
                <a:latin typeface="Arial Narrow"/>
                <a:ea typeface="Arial Narrow"/>
                <a:cs typeface="Arial Narrow"/>
                <a:sym typeface="Arial Narrow"/>
              </a:defRPr>
            </a:lvl8pPr>
            <a:lvl9pPr indent="0" lvl="8" marL="0" marR="0" rtl="0" algn="r">
              <a:spcBef>
                <a:spcPts val="0"/>
              </a:spcBef>
              <a:buNone/>
              <a:defRPr b="0" i="0" sz="3600" u="none" cap="none" strike="noStrike">
                <a:solidFill>
                  <a:srgbClr val="F8B08A"/>
                </a:solidFill>
                <a:latin typeface="Arial Narrow"/>
                <a:ea typeface="Arial Narrow"/>
                <a:cs typeface="Arial Narrow"/>
                <a:sym typeface="Arial Narrow"/>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5.png"/><Relationship Id="rId10" Type="http://schemas.openxmlformats.org/officeDocument/2006/relationships/image" Target="../media/image17.png"/><Relationship Id="rId13" Type="http://schemas.openxmlformats.org/officeDocument/2006/relationships/image" Target="../media/image19.png"/><Relationship Id="rId12" Type="http://schemas.openxmlformats.org/officeDocument/2006/relationships/image" Target="../media/image2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0.png"/><Relationship Id="rId4" Type="http://schemas.openxmlformats.org/officeDocument/2006/relationships/image" Target="../media/image21.png"/><Relationship Id="rId9" Type="http://schemas.openxmlformats.org/officeDocument/2006/relationships/image" Target="../media/image13.jpg"/><Relationship Id="rId15" Type="http://schemas.openxmlformats.org/officeDocument/2006/relationships/image" Target="../media/image22.png"/><Relationship Id="rId14" Type="http://schemas.openxmlformats.org/officeDocument/2006/relationships/image" Target="../media/image14.png"/><Relationship Id="rId5" Type="http://schemas.openxmlformats.org/officeDocument/2006/relationships/image" Target="../media/image25.png"/><Relationship Id="rId6" Type="http://schemas.openxmlformats.org/officeDocument/2006/relationships/image" Target="../media/image18.png"/><Relationship Id="rId7" Type="http://schemas.openxmlformats.org/officeDocument/2006/relationships/image" Target="../media/image16.jpg"/><Relationship Id="rId8"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69" name="Shape 69"/>
        <p:cNvGrpSpPr/>
        <p:nvPr/>
      </p:nvGrpSpPr>
      <p:grpSpPr>
        <a:xfrm>
          <a:off x="0" y="0"/>
          <a:ext cx="0" cy="0"/>
          <a:chOff x="0" y="0"/>
          <a:chExt cx="0" cy="0"/>
        </a:xfrm>
      </p:grpSpPr>
      <p:sp>
        <p:nvSpPr>
          <p:cNvPr id="70" name="Google Shape;70;p1"/>
          <p:cNvSpPr/>
          <p:nvPr/>
        </p:nvSpPr>
        <p:spPr>
          <a:xfrm>
            <a:off x="0" y="0"/>
            <a:ext cx="27432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7200">
              <a:solidFill>
                <a:schemeClr val="dk1"/>
              </a:solidFill>
              <a:latin typeface="Arial Narrow"/>
              <a:ea typeface="Arial Narrow"/>
              <a:cs typeface="Arial Narrow"/>
              <a:sym typeface="Arial Narrow"/>
            </a:endParaRPr>
          </a:p>
        </p:txBody>
      </p:sp>
      <p:grpSp>
        <p:nvGrpSpPr>
          <p:cNvPr id="71" name="Google Shape;71;p1"/>
          <p:cNvGrpSpPr/>
          <p:nvPr/>
        </p:nvGrpSpPr>
        <p:grpSpPr>
          <a:xfrm>
            <a:off x="421102" y="15863777"/>
            <a:ext cx="26659205" cy="20439771"/>
            <a:chOff x="421102" y="15863777"/>
            <a:chExt cx="26659205" cy="20439771"/>
          </a:xfrm>
        </p:grpSpPr>
        <p:sp>
          <p:nvSpPr>
            <p:cNvPr id="72" name="Google Shape;72;p1"/>
            <p:cNvSpPr/>
            <p:nvPr/>
          </p:nvSpPr>
          <p:spPr>
            <a:xfrm>
              <a:off x="684166" y="15863777"/>
              <a:ext cx="5950600" cy="153302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0">
                  <a:solidFill>
                    <a:srgbClr val="1A1A1A"/>
                  </a:solidFill>
                  <a:latin typeface="Kaushan Script"/>
                  <a:ea typeface="Kaushan Script"/>
                  <a:cs typeface="Kaushan Script"/>
                  <a:sym typeface="Kaushan Script"/>
                </a:rPr>
                <a:t>Goals and Objectives</a:t>
              </a:r>
              <a:endParaRPr sz="5000">
                <a:solidFill>
                  <a:srgbClr val="1A1A1A"/>
                </a:solidFill>
                <a:latin typeface="Kaushan Script"/>
                <a:ea typeface="Kaushan Script"/>
                <a:cs typeface="Kaushan Script"/>
                <a:sym typeface="Kaushan Script"/>
              </a:endParaRPr>
            </a:p>
          </p:txBody>
        </p:sp>
        <p:sp>
          <p:nvSpPr>
            <p:cNvPr id="73" name="Google Shape;73;p1"/>
            <p:cNvSpPr/>
            <p:nvPr/>
          </p:nvSpPr>
          <p:spPr>
            <a:xfrm>
              <a:off x="421102" y="16184510"/>
              <a:ext cx="6328744" cy="20111834"/>
            </a:xfrm>
            <a:prstGeom prst="rect">
              <a:avLst/>
            </a:prstGeom>
            <a:solidFill>
              <a:schemeClr val="accent5">
                <a:alpha val="35686"/>
              </a:schemeClr>
            </a:solidFill>
            <a:ln cap="flat" cmpd="sng" w="12700">
              <a:solidFill>
                <a:srgbClr val="1A1A1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lt1"/>
                </a:solidFill>
                <a:latin typeface="Arial Narrow"/>
                <a:ea typeface="Arial Narrow"/>
                <a:cs typeface="Arial Narrow"/>
                <a:sym typeface="Arial Narrow"/>
              </a:endParaRPr>
            </a:p>
          </p:txBody>
        </p:sp>
        <p:sp>
          <p:nvSpPr>
            <p:cNvPr id="74" name="Google Shape;74;p1"/>
            <p:cNvSpPr/>
            <p:nvPr/>
          </p:nvSpPr>
          <p:spPr>
            <a:xfrm>
              <a:off x="6879353" y="16214490"/>
              <a:ext cx="8152259" cy="10507268"/>
            </a:xfrm>
            <a:prstGeom prst="rect">
              <a:avLst/>
            </a:prstGeom>
            <a:solidFill>
              <a:schemeClr val="accent5">
                <a:alpha val="35686"/>
              </a:schemeClr>
            </a:solidFill>
            <a:ln cap="flat" cmpd="sng" w="12700">
              <a:solidFill>
                <a:srgbClr val="1A1A1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lt1"/>
                </a:solidFill>
                <a:latin typeface="Arial Narrow"/>
                <a:ea typeface="Arial Narrow"/>
                <a:cs typeface="Arial Narrow"/>
                <a:sym typeface="Arial Narrow"/>
              </a:endParaRPr>
            </a:p>
          </p:txBody>
        </p:sp>
        <p:sp>
          <p:nvSpPr>
            <p:cNvPr id="75" name="Google Shape;75;p1"/>
            <p:cNvSpPr txBox="1"/>
            <p:nvPr/>
          </p:nvSpPr>
          <p:spPr>
            <a:xfrm flipH="1">
              <a:off x="7124679" y="16331841"/>
              <a:ext cx="7698226"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5000">
                  <a:solidFill>
                    <a:srgbClr val="1A1A1A"/>
                  </a:solidFill>
                  <a:latin typeface="Kaushan Script"/>
                  <a:ea typeface="Kaushan Script"/>
                  <a:cs typeface="Kaushan Script"/>
                  <a:sym typeface="Kaushan Script"/>
                </a:rPr>
                <a:t>Tackled Research Questions</a:t>
              </a:r>
              <a:endParaRPr sz="5000">
                <a:solidFill>
                  <a:srgbClr val="1A1A1A"/>
                </a:solidFill>
                <a:latin typeface="Kaushan Script"/>
                <a:ea typeface="Kaushan Script"/>
                <a:cs typeface="Kaushan Script"/>
                <a:sym typeface="Kaushan Script"/>
              </a:endParaRPr>
            </a:p>
          </p:txBody>
        </p:sp>
        <p:sp>
          <p:nvSpPr>
            <p:cNvPr id="76" name="Google Shape;76;p1"/>
            <p:cNvSpPr/>
            <p:nvPr/>
          </p:nvSpPr>
          <p:spPr>
            <a:xfrm>
              <a:off x="15252652" y="16184510"/>
              <a:ext cx="11827655" cy="10531341"/>
            </a:xfrm>
            <a:prstGeom prst="rect">
              <a:avLst/>
            </a:prstGeom>
            <a:solidFill>
              <a:schemeClr val="accent5">
                <a:alpha val="35686"/>
              </a:schemeClr>
            </a:solidFill>
            <a:ln cap="flat" cmpd="sng" w="12700">
              <a:solidFill>
                <a:srgbClr val="1A1A1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lt1"/>
                </a:solidFill>
                <a:latin typeface="Arial Narrow"/>
                <a:ea typeface="Arial Narrow"/>
                <a:cs typeface="Arial Narrow"/>
                <a:sym typeface="Arial Narrow"/>
              </a:endParaRPr>
            </a:p>
          </p:txBody>
        </p:sp>
        <p:sp>
          <p:nvSpPr>
            <p:cNvPr id="77" name="Google Shape;77;p1"/>
            <p:cNvSpPr txBox="1"/>
            <p:nvPr/>
          </p:nvSpPr>
          <p:spPr>
            <a:xfrm flipH="1">
              <a:off x="16988588" y="16331841"/>
              <a:ext cx="8373979" cy="8324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000">
                  <a:solidFill>
                    <a:srgbClr val="1A1A1A"/>
                  </a:solidFill>
                  <a:latin typeface="Kaushan Script"/>
                  <a:ea typeface="Kaushan Script"/>
                  <a:cs typeface="Kaushan Script"/>
                  <a:sym typeface="Kaushan Script"/>
                </a:rPr>
                <a:t>Methodology</a:t>
              </a:r>
              <a:endParaRPr sz="5000">
                <a:solidFill>
                  <a:srgbClr val="1A1A1A"/>
                </a:solidFill>
                <a:latin typeface="Kaushan Script"/>
                <a:ea typeface="Kaushan Script"/>
                <a:cs typeface="Kaushan Script"/>
                <a:sym typeface="Kaushan Script"/>
              </a:endParaRPr>
            </a:p>
          </p:txBody>
        </p:sp>
        <p:grpSp>
          <p:nvGrpSpPr>
            <p:cNvPr id="78" name="Google Shape;78;p1"/>
            <p:cNvGrpSpPr/>
            <p:nvPr/>
          </p:nvGrpSpPr>
          <p:grpSpPr>
            <a:xfrm>
              <a:off x="700304" y="17413768"/>
              <a:ext cx="26359941" cy="18889780"/>
              <a:chOff x="700304" y="17413768"/>
              <a:chExt cx="26359941" cy="18889780"/>
            </a:xfrm>
          </p:grpSpPr>
          <p:pic>
            <p:nvPicPr>
              <p:cNvPr id="79" name="Google Shape;79;p1"/>
              <p:cNvPicPr preferRelativeResize="0"/>
              <p:nvPr/>
            </p:nvPicPr>
            <p:blipFill rotWithShape="1">
              <a:blip r:embed="rId3">
                <a:alphaModFix/>
              </a:blip>
              <a:srcRect b="0" l="0" r="0" t="0"/>
              <a:stretch/>
            </p:blipFill>
            <p:spPr>
              <a:xfrm>
                <a:off x="700304" y="17433801"/>
                <a:ext cx="5866021" cy="18561132"/>
              </a:xfrm>
              <a:prstGeom prst="rect">
                <a:avLst/>
              </a:prstGeom>
              <a:noFill/>
              <a:ln>
                <a:noFill/>
              </a:ln>
            </p:spPr>
          </p:pic>
          <p:sp>
            <p:nvSpPr>
              <p:cNvPr id="80" name="Google Shape;80;p1"/>
              <p:cNvSpPr/>
              <p:nvPr/>
            </p:nvSpPr>
            <p:spPr>
              <a:xfrm>
                <a:off x="14962968" y="31493952"/>
                <a:ext cx="12048694" cy="4809595"/>
              </a:xfrm>
              <a:prstGeom prst="rect">
                <a:avLst/>
              </a:prstGeom>
              <a:solidFill>
                <a:schemeClr val="accent5">
                  <a:alpha val="35686"/>
                </a:schemeClr>
              </a:solidFill>
              <a:ln cap="flat" cmpd="sng" w="12700">
                <a:solidFill>
                  <a:srgbClr val="1A1A1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lt1"/>
                  </a:solidFill>
                  <a:latin typeface="Arial Narrow"/>
                  <a:ea typeface="Arial Narrow"/>
                  <a:cs typeface="Arial Narrow"/>
                  <a:sym typeface="Arial Narrow"/>
                </a:endParaRPr>
              </a:p>
            </p:txBody>
          </p:sp>
          <p:pic>
            <p:nvPicPr>
              <p:cNvPr id="81" name="Google Shape;81;p1"/>
              <p:cNvPicPr preferRelativeResize="0"/>
              <p:nvPr/>
            </p:nvPicPr>
            <p:blipFill rotWithShape="1">
              <a:blip r:embed="rId4">
                <a:alphaModFix/>
              </a:blip>
              <a:srcRect b="0" l="0" r="0" t="0"/>
              <a:stretch/>
            </p:blipFill>
            <p:spPr>
              <a:xfrm>
                <a:off x="15189799" y="31840762"/>
                <a:ext cx="11370456" cy="4179534"/>
              </a:xfrm>
              <a:prstGeom prst="rect">
                <a:avLst/>
              </a:prstGeom>
              <a:noFill/>
              <a:ln>
                <a:noFill/>
              </a:ln>
            </p:spPr>
          </p:pic>
          <p:sp>
            <p:nvSpPr>
              <p:cNvPr id="82" name="Google Shape;82;p1"/>
              <p:cNvSpPr/>
              <p:nvPr/>
            </p:nvSpPr>
            <p:spPr>
              <a:xfrm>
                <a:off x="6925583" y="31493953"/>
                <a:ext cx="7870505" cy="4809595"/>
              </a:xfrm>
              <a:prstGeom prst="rect">
                <a:avLst/>
              </a:prstGeom>
              <a:solidFill>
                <a:schemeClr val="accent5">
                  <a:alpha val="35686"/>
                </a:schemeClr>
              </a:solidFill>
              <a:ln cap="flat" cmpd="sng" w="12700">
                <a:solidFill>
                  <a:srgbClr val="1A1A1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lt1"/>
                  </a:solidFill>
                  <a:latin typeface="Arial Narrow"/>
                  <a:ea typeface="Arial Narrow"/>
                  <a:cs typeface="Arial Narrow"/>
                  <a:sym typeface="Arial Narrow"/>
                </a:endParaRPr>
              </a:p>
            </p:txBody>
          </p:sp>
          <p:pic>
            <p:nvPicPr>
              <p:cNvPr id="83" name="Google Shape;83;p1"/>
              <p:cNvPicPr preferRelativeResize="0"/>
              <p:nvPr/>
            </p:nvPicPr>
            <p:blipFill rotWithShape="1">
              <a:blip r:embed="rId5">
                <a:alphaModFix/>
              </a:blip>
              <a:srcRect b="0" l="0" r="0" t="0"/>
              <a:stretch/>
            </p:blipFill>
            <p:spPr>
              <a:xfrm>
                <a:off x="7198375" y="31860054"/>
                <a:ext cx="7232870" cy="3976404"/>
              </a:xfrm>
              <a:prstGeom prst="rect">
                <a:avLst/>
              </a:prstGeom>
              <a:noFill/>
              <a:ln>
                <a:noFill/>
              </a:ln>
            </p:spPr>
          </p:pic>
          <p:sp>
            <p:nvSpPr>
              <p:cNvPr id="84" name="Google Shape;84;p1"/>
              <p:cNvSpPr txBox="1"/>
              <p:nvPr/>
            </p:nvSpPr>
            <p:spPr>
              <a:xfrm>
                <a:off x="7091965" y="17646592"/>
                <a:ext cx="7642850" cy="306228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4000">
                    <a:solidFill>
                      <a:srgbClr val="1A1A1A"/>
                    </a:solidFill>
                    <a:latin typeface="Comic Sans MS"/>
                    <a:ea typeface="Comic Sans MS"/>
                    <a:cs typeface="Comic Sans MS"/>
                    <a:sym typeface="Comic Sans MS"/>
                  </a:rPr>
                  <a:t>1.How can adaptive learning systems be improved to provide more personalized educational experiences for diverse learners? </a:t>
                </a:r>
                <a:endParaRPr sz="4000">
                  <a:solidFill>
                    <a:srgbClr val="1A1A1A"/>
                  </a:solidFill>
                  <a:latin typeface="Comic Sans MS"/>
                  <a:ea typeface="Comic Sans MS"/>
                  <a:cs typeface="Comic Sans MS"/>
                  <a:sym typeface="Comic Sans MS"/>
                </a:endParaRPr>
              </a:p>
            </p:txBody>
          </p:sp>
          <p:sp>
            <p:nvSpPr>
              <p:cNvPr id="85" name="Google Shape;85;p1"/>
              <p:cNvSpPr/>
              <p:nvPr/>
            </p:nvSpPr>
            <p:spPr>
              <a:xfrm>
                <a:off x="7030691" y="20882403"/>
                <a:ext cx="7765397" cy="306228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4000">
                    <a:solidFill>
                      <a:srgbClr val="1A1A1A"/>
                    </a:solidFill>
                    <a:latin typeface="Comic Sans MS"/>
                    <a:ea typeface="Comic Sans MS"/>
                    <a:cs typeface="Comic Sans MS"/>
                    <a:sym typeface="Comic Sans MS"/>
                  </a:rPr>
                  <a:t>2.What are the most effective algorithms for adapting content delivery based on individual student progress &amp; preferences?</a:t>
                </a:r>
                <a:endParaRPr b="1" sz="4000">
                  <a:solidFill>
                    <a:srgbClr val="1A1A1A"/>
                  </a:solidFill>
                  <a:latin typeface="Comic Sans MS"/>
                  <a:ea typeface="Comic Sans MS"/>
                  <a:cs typeface="Comic Sans MS"/>
                  <a:sym typeface="Comic Sans MS"/>
                </a:endParaRPr>
              </a:p>
            </p:txBody>
          </p:sp>
          <p:sp>
            <p:nvSpPr>
              <p:cNvPr id="86" name="Google Shape;86;p1"/>
              <p:cNvSpPr/>
              <p:nvPr/>
            </p:nvSpPr>
            <p:spPr>
              <a:xfrm>
                <a:off x="6916306" y="24142123"/>
                <a:ext cx="7765397" cy="248110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4000">
                    <a:solidFill>
                      <a:srgbClr val="1A1A1A"/>
                    </a:solidFill>
                    <a:latin typeface="Comic Sans MS"/>
                    <a:ea typeface="Comic Sans MS"/>
                    <a:cs typeface="Comic Sans MS"/>
                    <a:sym typeface="Comic Sans MS"/>
                  </a:rPr>
                  <a:t>3.How can success in personalized AI education be accurately measured beyond traditional metrics? </a:t>
                </a:r>
                <a:endParaRPr sz="4000">
                  <a:solidFill>
                    <a:srgbClr val="1A1A1A"/>
                  </a:solidFill>
                  <a:latin typeface="Comic Sans MS"/>
                  <a:ea typeface="Comic Sans MS"/>
                  <a:cs typeface="Comic Sans MS"/>
                  <a:sym typeface="Comic Sans MS"/>
                </a:endParaRPr>
              </a:p>
            </p:txBody>
          </p:sp>
          <p:pic>
            <p:nvPicPr>
              <p:cNvPr id="87" name="Google Shape;87;p1"/>
              <p:cNvPicPr preferRelativeResize="0"/>
              <p:nvPr/>
            </p:nvPicPr>
            <p:blipFill rotWithShape="1">
              <a:blip r:embed="rId6">
                <a:alphaModFix/>
              </a:blip>
              <a:srcRect b="0" l="0" r="0" t="0"/>
              <a:stretch/>
            </p:blipFill>
            <p:spPr>
              <a:xfrm>
                <a:off x="15569544" y="17413768"/>
                <a:ext cx="11053564" cy="8918118"/>
              </a:xfrm>
              <a:prstGeom prst="rect">
                <a:avLst/>
              </a:prstGeom>
              <a:noFill/>
              <a:ln>
                <a:noFill/>
              </a:ln>
            </p:spPr>
          </p:pic>
          <p:sp>
            <p:nvSpPr>
              <p:cNvPr id="88" name="Google Shape;88;p1"/>
              <p:cNvSpPr/>
              <p:nvPr/>
            </p:nvSpPr>
            <p:spPr>
              <a:xfrm>
                <a:off x="6879353" y="26846286"/>
                <a:ext cx="20154724" cy="4478485"/>
              </a:xfrm>
              <a:prstGeom prst="rect">
                <a:avLst/>
              </a:prstGeom>
              <a:solidFill>
                <a:schemeClr val="accent5">
                  <a:alpha val="35686"/>
                </a:schemeClr>
              </a:solidFill>
              <a:ln cap="flat" cmpd="sng" w="12700">
                <a:solidFill>
                  <a:srgbClr val="1A1A1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lt1"/>
                  </a:solidFill>
                  <a:latin typeface="Arial Narrow"/>
                  <a:ea typeface="Arial Narrow"/>
                  <a:cs typeface="Arial Narrow"/>
                  <a:sym typeface="Arial Narrow"/>
                </a:endParaRPr>
              </a:p>
            </p:txBody>
          </p:sp>
          <p:pic>
            <p:nvPicPr>
              <p:cNvPr id="89" name="Google Shape;89;p1"/>
              <p:cNvPicPr preferRelativeResize="0"/>
              <p:nvPr/>
            </p:nvPicPr>
            <p:blipFill rotWithShape="1">
              <a:blip r:embed="rId7">
                <a:alphaModFix/>
              </a:blip>
              <a:srcRect b="0" l="0" r="0" t="0"/>
              <a:stretch/>
            </p:blipFill>
            <p:spPr>
              <a:xfrm>
                <a:off x="23281779" y="27925424"/>
                <a:ext cx="3451527" cy="2969969"/>
              </a:xfrm>
              <a:prstGeom prst="rect">
                <a:avLst/>
              </a:prstGeom>
              <a:noFill/>
              <a:ln>
                <a:noFill/>
              </a:ln>
            </p:spPr>
          </p:pic>
          <p:pic>
            <p:nvPicPr>
              <p:cNvPr id="90" name="Google Shape;90;p1"/>
              <p:cNvPicPr preferRelativeResize="0"/>
              <p:nvPr/>
            </p:nvPicPr>
            <p:blipFill rotWithShape="1">
              <a:blip r:embed="rId8">
                <a:alphaModFix/>
              </a:blip>
              <a:srcRect b="0" l="0" r="0" t="0"/>
              <a:stretch/>
            </p:blipFill>
            <p:spPr>
              <a:xfrm>
                <a:off x="7234690" y="27901160"/>
                <a:ext cx="3743451" cy="2314877"/>
              </a:xfrm>
              <a:prstGeom prst="rect">
                <a:avLst/>
              </a:prstGeom>
              <a:noFill/>
              <a:ln>
                <a:noFill/>
              </a:ln>
            </p:spPr>
          </p:pic>
          <p:sp>
            <p:nvSpPr>
              <p:cNvPr id="91" name="Google Shape;91;p1"/>
              <p:cNvSpPr txBox="1"/>
              <p:nvPr/>
            </p:nvSpPr>
            <p:spPr>
              <a:xfrm flipH="1">
                <a:off x="11334541" y="26978352"/>
                <a:ext cx="8012100" cy="9387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500">
                    <a:solidFill>
                      <a:srgbClr val="1A1A1A"/>
                    </a:solidFill>
                    <a:latin typeface="Kaushan Script"/>
                    <a:ea typeface="Kaushan Script"/>
                    <a:cs typeface="Kaushan Script"/>
                    <a:sym typeface="Kaushan Script"/>
                  </a:rPr>
                  <a:t>Take Aways</a:t>
                </a:r>
                <a:endParaRPr sz="5500">
                  <a:solidFill>
                    <a:srgbClr val="1A1A1A"/>
                  </a:solidFill>
                  <a:latin typeface="Kaushan Script"/>
                  <a:ea typeface="Kaushan Script"/>
                  <a:cs typeface="Kaushan Script"/>
                  <a:sym typeface="Kaushan Script"/>
                </a:endParaRPr>
              </a:p>
            </p:txBody>
          </p:sp>
          <p:sp>
            <p:nvSpPr>
              <p:cNvPr id="92" name="Google Shape;92;p1"/>
              <p:cNvSpPr txBox="1"/>
              <p:nvPr/>
            </p:nvSpPr>
            <p:spPr>
              <a:xfrm flipH="1">
                <a:off x="22934933" y="26913691"/>
                <a:ext cx="4125312"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5000">
                    <a:solidFill>
                      <a:srgbClr val="1A1A1A"/>
                    </a:solidFill>
                    <a:latin typeface="Kaushan Script"/>
                    <a:ea typeface="Kaushan Script"/>
                    <a:cs typeface="Kaushan Script"/>
                    <a:sym typeface="Kaushan Script"/>
                  </a:rPr>
                  <a:t>References</a:t>
                </a:r>
                <a:endParaRPr sz="5000">
                  <a:solidFill>
                    <a:srgbClr val="1A1A1A"/>
                  </a:solidFill>
                  <a:latin typeface="Kaushan Script"/>
                  <a:ea typeface="Kaushan Script"/>
                  <a:cs typeface="Kaushan Script"/>
                  <a:sym typeface="Kaushan Script"/>
                </a:endParaRPr>
              </a:p>
            </p:txBody>
          </p:sp>
          <p:cxnSp>
            <p:nvCxnSpPr>
              <p:cNvPr id="93" name="Google Shape;93;p1"/>
              <p:cNvCxnSpPr/>
              <p:nvPr/>
            </p:nvCxnSpPr>
            <p:spPr>
              <a:xfrm flipH="1" rot="10800000">
                <a:off x="22858258" y="26805405"/>
                <a:ext cx="59342" cy="4464000"/>
              </a:xfrm>
              <a:prstGeom prst="straightConnector1">
                <a:avLst/>
              </a:prstGeom>
              <a:noFill/>
              <a:ln>
                <a:noFill/>
              </a:ln>
            </p:spPr>
          </p:cxnSp>
          <p:pic>
            <p:nvPicPr>
              <p:cNvPr id="94" name="Google Shape;94;p1"/>
              <p:cNvPicPr preferRelativeResize="0"/>
              <p:nvPr/>
            </p:nvPicPr>
            <p:blipFill rotWithShape="1">
              <a:blip r:embed="rId9">
                <a:alphaModFix/>
              </a:blip>
              <a:srcRect b="0" l="0" r="0" t="0"/>
              <a:stretch/>
            </p:blipFill>
            <p:spPr>
              <a:xfrm>
                <a:off x="11462975" y="27947100"/>
                <a:ext cx="3043800" cy="2055700"/>
              </a:xfrm>
              <a:prstGeom prst="rect">
                <a:avLst/>
              </a:prstGeom>
              <a:noFill/>
              <a:ln>
                <a:noFill/>
              </a:ln>
            </p:spPr>
          </p:pic>
          <p:pic>
            <p:nvPicPr>
              <p:cNvPr id="95" name="Google Shape;95;p1"/>
              <p:cNvPicPr preferRelativeResize="0"/>
              <p:nvPr/>
            </p:nvPicPr>
            <p:blipFill rotWithShape="1">
              <a:blip r:embed="rId10">
                <a:alphaModFix/>
              </a:blip>
              <a:srcRect b="0" l="0" r="0" t="0"/>
              <a:stretch/>
            </p:blipFill>
            <p:spPr>
              <a:xfrm>
                <a:off x="15048900" y="27970900"/>
                <a:ext cx="3451526" cy="2268005"/>
              </a:xfrm>
              <a:prstGeom prst="rect">
                <a:avLst/>
              </a:prstGeom>
              <a:noFill/>
              <a:ln>
                <a:noFill/>
              </a:ln>
            </p:spPr>
          </p:pic>
          <p:pic>
            <p:nvPicPr>
              <p:cNvPr id="96" name="Google Shape;96;p1"/>
              <p:cNvPicPr preferRelativeResize="0"/>
              <p:nvPr/>
            </p:nvPicPr>
            <p:blipFill rotWithShape="1">
              <a:blip r:embed="rId11">
                <a:alphaModFix/>
              </a:blip>
              <a:srcRect b="0" l="0" r="0" t="0"/>
              <a:stretch/>
            </p:blipFill>
            <p:spPr>
              <a:xfrm>
                <a:off x="18761675" y="28116075"/>
                <a:ext cx="3732400" cy="2099479"/>
              </a:xfrm>
              <a:prstGeom prst="rect">
                <a:avLst/>
              </a:prstGeom>
              <a:noFill/>
              <a:ln>
                <a:noFill/>
              </a:ln>
            </p:spPr>
          </p:pic>
          <p:sp>
            <p:nvSpPr>
              <p:cNvPr id="97" name="Google Shape;97;p1"/>
              <p:cNvSpPr txBox="1"/>
              <p:nvPr/>
            </p:nvSpPr>
            <p:spPr>
              <a:xfrm>
                <a:off x="14902954" y="30056471"/>
                <a:ext cx="3743400" cy="1015800"/>
              </a:xfrm>
              <a:prstGeom prst="rect">
                <a:avLst/>
              </a:prstGeom>
              <a:gradFill>
                <a:gsLst>
                  <a:gs pos="0">
                    <a:srgbClr val="F8FDFB"/>
                  </a:gs>
                  <a:gs pos="74000">
                    <a:srgbClr val="CBECE1"/>
                  </a:gs>
                  <a:gs pos="83000">
                    <a:srgbClr val="CBECE1"/>
                  </a:gs>
                  <a:gs pos="100000">
                    <a:srgbClr val="DDF2EB"/>
                  </a:gs>
                </a:gsLst>
                <a:lin ang="5400000" scaled="0"/>
              </a:gra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rgbClr val="1A1A1A"/>
                    </a:solidFill>
                    <a:latin typeface="Comic Sans MS"/>
                    <a:ea typeface="Comic Sans MS"/>
                    <a:cs typeface="Comic Sans MS"/>
                    <a:sym typeface="Comic Sans MS"/>
                  </a:rPr>
                  <a:t>Enhanced Learning Outcomes</a:t>
                </a:r>
                <a:endParaRPr sz="3000">
                  <a:solidFill>
                    <a:srgbClr val="1A1A1A"/>
                  </a:solidFill>
                  <a:latin typeface="Comic Sans MS"/>
                  <a:ea typeface="Comic Sans MS"/>
                  <a:cs typeface="Comic Sans MS"/>
                  <a:sym typeface="Comic Sans MS"/>
                </a:endParaRPr>
              </a:p>
            </p:txBody>
          </p:sp>
          <p:sp>
            <p:nvSpPr>
              <p:cNvPr id="98" name="Google Shape;98;p1"/>
              <p:cNvSpPr txBox="1"/>
              <p:nvPr/>
            </p:nvSpPr>
            <p:spPr>
              <a:xfrm>
                <a:off x="11437750" y="30056475"/>
                <a:ext cx="3043800" cy="1015800"/>
              </a:xfrm>
              <a:prstGeom prst="rect">
                <a:avLst/>
              </a:prstGeom>
              <a:gradFill>
                <a:gsLst>
                  <a:gs pos="0">
                    <a:srgbClr val="F8FDFB"/>
                  </a:gs>
                  <a:gs pos="74000">
                    <a:srgbClr val="CBECE1"/>
                  </a:gs>
                  <a:gs pos="83000">
                    <a:srgbClr val="CBECE1"/>
                  </a:gs>
                  <a:gs pos="100000">
                    <a:srgbClr val="DDF2EB"/>
                  </a:gs>
                </a:gsLst>
                <a:lin ang="5400000" scaled="0"/>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rgbClr val="1A1A1A"/>
                    </a:solidFill>
                    <a:latin typeface="Comic Sans MS"/>
                    <a:ea typeface="Comic Sans MS"/>
                    <a:cs typeface="Comic Sans MS"/>
                    <a:sym typeface="Comic Sans MS"/>
                  </a:rPr>
                  <a:t>Increased engagement</a:t>
                </a:r>
                <a:endParaRPr sz="3000">
                  <a:solidFill>
                    <a:srgbClr val="1A1A1A"/>
                  </a:solidFill>
                  <a:latin typeface="Comic Sans MS"/>
                  <a:ea typeface="Comic Sans MS"/>
                  <a:cs typeface="Comic Sans MS"/>
                  <a:sym typeface="Comic Sans MS"/>
                </a:endParaRPr>
              </a:p>
            </p:txBody>
          </p:sp>
          <p:sp>
            <p:nvSpPr>
              <p:cNvPr id="99" name="Google Shape;99;p1"/>
              <p:cNvSpPr txBox="1"/>
              <p:nvPr/>
            </p:nvSpPr>
            <p:spPr>
              <a:xfrm>
                <a:off x="7240264" y="30056475"/>
                <a:ext cx="3732300" cy="1015800"/>
              </a:xfrm>
              <a:prstGeom prst="rect">
                <a:avLst/>
              </a:prstGeom>
              <a:gradFill>
                <a:gsLst>
                  <a:gs pos="0">
                    <a:srgbClr val="F8FDFB"/>
                  </a:gs>
                  <a:gs pos="74000">
                    <a:srgbClr val="CBECE1"/>
                  </a:gs>
                  <a:gs pos="83000">
                    <a:srgbClr val="CBECE1"/>
                  </a:gs>
                  <a:gs pos="100000">
                    <a:srgbClr val="DDF2EB"/>
                  </a:gs>
                </a:gsLst>
                <a:lin ang="5400000" scaled="0"/>
              </a:gra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rgbClr val="1A1A1A"/>
                    </a:solidFill>
                    <a:latin typeface="Comic Sans MS"/>
                    <a:ea typeface="Comic Sans MS"/>
                    <a:cs typeface="Comic Sans MS"/>
                    <a:sym typeface="Comic Sans MS"/>
                  </a:rPr>
                  <a:t>Enhanced </a:t>
                </a:r>
                <a:endParaRPr/>
              </a:p>
              <a:p>
                <a:pPr indent="0" lvl="0" marL="0" marR="0" rtl="0" algn="ctr">
                  <a:spcBef>
                    <a:spcPts val="0"/>
                  </a:spcBef>
                  <a:spcAft>
                    <a:spcPts val="0"/>
                  </a:spcAft>
                  <a:buNone/>
                </a:pPr>
                <a:r>
                  <a:rPr b="1" lang="en-US" sz="3000">
                    <a:solidFill>
                      <a:srgbClr val="1A1A1A"/>
                    </a:solidFill>
                    <a:latin typeface="Comic Sans MS"/>
                    <a:ea typeface="Comic Sans MS"/>
                    <a:cs typeface="Comic Sans MS"/>
                    <a:sym typeface="Comic Sans MS"/>
                  </a:rPr>
                  <a:t>Personalized paths</a:t>
                </a:r>
                <a:endParaRPr sz="3000">
                  <a:solidFill>
                    <a:srgbClr val="1A1A1A"/>
                  </a:solidFill>
                  <a:latin typeface="Comic Sans MS"/>
                  <a:ea typeface="Comic Sans MS"/>
                  <a:cs typeface="Comic Sans MS"/>
                  <a:sym typeface="Comic Sans MS"/>
                </a:endParaRPr>
              </a:p>
            </p:txBody>
          </p:sp>
          <p:sp>
            <p:nvSpPr>
              <p:cNvPr id="100" name="Google Shape;100;p1"/>
              <p:cNvSpPr txBox="1"/>
              <p:nvPr/>
            </p:nvSpPr>
            <p:spPr>
              <a:xfrm>
                <a:off x="18880581" y="30056546"/>
                <a:ext cx="3743400" cy="1015800"/>
              </a:xfrm>
              <a:prstGeom prst="rect">
                <a:avLst/>
              </a:prstGeom>
              <a:gradFill>
                <a:gsLst>
                  <a:gs pos="0">
                    <a:srgbClr val="F8FDFB"/>
                  </a:gs>
                  <a:gs pos="74000">
                    <a:srgbClr val="CBECE1"/>
                  </a:gs>
                  <a:gs pos="83000">
                    <a:srgbClr val="CBECE1"/>
                  </a:gs>
                  <a:gs pos="100000">
                    <a:srgbClr val="DDF2EB"/>
                  </a:gs>
                </a:gsLst>
                <a:lin ang="5400000" scaled="0"/>
              </a:gra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000">
                    <a:solidFill>
                      <a:srgbClr val="1A1A1A"/>
                    </a:solidFill>
                    <a:latin typeface="Comic Sans MS"/>
                    <a:ea typeface="Comic Sans MS"/>
                    <a:cs typeface="Comic Sans MS"/>
                    <a:sym typeface="Comic Sans MS"/>
                  </a:rPr>
                  <a:t>Addressing achievement Gaps</a:t>
                </a:r>
                <a:endParaRPr sz="3000">
                  <a:solidFill>
                    <a:srgbClr val="1A1A1A"/>
                  </a:solidFill>
                  <a:latin typeface="Comic Sans MS"/>
                  <a:ea typeface="Comic Sans MS"/>
                  <a:cs typeface="Comic Sans MS"/>
                  <a:sym typeface="Comic Sans MS"/>
                </a:endParaRPr>
              </a:p>
            </p:txBody>
          </p:sp>
        </p:grpSp>
      </p:grpSp>
      <p:grpSp>
        <p:nvGrpSpPr>
          <p:cNvPr id="101" name="Google Shape;101;p1"/>
          <p:cNvGrpSpPr/>
          <p:nvPr/>
        </p:nvGrpSpPr>
        <p:grpSpPr>
          <a:xfrm>
            <a:off x="152400" y="152400"/>
            <a:ext cx="27432000" cy="15837379"/>
            <a:chOff x="152400" y="152400"/>
            <a:chExt cx="27432000" cy="15837379"/>
          </a:xfrm>
        </p:grpSpPr>
        <p:sp>
          <p:nvSpPr>
            <p:cNvPr id="102" name="Google Shape;102;p1"/>
            <p:cNvSpPr/>
            <p:nvPr/>
          </p:nvSpPr>
          <p:spPr>
            <a:xfrm>
              <a:off x="152400" y="152400"/>
              <a:ext cx="27432000" cy="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sz="7200">
                <a:solidFill>
                  <a:schemeClr val="dk1"/>
                </a:solidFill>
                <a:latin typeface="Arial Narrow"/>
                <a:ea typeface="Arial Narrow"/>
                <a:cs typeface="Arial Narrow"/>
                <a:sym typeface="Arial Narrow"/>
              </a:endParaRPr>
            </a:p>
          </p:txBody>
        </p:sp>
        <p:sp>
          <p:nvSpPr>
            <p:cNvPr id="103" name="Google Shape;103;p1"/>
            <p:cNvSpPr/>
            <p:nvPr/>
          </p:nvSpPr>
          <p:spPr>
            <a:xfrm>
              <a:off x="421102" y="284467"/>
              <a:ext cx="26589633" cy="15691887"/>
            </a:xfrm>
            <a:prstGeom prst="rect">
              <a:avLst/>
            </a:prstGeom>
            <a:solidFill>
              <a:srgbClr val="EBE5F1">
                <a:alpha val="35686"/>
              </a:srgbClr>
            </a:solidFill>
            <a:ln cap="flat" cmpd="sng" w="63500">
              <a:solidFill>
                <a:srgbClr val="1A1A1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lt1"/>
                </a:solidFill>
                <a:latin typeface="Arial Narrow"/>
                <a:ea typeface="Arial Narrow"/>
                <a:cs typeface="Arial Narrow"/>
                <a:sym typeface="Arial Narrow"/>
              </a:endParaRPr>
            </a:p>
          </p:txBody>
        </p:sp>
        <p:sp>
          <p:nvSpPr>
            <p:cNvPr id="104" name="Google Shape;104;p1"/>
            <p:cNvSpPr txBox="1"/>
            <p:nvPr/>
          </p:nvSpPr>
          <p:spPr>
            <a:xfrm>
              <a:off x="1162949" y="666220"/>
              <a:ext cx="25747743" cy="23330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7200">
                  <a:solidFill>
                    <a:srgbClr val="1A1A1A"/>
                  </a:solidFill>
                  <a:latin typeface="Comic Sans MS"/>
                  <a:ea typeface="Comic Sans MS"/>
                  <a:cs typeface="Comic Sans MS"/>
                  <a:sym typeface="Comic Sans MS"/>
                </a:rPr>
                <a:t>Enhancing Education Outcomes Through Personalized Learning System</a:t>
              </a:r>
              <a:endParaRPr sz="7200">
                <a:solidFill>
                  <a:srgbClr val="1A1A1A"/>
                </a:solidFill>
                <a:latin typeface="Comic Sans MS"/>
                <a:ea typeface="Comic Sans MS"/>
                <a:cs typeface="Comic Sans MS"/>
                <a:sym typeface="Comic Sans MS"/>
              </a:endParaRPr>
            </a:p>
          </p:txBody>
        </p:sp>
        <p:sp>
          <p:nvSpPr>
            <p:cNvPr id="105" name="Google Shape;105;p1"/>
            <p:cNvSpPr/>
            <p:nvPr/>
          </p:nvSpPr>
          <p:spPr>
            <a:xfrm>
              <a:off x="833697" y="3063346"/>
              <a:ext cx="25789411" cy="8632499"/>
            </a:xfrm>
            <a:prstGeom prst="roundRect">
              <a:avLst>
                <a:gd fmla="val 16667" name="adj"/>
              </a:avLst>
            </a:prstGeom>
            <a:blipFill rotWithShape="1">
              <a:blip r:embed="rId12">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lt1"/>
                </a:solidFill>
                <a:latin typeface="Arial Narrow"/>
                <a:ea typeface="Arial Narrow"/>
                <a:cs typeface="Arial Narrow"/>
                <a:sym typeface="Arial Narrow"/>
              </a:endParaRPr>
            </a:p>
          </p:txBody>
        </p:sp>
        <p:sp>
          <p:nvSpPr>
            <p:cNvPr id="106" name="Google Shape;106;p1"/>
            <p:cNvSpPr/>
            <p:nvPr/>
          </p:nvSpPr>
          <p:spPr>
            <a:xfrm>
              <a:off x="974138" y="4124765"/>
              <a:ext cx="13967768" cy="6974276"/>
            </a:xfrm>
            <a:prstGeom prst="flowChartTerminator">
              <a:avLst/>
            </a:prstGeom>
            <a:gradFill>
              <a:gsLst>
                <a:gs pos="0">
                  <a:srgbClr val="FFFFFF">
                    <a:alpha val="0"/>
                  </a:srgbClr>
                </a:gs>
                <a:gs pos="35000">
                  <a:srgbClr val="FFFFFF">
                    <a:alpha val="31764"/>
                  </a:srgbClr>
                </a:gs>
                <a:gs pos="100000">
                  <a:srgbClr val="009CC2">
                    <a:alpha val="72941"/>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lt1"/>
                </a:solidFill>
                <a:latin typeface="Arial Narrow"/>
                <a:ea typeface="Arial Narrow"/>
                <a:cs typeface="Arial Narrow"/>
                <a:sym typeface="Arial Narrow"/>
              </a:endParaRPr>
            </a:p>
          </p:txBody>
        </p:sp>
        <p:sp>
          <p:nvSpPr>
            <p:cNvPr id="107" name="Google Shape;107;p1"/>
            <p:cNvSpPr/>
            <p:nvPr/>
          </p:nvSpPr>
          <p:spPr>
            <a:xfrm>
              <a:off x="2873924" y="3422610"/>
              <a:ext cx="10292041" cy="1851356"/>
            </a:xfrm>
            <a:prstGeom prst="rect">
              <a:avLst/>
            </a:prstGeom>
            <a:gradFill>
              <a:gsLst>
                <a:gs pos="0">
                  <a:srgbClr val="FFFFFF">
                    <a:alpha val="0"/>
                  </a:srgbClr>
                </a:gs>
                <a:gs pos="35000">
                  <a:srgbClr val="FFFFFF">
                    <a:alpha val="31764"/>
                  </a:srgbClr>
                </a:gs>
                <a:gs pos="100000">
                  <a:srgbClr val="009CC2">
                    <a:alpha val="72941"/>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200">
                  <a:solidFill>
                    <a:srgbClr val="1A1A1A"/>
                  </a:solidFill>
                  <a:latin typeface="Kaushan Script"/>
                  <a:ea typeface="Kaushan Script"/>
                  <a:cs typeface="Kaushan Script"/>
                  <a:sym typeface="Kaushan Script"/>
                </a:rPr>
                <a:t>What is Personalized </a:t>
              </a:r>
              <a:endParaRPr/>
            </a:p>
            <a:p>
              <a:pPr indent="0" lvl="0" marL="0" marR="0" rtl="0" algn="ctr">
                <a:spcBef>
                  <a:spcPts val="0"/>
                </a:spcBef>
                <a:spcAft>
                  <a:spcPts val="0"/>
                </a:spcAft>
                <a:buNone/>
              </a:pPr>
              <a:r>
                <a:rPr lang="en-US" sz="7200">
                  <a:solidFill>
                    <a:srgbClr val="1A1A1A"/>
                  </a:solidFill>
                  <a:latin typeface="Kaushan Script"/>
                  <a:ea typeface="Kaushan Script"/>
                  <a:cs typeface="Kaushan Script"/>
                  <a:sym typeface="Kaushan Script"/>
                </a:rPr>
                <a:t>System ??</a:t>
              </a:r>
              <a:endParaRPr sz="7200">
                <a:solidFill>
                  <a:srgbClr val="1A1A1A"/>
                </a:solidFill>
                <a:latin typeface="Kaushan Script"/>
                <a:ea typeface="Kaushan Script"/>
                <a:cs typeface="Kaushan Script"/>
                <a:sym typeface="Kaushan Script"/>
              </a:endParaRPr>
            </a:p>
          </p:txBody>
        </p:sp>
        <p:sp>
          <p:nvSpPr>
            <p:cNvPr id="108" name="Google Shape;108;p1"/>
            <p:cNvSpPr txBox="1"/>
            <p:nvPr/>
          </p:nvSpPr>
          <p:spPr>
            <a:xfrm>
              <a:off x="1360051" y="5284719"/>
              <a:ext cx="13071193" cy="563231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br>
                <a:rPr lang="en-US" sz="4500">
                  <a:solidFill>
                    <a:schemeClr val="dk1"/>
                  </a:solidFill>
                  <a:latin typeface="Arial Narrow"/>
                  <a:ea typeface="Arial Narrow"/>
                  <a:cs typeface="Arial Narrow"/>
                  <a:sym typeface="Arial Narrow"/>
                </a:rPr>
              </a:br>
              <a:r>
                <a:rPr b="1" lang="en-US" sz="4500">
                  <a:solidFill>
                    <a:srgbClr val="1A1A1A"/>
                  </a:solidFill>
                  <a:latin typeface="Comic Sans MS"/>
                  <a:ea typeface="Comic Sans MS"/>
                  <a:cs typeface="Comic Sans MS"/>
                  <a:sym typeface="Comic Sans MS"/>
                </a:rPr>
                <a:t>A personalized learning system is like a customized education plan that adapts to your strengths, weaknesses, and pace. It provides tailored materials, tracks your progress, and gives feedback to keep you engaged and motivated. It's education is designed just for you.</a:t>
              </a:r>
              <a:endParaRPr b="1" sz="4500">
                <a:solidFill>
                  <a:srgbClr val="1A1A1A"/>
                </a:solidFill>
                <a:latin typeface="Comic Sans MS"/>
                <a:ea typeface="Comic Sans MS"/>
                <a:cs typeface="Comic Sans MS"/>
                <a:sym typeface="Comic Sans MS"/>
              </a:endParaRPr>
            </a:p>
          </p:txBody>
        </p:sp>
        <p:pic>
          <p:nvPicPr>
            <p:cNvPr id="109" name="Google Shape;109;p1"/>
            <p:cNvPicPr preferRelativeResize="0"/>
            <p:nvPr/>
          </p:nvPicPr>
          <p:blipFill rotWithShape="1">
            <a:blip r:embed="rId13">
              <a:alphaModFix/>
            </a:blip>
            <a:srcRect b="0" l="0" r="0" t="0"/>
            <a:stretch/>
          </p:blipFill>
          <p:spPr>
            <a:xfrm>
              <a:off x="22834565" y="3215906"/>
              <a:ext cx="3788543" cy="2587000"/>
            </a:xfrm>
            <a:prstGeom prst="rect">
              <a:avLst/>
            </a:prstGeom>
            <a:noFill/>
            <a:ln>
              <a:noFill/>
            </a:ln>
          </p:spPr>
        </p:pic>
        <p:sp>
          <p:nvSpPr>
            <p:cNvPr id="110" name="Google Shape;110;p1"/>
            <p:cNvSpPr/>
            <p:nvPr/>
          </p:nvSpPr>
          <p:spPr>
            <a:xfrm>
              <a:off x="23913480" y="2248259"/>
              <a:ext cx="2997212" cy="1396423"/>
            </a:xfrm>
            <a:prstGeom prst="wedgeEllipseCallout">
              <a:avLst>
                <a:gd fmla="val -20833" name="adj1"/>
                <a:gd fmla="val 62500" name="adj2"/>
              </a:avLst>
            </a:prstGeom>
            <a:solidFill>
              <a:schemeClr val="lt1"/>
            </a:solidFill>
            <a:ln cap="flat" cmpd="sng" w="12700">
              <a:solidFill>
                <a:srgbClr val="1A1A1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200">
                <a:solidFill>
                  <a:schemeClr val="lt1"/>
                </a:solidFill>
                <a:latin typeface="Arial Narrow"/>
                <a:ea typeface="Arial Narrow"/>
                <a:cs typeface="Arial Narrow"/>
                <a:sym typeface="Arial Narrow"/>
              </a:endParaRPr>
            </a:p>
          </p:txBody>
        </p:sp>
        <p:sp>
          <p:nvSpPr>
            <p:cNvPr id="111" name="Google Shape;111;p1"/>
            <p:cNvSpPr txBox="1"/>
            <p:nvPr/>
          </p:nvSpPr>
          <p:spPr>
            <a:xfrm>
              <a:off x="24313381" y="2425370"/>
              <a:ext cx="2296338" cy="10421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500">
                  <a:solidFill>
                    <a:srgbClr val="1A1A1A"/>
                  </a:solidFill>
                  <a:latin typeface="Comic Sans MS"/>
                  <a:ea typeface="Comic Sans MS"/>
                  <a:cs typeface="Comic Sans MS"/>
                  <a:sym typeface="Comic Sans MS"/>
                </a:rPr>
                <a:t>What is personalized system?</a:t>
              </a:r>
              <a:endParaRPr sz="2500">
                <a:solidFill>
                  <a:srgbClr val="1A1A1A"/>
                </a:solidFill>
                <a:latin typeface="Comic Sans MS"/>
                <a:ea typeface="Comic Sans MS"/>
                <a:cs typeface="Comic Sans MS"/>
                <a:sym typeface="Comic Sans MS"/>
              </a:endParaRPr>
            </a:p>
          </p:txBody>
        </p:sp>
        <p:pic>
          <p:nvPicPr>
            <p:cNvPr id="112" name="Google Shape;112;p1"/>
            <p:cNvPicPr preferRelativeResize="0"/>
            <p:nvPr/>
          </p:nvPicPr>
          <p:blipFill rotWithShape="1">
            <a:blip r:embed="rId14">
              <a:alphaModFix/>
            </a:blip>
            <a:srcRect b="0" l="0" r="0" t="0"/>
            <a:stretch/>
          </p:blipFill>
          <p:spPr>
            <a:xfrm>
              <a:off x="1162949" y="12961138"/>
              <a:ext cx="2681668" cy="2011251"/>
            </a:xfrm>
            <a:prstGeom prst="rect">
              <a:avLst/>
            </a:prstGeom>
            <a:noFill/>
            <a:ln>
              <a:noFill/>
            </a:ln>
          </p:spPr>
        </p:pic>
        <p:cxnSp>
          <p:nvCxnSpPr>
            <p:cNvPr id="113" name="Google Shape;113;p1"/>
            <p:cNvCxnSpPr/>
            <p:nvPr/>
          </p:nvCxnSpPr>
          <p:spPr>
            <a:xfrm>
              <a:off x="421102" y="12065779"/>
              <a:ext cx="26659205" cy="0"/>
            </a:xfrm>
            <a:prstGeom prst="straightConnector1">
              <a:avLst/>
            </a:prstGeom>
            <a:noFill/>
            <a:ln cap="flat" cmpd="sng" w="63500">
              <a:solidFill>
                <a:srgbClr val="1A1A1A"/>
              </a:solidFill>
              <a:prstDash val="solid"/>
              <a:miter lim="800000"/>
              <a:headEnd len="sm" w="sm" type="none"/>
              <a:tailEnd len="sm" w="sm" type="none"/>
            </a:ln>
          </p:spPr>
        </p:cxnSp>
        <p:cxnSp>
          <p:nvCxnSpPr>
            <p:cNvPr id="114" name="Google Shape;114;p1"/>
            <p:cNvCxnSpPr/>
            <p:nvPr/>
          </p:nvCxnSpPr>
          <p:spPr>
            <a:xfrm rot="10800000">
              <a:off x="13868400" y="12065779"/>
              <a:ext cx="0" cy="3924000"/>
            </a:xfrm>
            <a:prstGeom prst="straightConnector1">
              <a:avLst/>
            </a:prstGeom>
            <a:noFill/>
            <a:ln cap="flat" cmpd="sng" w="63500">
              <a:solidFill>
                <a:srgbClr val="1A1A1A"/>
              </a:solidFill>
              <a:prstDash val="solid"/>
              <a:miter lim="800000"/>
              <a:headEnd len="sm" w="sm" type="none"/>
              <a:tailEnd len="sm" w="sm" type="none"/>
            </a:ln>
          </p:spPr>
        </p:cxnSp>
        <p:pic>
          <p:nvPicPr>
            <p:cNvPr id="115" name="Google Shape;115;p1"/>
            <p:cNvPicPr preferRelativeResize="0"/>
            <p:nvPr/>
          </p:nvPicPr>
          <p:blipFill rotWithShape="1">
            <a:blip r:embed="rId15">
              <a:alphaModFix/>
            </a:blip>
            <a:srcRect b="0" l="0" r="0" t="0"/>
            <a:stretch/>
          </p:blipFill>
          <p:spPr>
            <a:xfrm>
              <a:off x="14205462" y="13191299"/>
              <a:ext cx="2320158" cy="1672960"/>
            </a:xfrm>
            <a:prstGeom prst="rect">
              <a:avLst/>
            </a:prstGeom>
            <a:noFill/>
            <a:ln>
              <a:noFill/>
            </a:ln>
          </p:spPr>
        </p:pic>
        <p:sp>
          <p:nvSpPr>
            <p:cNvPr id="116" name="Google Shape;116;p1"/>
            <p:cNvSpPr txBox="1"/>
            <p:nvPr/>
          </p:nvSpPr>
          <p:spPr>
            <a:xfrm>
              <a:off x="7078960" y="13619747"/>
              <a:ext cx="45719"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7200">
                <a:solidFill>
                  <a:schemeClr val="dk1"/>
                </a:solidFill>
                <a:latin typeface="Arial Narrow"/>
                <a:ea typeface="Arial Narrow"/>
                <a:cs typeface="Arial Narrow"/>
                <a:sym typeface="Arial Narrow"/>
              </a:endParaRPr>
            </a:p>
          </p:txBody>
        </p:sp>
        <p:sp>
          <p:nvSpPr>
            <p:cNvPr id="117" name="Google Shape;117;p1"/>
            <p:cNvSpPr/>
            <p:nvPr/>
          </p:nvSpPr>
          <p:spPr>
            <a:xfrm>
              <a:off x="3982431" y="12548978"/>
              <a:ext cx="9464704" cy="3297693"/>
            </a:xfrm>
            <a:prstGeom prst="rect">
              <a:avLst/>
            </a:prstGeom>
            <a:gradFill>
              <a:gsLst>
                <a:gs pos="0">
                  <a:srgbClr val="FFFFFF">
                    <a:alpha val="0"/>
                  </a:srgbClr>
                </a:gs>
                <a:gs pos="35000">
                  <a:srgbClr val="FFFFFF">
                    <a:alpha val="31764"/>
                  </a:srgbClr>
                </a:gs>
                <a:gs pos="100000">
                  <a:srgbClr val="009CC2">
                    <a:alpha val="72941"/>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500">
                  <a:solidFill>
                    <a:srgbClr val="1A1A1A"/>
                  </a:solidFill>
                  <a:latin typeface="Kaushan Script"/>
                  <a:ea typeface="Kaushan Script"/>
                  <a:cs typeface="Kaushan Script"/>
                  <a:sym typeface="Kaushan Script"/>
                </a:rPr>
                <a:t>Our Mission</a:t>
              </a:r>
              <a:endParaRPr/>
            </a:p>
            <a:p>
              <a:pPr indent="0" lvl="0" marL="0" marR="0" rtl="0" algn="ctr">
                <a:spcBef>
                  <a:spcPts val="0"/>
                </a:spcBef>
                <a:spcAft>
                  <a:spcPts val="0"/>
                </a:spcAft>
                <a:buNone/>
              </a:pPr>
              <a:r>
                <a:t/>
              </a:r>
              <a:endParaRPr sz="4000">
                <a:solidFill>
                  <a:srgbClr val="1A1A1A"/>
                </a:solidFill>
                <a:latin typeface="Kaushan Script"/>
                <a:ea typeface="Kaushan Script"/>
                <a:cs typeface="Kaushan Script"/>
                <a:sym typeface="Kaushan Script"/>
              </a:endParaRPr>
            </a:p>
            <a:p>
              <a:pPr indent="0" lvl="0" marL="0" marR="0" rtl="0" algn="ctr">
                <a:spcBef>
                  <a:spcPts val="0"/>
                </a:spcBef>
                <a:spcAft>
                  <a:spcPts val="0"/>
                </a:spcAft>
                <a:buNone/>
              </a:pPr>
              <a:r>
                <a:rPr b="1" lang="en-US" sz="3000">
                  <a:solidFill>
                    <a:srgbClr val="1A1A1A"/>
                  </a:solidFill>
                  <a:latin typeface="Comic Sans MS"/>
                  <a:ea typeface="Comic Sans MS"/>
                  <a:cs typeface="Comic Sans MS"/>
                  <a:sym typeface="Comic Sans MS"/>
                </a:rPr>
                <a:t>Transforming education with personalized learning: leveraging data science and technology to optimize strengths and ignite a lifelong love for learning.</a:t>
              </a:r>
              <a:endParaRPr b="1" sz="3000">
                <a:solidFill>
                  <a:srgbClr val="1A1A1A"/>
                </a:solidFill>
                <a:latin typeface="Comic Sans MS"/>
                <a:ea typeface="Comic Sans MS"/>
                <a:cs typeface="Comic Sans MS"/>
                <a:sym typeface="Comic Sans MS"/>
              </a:endParaRPr>
            </a:p>
          </p:txBody>
        </p:sp>
        <p:sp>
          <p:nvSpPr>
            <p:cNvPr id="118" name="Google Shape;118;p1"/>
            <p:cNvSpPr/>
            <p:nvPr/>
          </p:nvSpPr>
          <p:spPr>
            <a:xfrm>
              <a:off x="16752852" y="12502852"/>
              <a:ext cx="9718820" cy="3297693"/>
            </a:xfrm>
            <a:prstGeom prst="rect">
              <a:avLst/>
            </a:prstGeom>
            <a:gradFill>
              <a:gsLst>
                <a:gs pos="0">
                  <a:srgbClr val="FFFFFF">
                    <a:alpha val="0"/>
                  </a:srgbClr>
                </a:gs>
                <a:gs pos="35000">
                  <a:srgbClr val="FFFFFF">
                    <a:alpha val="31764"/>
                  </a:srgbClr>
                </a:gs>
                <a:gs pos="100000">
                  <a:srgbClr val="009CC2">
                    <a:alpha val="72941"/>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4500">
                  <a:solidFill>
                    <a:srgbClr val="1A1A1A"/>
                  </a:solidFill>
                  <a:latin typeface="Kaushan Script"/>
                  <a:ea typeface="Kaushan Script"/>
                  <a:cs typeface="Kaushan Script"/>
                  <a:sym typeface="Kaushan Script"/>
                </a:rPr>
                <a:t>Our Vision</a:t>
              </a:r>
              <a:endParaRPr/>
            </a:p>
            <a:p>
              <a:pPr indent="0" lvl="0" marL="0" marR="0" rtl="0" algn="ctr">
                <a:spcBef>
                  <a:spcPts val="0"/>
                </a:spcBef>
                <a:spcAft>
                  <a:spcPts val="0"/>
                </a:spcAft>
                <a:buNone/>
              </a:pPr>
              <a:r>
                <a:t/>
              </a:r>
              <a:endParaRPr b="1" sz="3000">
                <a:solidFill>
                  <a:srgbClr val="1A1A1A"/>
                </a:solidFill>
                <a:latin typeface="Comic Sans MS"/>
                <a:ea typeface="Comic Sans MS"/>
                <a:cs typeface="Comic Sans MS"/>
                <a:sym typeface="Comic Sans MS"/>
              </a:endParaRPr>
            </a:p>
            <a:p>
              <a:pPr indent="0" lvl="0" marL="0" marR="0" rtl="0" algn="ctr">
                <a:spcBef>
                  <a:spcPts val="0"/>
                </a:spcBef>
                <a:spcAft>
                  <a:spcPts val="0"/>
                </a:spcAft>
                <a:buNone/>
              </a:pPr>
              <a:r>
                <a:rPr b="1" lang="en-US" sz="3000">
                  <a:solidFill>
                    <a:srgbClr val="1A1A1A"/>
                  </a:solidFill>
                  <a:latin typeface="Comic Sans MS"/>
                  <a:ea typeface="Comic Sans MS"/>
                  <a:cs typeface="Comic Sans MS"/>
                  <a:sym typeface="Comic Sans MS"/>
                </a:rPr>
                <a:t>Empowering lifelong learners with personalized education using technology and data to unlock individual potential and create a fairer educational system.</a:t>
              </a:r>
              <a:endParaRPr b="1" sz="3000">
                <a:solidFill>
                  <a:srgbClr val="1A1A1A"/>
                </a:solidFill>
                <a:latin typeface="Comic Sans MS"/>
                <a:ea typeface="Comic Sans MS"/>
                <a:cs typeface="Comic Sans MS"/>
                <a:sym typeface="Comic Sans MS"/>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4">
      <a:dk1>
        <a:srgbClr val="F58A1F"/>
      </a:dk1>
      <a:lt1>
        <a:srgbClr val="FFFFFF"/>
      </a:lt1>
      <a:dk2>
        <a:srgbClr val="E1C300"/>
      </a:dk2>
      <a:lt2>
        <a:srgbClr val="E4575E"/>
      </a:lt2>
      <a:accent1>
        <a:srgbClr val="8FD7BE"/>
      </a:accent1>
      <a:accent2>
        <a:srgbClr val="9E84BB"/>
      </a:accent2>
      <a:accent3>
        <a:srgbClr val="6C70C6"/>
      </a:accent3>
      <a:accent4>
        <a:srgbClr val="4D82BF"/>
      </a:accent4>
      <a:accent5>
        <a:srgbClr val="009CC2"/>
      </a:accent5>
      <a:accent6>
        <a:srgbClr val="9BC100"/>
      </a:accent6>
      <a:hlink>
        <a:srgbClr val="000000"/>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2024-03-16T12:59:37Z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