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7A043-CAF9-4043-BF66-28CB89E0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FE4D47-7CE3-4B4A-91B5-51089196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4FF82-0C68-4743-B79B-3209FDB3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4E94C-DBCF-481D-A326-780676E0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8B2D1-4733-40D1-AC0B-DE657744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1EBC7-C1FA-49E8-8460-43EDE337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ECA6D0-A556-4457-AC03-8A894CFC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CE90D-25A4-4EAF-B93B-B68CF3C2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48B24D-44E2-46D3-991F-F74751D3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62821-E7B6-497B-BD75-510FEE2E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8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BE876-F099-45DB-B353-1BF2E7E4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5248A3-2AE8-486F-8D67-DE820813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B8ED1-6EA9-4F0E-B0A3-622DB84D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0DF78-4814-462D-8C6C-19E2F747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B8AA0-B416-4E90-85AD-A8F66CAE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C38A5-D45E-490F-BADB-F1CBC07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C1D6E-D542-4460-BFAE-C021AA34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848F6-C121-4AE3-A6F4-544F0412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656B7-4B9A-48F4-A7EB-5CC3EF9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5C44FB-C438-487E-BB5F-F4050555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52DC7-D77A-4BDE-805C-E40F82BE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5E60F-8F60-44F7-849B-A38F3945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BCE15-7BDE-429F-BCFC-924BF558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6B1CC-808F-4EC9-A716-4634254F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20CFD2-34A7-4F5C-B4EF-BFDE7FEA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2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F7959-23ED-463F-840B-E7524CB1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86A03-D08D-47DC-9867-77D0B5BD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554953-8BD3-4E8E-8685-C0D11BB1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DF1868-1DF7-481E-82DF-B2996C03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6ACEB-C108-4289-9703-833B8113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A4B937-46B1-49E8-A5D1-C674C659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2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6F9BC-5FE9-4DD2-B78D-5779AE37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F98F0-75C9-4BE4-985E-090DF7C2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305278-077B-40BD-9E8C-97E2AD69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2CA225-1CB5-40E0-8E6A-F1DF20EA3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D83CCB-14E4-4F4C-B48D-BB995EF91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55510E-459D-4F5F-9F65-4E20A46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6F3C3B-B906-488D-ACB2-02DE3A3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8E557C-BAF8-45B2-A5A2-4FF29A13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D55AD-334A-4A6C-9CF3-C9C2778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35C588-47DF-4F4A-983E-101DE4F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64B1BE-A0F0-41E6-AE19-271DFC9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FBBF7-6B6F-45F2-AFC8-0AB1CBEA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CA390-3B9F-45C2-A7CA-36CC300D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B6F33E-4532-4562-83F2-960D8732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9B4F97-E950-49CE-8598-F4D7E2B8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7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6F18F-F09C-4BF2-899C-1F624606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123E2-0D2C-4EF3-A3E2-37B3F26A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8D2A60-65F5-4B59-A2A0-6546F3B3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D96D0-0A1C-468F-8AA2-C9A9AEA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488AB-6469-4178-A04B-60D79647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E59A8F-6224-4BC5-872D-2B363DA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5083-1CC7-4E59-9E30-1D9F9836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5F1C76-4BA1-4767-A800-070A0F8B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88A68B-0DBB-4A0A-9E90-7FC258B2A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96033-9A0A-49C1-87AD-F49915A5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1F790-4980-41B8-915C-E6B1BBFA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3F1584-2889-4A43-9591-6DB62BE6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2C8B3F-167A-4209-A5AE-A0A6D06E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90DE2F-7C39-411C-90AE-E2C97F6E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E0388-BC0E-45BC-A1CC-84EC95CA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34F8-434F-454F-B8D4-9AC10BBC8B7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35346-1829-4480-8CF2-82E67E90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B36DE-D059-4755-86A1-91BB93E0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F89A-41C3-4EED-A517-188F011A1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903C8-A463-4907-A27D-F9B1B8E4D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Coucou</a:t>
            </a:r>
          </a:p>
        </p:txBody>
      </p:sp>
    </p:spTree>
    <p:extLst>
      <p:ext uri="{BB962C8B-B14F-4D97-AF65-F5344CB8AC3E}">
        <p14:creationId xmlns:p14="http://schemas.microsoft.com/office/powerpoint/2010/main" val="2118389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Coucou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Coucou</dc:title>
  <dc:creator>CHAUVIGNE Nicolas</dc:creator>
  <cp:lastModifiedBy>CHAUVIGNE Nicolas</cp:lastModifiedBy>
  <cp:revision>1</cp:revision>
  <dcterms:created xsi:type="dcterms:W3CDTF">2019-07-23T11:56:29Z</dcterms:created>
  <dcterms:modified xsi:type="dcterms:W3CDTF">2019-07-23T11:56:49Z</dcterms:modified>
</cp:coreProperties>
</file>