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READ BOOK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 project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640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smtClean="0"/>
              <a:t>Planning the Road</a:t>
            </a:r>
          </a:p>
          <a:p>
            <a:r>
              <a:rPr lang="en-US" altLang="ko-KR" i="1" dirty="0" smtClean="0"/>
              <a:t>Concept</a:t>
            </a:r>
          </a:p>
          <a:p>
            <a:r>
              <a:rPr lang="en-US" altLang="ko-KR" i="1" dirty="0" smtClean="0"/>
              <a:t>UI</a:t>
            </a:r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2750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Planning the road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개발자 과정에서 학습한 내용을 실습</a:t>
            </a:r>
            <a:endParaRPr lang="en-US" altLang="ko-KR" dirty="0" smtClean="0"/>
          </a:p>
          <a:p>
            <a:r>
              <a:rPr lang="en-US" altLang="ko-KR" dirty="0" smtClean="0"/>
              <a:t>Spring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책을 읽고 독후감을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하는 </a:t>
            </a:r>
            <a:r>
              <a:rPr lang="en-US" altLang="ko-KR" dirty="0" smtClean="0"/>
              <a:t>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7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Monotone</a:t>
            </a:r>
            <a:r>
              <a:rPr lang="ko-KR" altLang="en-US" dirty="0" smtClean="0"/>
              <a:t>과 이미지를 사용하여 화면 구성</a:t>
            </a:r>
            <a:endParaRPr lang="en-US" altLang="ko-KR" dirty="0" smtClean="0"/>
          </a:p>
          <a:p>
            <a:r>
              <a:rPr lang="en-US" altLang="ko-KR" dirty="0" err="1"/>
              <a:t>Nanum</a:t>
            </a:r>
            <a:r>
              <a:rPr lang="en-US" altLang="ko-KR" dirty="0"/>
              <a:t> Pen </a:t>
            </a:r>
            <a:r>
              <a:rPr lang="en-US" altLang="ko-KR" dirty="0" smtClean="0"/>
              <a:t>Script Font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Upload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Image File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화면을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5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548235"/>
            <a:ext cx="7569665" cy="42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548233"/>
            <a:ext cx="7570551" cy="425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4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548235"/>
            <a:ext cx="7570548" cy="42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6549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54</Words>
  <Application>Microsoft Office PowerPoint</Application>
  <PresentationFormat>와이드스크린</PresentationFormat>
  <Paragraphs>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슬라이스</vt:lpstr>
      <vt:lpstr>READ BOOK </vt:lpstr>
      <vt:lpstr>Index</vt:lpstr>
      <vt:lpstr>Planning the road</vt:lpstr>
      <vt:lpstr>Concept</vt:lpstr>
      <vt:lpstr>UI</vt:lpstr>
      <vt:lpstr>UI</vt:lpstr>
      <vt:lpstr>UI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BOOK</dc:title>
  <dc:creator>505-27</dc:creator>
  <cp:lastModifiedBy>505-27</cp:lastModifiedBy>
  <cp:revision>5</cp:revision>
  <dcterms:created xsi:type="dcterms:W3CDTF">2019-03-28T00:15:57Z</dcterms:created>
  <dcterms:modified xsi:type="dcterms:W3CDTF">2019-03-28T01:30:34Z</dcterms:modified>
</cp:coreProperties>
</file>