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74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Glegoo" panose="020B0604020202020204" charset="0"/>
      <p:regular r:id="rId16"/>
      <p:bold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8053C-A12A-44FF-BB5E-438D94F9D342}">
  <a:tblStyle styleId="{0598053C-A12A-44FF-BB5E-438D94F9D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C15E7-F1B7-4EEB-B372-630F6974879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5A433-A5B9-4A2B-A4ED-E7FAD8AB3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renting market</a:t>
          </a:r>
        </a:p>
      </dgm:t>
    </dgm:pt>
    <dgm:pt modelId="{E6A25D56-FE4D-42CD-94B1-A2E3D031E0F0}" type="parTrans" cxnId="{185E207C-1DF7-4185-BA76-7E3E3C94DA87}">
      <dgm:prSet/>
      <dgm:spPr/>
      <dgm:t>
        <a:bodyPr/>
        <a:lstStyle/>
        <a:p>
          <a:endParaRPr lang="en-US"/>
        </a:p>
      </dgm:t>
    </dgm:pt>
    <dgm:pt modelId="{48C853C1-587E-4ED8-AEC3-2CA17A771277}" type="sibTrans" cxnId="{185E207C-1DF7-4185-BA76-7E3E3C94DA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4E6335-F818-4C74-BDEB-4E5579C97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Difficulty in maintaining and managing all tenant details</a:t>
          </a:r>
        </a:p>
      </dgm:t>
    </dgm:pt>
    <dgm:pt modelId="{8FC01AFC-2EFD-4C4E-92E0-5132F1969BC3}" type="parTrans" cxnId="{765490FD-BF0C-409D-A18F-B1773C16BF91}">
      <dgm:prSet/>
      <dgm:spPr/>
      <dgm:t>
        <a:bodyPr/>
        <a:lstStyle/>
        <a:p>
          <a:endParaRPr lang="en-US"/>
        </a:p>
      </dgm:t>
    </dgm:pt>
    <dgm:pt modelId="{0CF2183E-A7D8-43E8-A8C6-4C6F00A9ADAD}" type="sibTrans" cxnId="{765490FD-BF0C-409D-A18F-B1773C16BF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C27B65-4C3F-430E-8017-1F4BAFA32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Tedious leasing process</a:t>
          </a:r>
        </a:p>
      </dgm:t>
    </dgm:pt>
    <dgm:pt modelId="{84A26F78-E1A1-4B38-B475-EB6037F3741B}" type="parTrans" cxnId="{C57937DA-659D-43BC-860C-9D80B2F475D1}">
      <dgm:prSet/>
      <dgm:spPr/>
      <dgm:t>
        <a:bodyPr/>
        <a:lstStyle/>
        <a:p>
          <a:endParaRPr lang="en-US"/>
        </a:p>
      </dgm:t>
    </dgm:pt>
    <dgm:pt modelId="{31327FD9-C60B-4C1B-884E-564B040171CF}" type="sibTrans" cxnId="{C57937DA-659D-43BC-860C-9D80B2F475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197504-B13A-49E9-826B-2E8132EC5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Fradulent transactions due to lack of transparency</a:t>
          </a:r>
        </a:p>
      </dgm:t>
    </dgm:pt>
    <dgm:pt modelId="{2CEEE5E7-BD77-4092-BD09-56ACBE983A2A}" type="parTrans" cxnId="{25B712D0-F859-4400-B4F4-1B1D51799D72}">
      <dgm:prSet/>
      <dgm:spPr/>
      <dgm:t>
        <a:bodyPr/>
        <a:lstStyle/>
        <a:p>
          <a:endParaRPr lang="en-US"/>
        </a:p>
      </dgm:t>
    </dgm:pt>
    <dgm:pt modelId="{EC176487-EC72-4A67-B483-CA7971C55778}" type="sibTrans" cxnId="{25B712D0-F859-4400-B4F4-1B1D51799D72}">
      <dgm:prSet/>
      <dgm:spPr/>
      <dgm:t>
        <a:bodyPr/>
        <a:lstStyle/>
        <a:p>
          <a:endParaRPr lang="en-US"/>
        </a:p>
      </dgm:t>
    </dgm:pt>
    <dgm:pt modelId="{83ED3585-8118-4235-9A2B-58AB6A84BF78}" type="pres">
      <dgm:prSet presAssocID="{1A2C15E7-F1B7-4EEB-B372-630F69748790}" presName="root" presStyleCnt="0">
        <dgm:presLayoutVars>
          <dgm:dir/>
          <dgm:resizeHandles val="exact"/>
        </dgm:presLayoutVars>
      </dgm:prSet>
      <dgm:spPr/>
    </dgm:pt>
    <dgm:pt modelId="{5C76EE89-EC9F-4ED3-B1F5-D01610B31394}" type="pres">
      <dgm:prSet presAssocID="{1A2C15E7-F1B7-4EEB-B372-630F69748790}" presName="container" presStyleCnt="0">
        <dgm:presLayoutVars>
          <dgm:dir/>
          <dgm:resizeHandles val="exact"/>
        </dgm:presLayoutVars>
      </dgm:prSet>
      <dgm:spPr/>
    </dgm:pt>
    <dgm:pt modelId="{6BD82626-8953-47AF-AB00-CA3A5BEFAF3C}" type="pres">
      <dgm:prSet presAssocID="{E695A433-A5B9-4A2B-A4ED-E7FAD8AB3335}" presName="compNode" presStyleCnt="0"/>
      <dgm:spPr/>
    </dgm:pt>
    <dgm:pt modelId="{CF4ABD77-B1AA-4D69-8A7A-35DC062D2E64}" type="pres">
      <dgm:prSet presAssocID="{E695A433-A5B9-4A2B-A4ED-E7FAD8AB3335}" presName="iconBgRect" presStyleLbl="bgShp" presStyleIdx="0" presStyleCnt="4"/>
      <dgm:spPr/>
    </dgm:pt>
    <dgm:pt modelId="{2A662043-ADDC-4E5E-8360-E165FE2D4C25}" type="pres">
      <dgm:prSet presAssocID="{E695A433-A5B9-4A2B-A4ED-E7FAD8AB33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709115-D53E-43CD-A821-1870ED7A8E13}" type="pres">
      <dgm:prSet presAssocID="{E695A433-A5B9-4A2B-A4ED-E7FAD8AB3335}" presName="spaceRect" presStyleCnt="0"/>
      <dgm:spPr/>
    </dgm:pt>
    <dgm:pt modelId="{DA915828-0473-4BA7-9C80-901BA4DAD1B9}" type="pres">
      <dgm:prSet presAssocID="{E695A433-A5B9-4A2B-A4ED-E7FAD8AB3335}" presName="textRect" presStyleLbl="revTx" presStyleIdx="0" presStyleCnt="4">
        <dgm:presLayoutVars>
          <dgm:chMax val="1"/>
          <dgm:chPref val="1"/>
        </dgm:presLayoutVars>
      </dgm:prSet>
      <dgm:spPr/>
    </dgm:pt>
    <dgm:pt modelId="{446D2367-C8D5-46DB-8463-7A538A90D445}" type="pres">
      <dgm:prSet presAssocID="{48C853C1-587E-4ED8-AEC3-2CA17A771277}" presName="sibTrans" presStyleLbl="sibTrans2D1" presStyleIdx="0" presStyleCnt="0"/>
      <dgm:spPr/>
    </dgm:pt>
    <dgm:pt modelId="{32D86D49-D114-43DE-BB3D-A58DE04F3FED}" type="pres">
      <dgm:prSet presAssocID="{594E6335-F818-4C74-BDEB-4E5579C97F09}" presName="compNode" presStyleCnt="0"/>
      <dgm:spPr/>
    </dgm:pt>
    <dgm:pt modelId="{6431BD08-7733-4632-82F8-8AE615CACC14}" type="pres">
      <dgm:prSet presAssocID="{594E6335-F818-4C74-BDEB-4E5579C97F09}" presName="iconBgRect" presStyleLbl="bgShp" presStyleIdx="1" presStyleCnt="4"/>
      <dgm:spPr/>
    </dgm:pt>
    <dgm:pt modelId="{EB109BAE-BB89-4AC3-BAB2-B74D543ABC0B}" type="pres">
      <dgm:prSet presAssocID="{594E6335-F818-4C74-BDEB-4E5579C97F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DF7E5F-C10E-4C5D-BE3B-F6D9632538FA}" type="pres">
      <dgm:prSet presAssocID="{594E6335-F818-4C74-BDEB-4E5579C97F09}" presName="spaceRect" presStyleCnt="0"/>
      <dgm:spPr/>
    </dgm:pt>
    <dgm:pt modelId="{3E15952D-75D0-4EDE-85B2-07F0EE8E1DC2}" type="pres">
      <dgm:prSet presAssocID="{594E6335-F818-4C74-BDEB-4E5579C97F09}" presName="textRect" presStyleLbl="revTx" presStyleIdx="1" presStyleCnt="4">
        <dgm:presLayoutVars>
          <dgm:chMax val="1"/>
          <dgm:chPref val="1"/>
        </dgm:presLayoutVars>
      </dgm:prSet>
      <dgm:spPr/>
    </dgm:pt>
    <dgm:pt modelId="{88A3898A-2007-4805-BA4D-304145E648CB}" type="pres">
      <dgm:prSet presAssocID="{0CF2183E-A7D8-43E8-A8C6-4C6F00A9ADAD}" presName="sibTrans" presStyleLbl="sibTrans2D1" presStyleIdx="0" presStyleCnt="0"/>
      <dgm:spPr/>
    </dgm:pt>
    <dgm:pt modelId="{D196600E-9A71-4D28-918D-F41415A185D3}" type="pres">
      <dgm:prSet presAssocID="{30C27B65-4C3F-430E-8017-1F4BAFA3252D}" presName="compNode" presStyleCnt="0"/>
      <dgm:spPr/>
    </dgm:pt>
    <dgm:pt modelId="{42FE715F-87B9-4CB2-A161-B85058600294}" type="pres">
      <dgm:prSet presAssocID="{30C27B65-4C3F-430E-8017-1F4BAFA3252D}" presName="iconBgRect" presStyleLbl="bgShp" presStyleIdx="2" presStyleCnt="4"/>
      <dgm:spPr/>
    </dgm:pt>
    <dgm:pt modelId="{30373238-8B30-41FD-B9E9-E719F836192D}" type="pres">
      <dgm:prSet presAssocID="{30C27B65-4C3F-430E-8017-1F4BAFA325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Slash(silence)"/>
        </a:ext>
      </dgm:extLst>
    </dgm:pt>
    <dgm:pt modelId="{7A154390-91BB-44AD-9753-C6B81ED32BA4}" type="pres">
      <dgm:prSet presAssocID="{30C27B65-4C3F-430E-8017-1F4BAFA3252D}" presName="spaceRect" presStyleCnt="0"/>
      <dgm:spPr/>
    </dgm:pt>
    <dgm:pt modelId="{978180A6-B46A-49FE-8073-E0C4B71D271D}" type="pres">
      <dgm:prSet presAssocID="{30C27B65-4C3F-430E-8017-1F4BAFA3252D}" presName="textRect" presStyleLbl="revTx" presStyleIdx="2" presStyleCnt="4">
        <dgm:presLayoutVars>
          <dgm:chMax val="1"/>
          <dgm:chPref val="1"/>
        </dgm:presLayoutVars>
      </dgm:prSet>
      <dgm:spPr/>
    </dgm:pt>
    <dgm:pt modelId="{C33FCD68-9EB3-4246-A252-F77D8298F0E9}" type="pres">
      <dgm:prSet presAssocID="{31327FD9-C60B-4C1B-884E-564B040171CF}" presName="sibTrans" presStyleLbl="sibTrans2D1" presStyleIdx="0" presStyleCnt="0"/>
      <dgm:spPr/>
    </dgm:pt>
    <dgm:pt modelId="{2B83ADD1-7D5A-4C73-9C30-92B6CC367772}" type="pres">
      <dgm:prSet presAssocID="{F8197504-B13A-49E9-826B-2E8132EC59F8}" presName="compNode" presStyleCnt="0"/>
      <dgm:spPr/>
    </dgm:pt>
    <dgm:pt modelId="{FCFCF383-6AFA-4734-8FC0-A81710700F5A}" type="pres">
      <dgm:prSet presAssocID="{F8197504-B13A-49E9-826B-2E8132EC59F8}" presName="iconBgRect" presStyleLbl="bgShp" presStyleIdx="3" presStyleCnt="4"/>
      <dgm:spPr/>
    </dgm:pt>
    <dgm:pt modelId="{FF537E04-DC15-4AAA-BBEE-0C9D80192F2B}" type="pres">
      <dgm:prSet presAssocID="{F8197504-B13A-49E9-826B-2E8132EC59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74E533D-1F6F-46D9-9CD3-C02B5DE1394A}" type="pres">
      <dgm:prSet presAssocID="{F8197504-B13A-49E9-826B-2E8132EC59F8}" presName="spaceRect" presStyleCnt="0"/>
      <dgm:spPr/>
    </dgm:pt>
    <dgm:pt modelId="{64F3D91E-BC04-4EAF-814C-C44CEAD30B3E}" type="pres">
      <dgm:prSet presAssocID="{F8197504-B13A-49E9-826B-2E8132EC59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7FC828-C8D1-41AD-A726-A6055D4E349E}" type="presOf" srcId="{E695A433-A5B9-4A2B-A4ED-E7FAD8AB3335}" destId="{DA915828-0473-4BA7-9C80-901BA4DAD1B9}" srcOrd="0" destOrd="0" presId="urn:microsoft.com/office/officeart/2018/2/layout/IconCircleList"/>
    <dgm:cxn modelId="{0B1FE72A-63E3-4F72-97D7-016341B0CE9D}" type="presOf" srcId="{594E6335-F818-4C74-BDEB-4E5579C97F09}" destId="{3E15952D-75D0-4EDE-85B2-07F0EE8E1DC2}" srcOrd="0" destOrd="0" presId="urn:microsoft.com/office/officeart/2018/2/layout/IconCircleList"/>
    <dgm:cxn modelId="{2B5F5848-9DB0-4995-B17D-3489BF6B2EF0}" type="presOf" srcId="{1A2C15E7-F1B7-4EEB-B372-630F69748790}" destId="{83ED3585-8118-4235-9A2B-58AB6A84BF78}" srcOrd="0" destOrd="0" presId="urn:microsoft.com/office/officeart/2018/2/layout/IconCircleList"/>
    <dgm:cxn modelId="{1628BA4A-2EE3-49CD-AC09-5CAFEA7A2524}" type="presOf" srcId="{48C853C1-587E-4ED8-AEC3-2CA17A771277}" destId="{446D2367-C8D5-46DB-8463-7A538A90D445}" srcOrd="0" destOrd="0" presId="urn:microsoft.com/office/officeart/2018/2/layout/IconCircleList"/>
    <dgm:cxn modelId="{185E207C-1DF7-4185-BA76-7E3E3C94DA87}" srcId="{1A2C15E7-F1B7-4EEB-B372-630F69748790}" destId="{E695A433-A5B9-4A2B-A4ED-E7FAD8AB3335}" srcOrd="0" destOrd="0" parTransId="{E6A25D56-FE4D-42CD-94B1-A2E3D031E0F0}" sibTransId="{48C853C1-587E-4ED8-AEC3-2CA17A771277}"/>
    <dgm:cxn modelId="{3ADAC6A8-9864-4CCC-A186-F7F196DA41ED}" type="presOf" srcId="{31327FD9-C60B-4C1B-884E-564B040171CF}" destId="{C33FCD68-9EB3-4246-A252-F77D8298F0E9}" srcOrd="0" destOrd="0" presId="urn:microsoft.com/office/officeart/2018/2/layout/IconCircleList"/>
    <dgm:cxn modelId="{C8E4D3B4-A681-4E3A-9084-12E0B6EEF36A}" type="presOf" srcId="{30C27B65-4C3F-430E-8017-1F4BAFA3252D}" destId="{978180A6-B46A-49FE-8073-E0C4B71D271D}" srcOrd="0" destOrd="0" presId="urn:microsoft.com/office/officeart/2018/2/layout/IconCircleList"/>
    <dgm:cxn modelId="{1CA386BF-7522-49BA-AF11-24205F270202}" type="presOf" srcId="{F8197504-B13A-49E9-826B-2E8132EC59F8}" destId="{64F3D91E-BC04-4EAF-814C-C44CEAD30B3E}" srcOrd="0" destOrd="0" presId="urn:microsoft.com/office/officeart/2018/2/layout/IconCircleList"/>
    <dgm:cxn modelId="{25B712D0-F859-4400-B4F4-1B1D51799D72}" srcId="{1A2C15E7-F1B7-4EEB-B372-630F69748790}" destId="{F8197504-B13A-49E9-826B-2E8132EC59F8}" srcOrd="3" destOrd="0" parTransId="{2CEEE5E7-BD77-4092-BD09-56ACBE983A2A}" sibTransId="{EC176487-EC72-4A67-B483-CA7971C55778}"/>
    <dgm:cxn modelId="{C57937DA-659D-43BC-860C-9D80B2F475D1}" srcId="{1A2C15E7-F1B7-4EEB-B372-630F69748790}" destId="{30C27B65-4C3F-430E-8017-1F4BAFA3252D}" srcOrd="2" destOrd="0" parTransId="{84A26F78-E1A1-4B38-B475-EB6037F3741B}" sibTransId="{31327FD9-C60B-4C1B-884E-564B040171CF}"/>
    <dgm:cxn modelId="{340E3DDE-1C1B-42B7-AE30-90A213D724F7}" type="presOf" srcId="{0CF2183E-A7D8-43E8-A8C6-4C6F00A9ADAD}" destId="{88A3898A-2007-4805-BA4D-304145E648CB}" srcOrd="0" destOrd="0" presId="urn:microsoft.com/office/officeart/2018/2/layout/IconCircleList"/>
    <dgm:cxn modelId="{765490FD-BF0C-409D-A18F-B1773C16BF91}" srcId="{1A2C15E7-F1B7-4EEB-B372-630F69748790}" destId="{594E6335-F818-4C74-BDEB-4E5579C97F09}" srcOrd="1" destOrd="0" parTransId="{8FC01AFC-2EFD-4C4E-92E0-5132F1969BC3}" sibTransId="{0CF2183E-A7D8-43E8-A8C6-4C6F00A9ADAD}"/>
    <dgm:cxn modelId="{3FD6092C-EC42-4FA9-8172-2BFDF617FA39}" type="presParOf" srcId="{83ED3585-8118-4235-9A2B-58AB6A84BF78}" destId="{5C76EE89-EC9F-4ED3-B1F5-D01610B31394}" srcOrd="0" destOrd="0" presId="urn:microsoft.com/office/officeart/2018/2/layout/IconCircleList"/>
    <dgm:cxn modelId="{A2D0427A-C20B-4131-8B1A-002D07008438}" type="presParOf" srcId="{5C76EE89-EC9F-4ED3-B1F5-D01610B31394}" destId="{6BD82626-8953-47AF-AB00-CA3A5BEFAF3C}" srcOrd="0" destOrd="0" presId="urn:microsoft.com/office/officeart/2018/2/layout/IconCircleList"/>
    <dgm:cxn modelId="{DB69832B-0A56-4610-8755-052C6AE88F16}" type="presParOf" srcId="{6BD82626-8953-47AF-AB00-CA3A5BEFAF3C}" destId="{CF4ABD77-B1AA-4D69-8A7A-35DC062D2E64}" srcOrd="0" destOrd="0" presId="urn:microsoft.com/office/officeart/2018/2/layout/IconCircleList"/>
    <dgm:cxn modelId="{67CE5A48-AC48-43D6-BBD5-8557CBED78F0}" type="presParOf" srcId="{6BD82626-8953-47AF-AB00-CA3A5BEFAF3C}" destId="{2A662043-ADDC-4E5E-8360-E165FE2D4C25}" srcOrd="1" destOrd="0" presId="urn:microsoft.com/office/officeart/2018/2/layout/IconCircleList"/>
    <dgm:cxn modelId="{F76B78DF-7E61-489D-BC48-0C09B560EA82}" type="presParOf" srcId="{6BD82626-8953-47AF-AB00-CA3A5BEFAF3C}" destId="{E1709115-D53E-43CD-A821-1870ED7A8E13}" srcOrd="2" destOrd="0" presId="urn:microsoft.com/office/officeart/2018/2/layout/IconCircleList"/>
    <dgm:cxn modelId="{E76BBDFB-00B1-4D24-8B6C-2D753ACB128D}" type="presParOf" srcId="{6BD82626-8953-47AF-AB00-CA3A5BEFAF3C}" destId="{DA915828-0473-4BA7-9C80-901BA4DAD1B9}" srcOrd="3" destOrd="0" presId="urn:microsoft.com/office/officeart/2018/2/layout/IconCircleList"/>
    <dgm:cxn modelId="{1EB8CFF7-C39E-4871-9AEC-C0BA90388672}" type="presParOf" srcId="{5C76EE89-EC9F-4ED3-B1F5-D01610B31394}" destId="{446D2367-C8D5-46DB-8463-7A538A90D445}" srcOrd="1" destOrd="0" presId="urn:microsoft.com/office/officeart/2018/2/layout/IconCircleList"/>
    <dgm:cxn modelId="{160BDEDB-1F09-4D54-8051-7D4ED4A68D74}" type="presParOf" srcId="{5C76EE89-EC9F-4ED3-B1F5-D01610B31394}" destId="{32D86D49-D114-43DE-BB3D-A58DE04F3FED}" srcOrd="2" destOrd="0" presId="urn:microsoft.com/office/officeart/2018/2/layout/IconCircleList"/>
    <dgm:cxn modelId="{611E61F1-6A64-460C-8A4D-DE6E7A981860}" type="presParOf" srcId="{32D86D49-D114-43DE-BB3D-A58DE04F3FED}" destId="{6431BD08-7733-4632-82F8-8AE615CACC14}" srcOrd="0" destOrd="0" presId="urn:microsoft.com/office/officeart/2018/2/layout/IconCircleList"/>
    <dgm:cxn modelId="{F2F9D64B-34A8-4DFE-AD54-2A8788DC110E}" type="presParOf" srcId="{32D86D49-D114-43DE-BB3D-A58DE04F3FED}" destId="{EB109BAE-BB89-4AC3-BAB2-B74D543ABC0B}" srcOrd="1" destOrd="0" presId="urn:microsoft.com/office/officeart/2018/2/layout/IconCircleList"/>
    <dgm:cxn modelId="{AE64B3AA-6D12-40EB-BECE-4B2A06D2CFD6}" type="presParOf" srcId="{32D86D49-D114-43DE-BB3D-A58DE04F3FED}" destId="{9DDF7E5F-C10E-4C5D-BE3B-F6D9632538FA}" srcOrd="2" destOrd="0" presId="urn:microsoft.com/office/officeart/2018/2/layout/IconCircleList"/>
    <dgm:cxn modelId="{D1D4AF41-039C-4E82-96AB-439FD6FEB600}" type="presParOf" srcId="{32D86D49-D114-43DE-BB3D-A58DE04F3FED}" destId="{3E15952D-75D0-4EDE-85B2-07F0EE8E1DC2}" srcOrd="3" destOrd="0" presId="urn:microsoft.com/office/officeart/2018/2/layout/IconCircleList"/>
    <dgm:cxn modelId="{B1235B73-9465-46BB-BBC3-45CEBA044CDB}" type="presParOf" srcId="{5C76EE89-EC9F-4ED3-B1F5-D01610B31394}" destId="{88A3898A-2007-4805-BA4D-304145E648CB}" srcOrd="3" destOrd="0" presId="urn:microsoft.com/office/officeart/2018/2/layout/IconCircleList"/>
    <dgm:cxn modelId="{03898225-4B59-4725-BB87-1DE2B67E084A}" type="presParOf" srcId="{5C76EE89-EC9F-4ED3-B1F5-D01610B31394}" destId="{D196600E-9A71-4D28-918D-F41415A185D3}" srcOrd="4" destOrd="0" presId="urn:microsoft.com/office/officeart/2018/2/layout/IconCircleList"/>
    <dgm:cxn modelId="{278D38FF-7564-4FA7-937C-02696ED80E67}" type="presParOf" srcId="{D196600E-9A71-4D28-918D-F41415A185D3}" destId="{42FE715F-87B9-4CB2-A161-B85058600294}" srcOrd="0" destOrd="0" presId="urn:microsoft.com/office/officeart/2018/2/layout/IconCircleList"/>
    <dgm:cxn modelId="{1D958D51-92EA-496D-9B15-EAC5956E9D9B}" type="presParOf" srcId="{D196600E-9A71-4D28-918D-F41415A185D3}" destId="{30373238-8B30-41FD-B9E9-E719F836192D}" srcOrd="1" destOrd="0" presId="urn:microsoft.com/office/officeart/2018/2/layout/IconCircleList"/>
    <dgm:cxn modelId="{EA2AAB8D-F142-447E-8D0F-4476FCE4A8C7}" type="presParOf" srcId="{D196600E-9A71-4D28-918D-F41415A185D3}" destId="{7A154390-91BB-44AD-9753-C6B81ED32BA4}" srcOrd="2" destOrd="0" presId="urn:microsoft.com/office/officeart/2018/2/layout/IconCircleList"/>
    <dgm:cxn modelId="{CDD3D796-3262-4E59-987B-3A048923A05E}" type="presParOf" srcId="{D196600E-9A71-4D28-918D-F41415A185D3}" destId="{978180A6-B46A-49FE-8073-E0C4B71D271D}" srcOrd="3" destOrd="0" presId="urn:microsoft.com/office/officeart/2018/2/layout/IconCircleList"/>
    <dgm:cxn modelId="{0E8F6FE8-962E-45AD-BAB5-7672F0273B1F}" type="presParOf" srcId="{5C76EE89-EC9F-4ED3-B1F5-D01610B31394}" destId="{C33FCD68-9EB3-4246-A252-F77D8298F0E9}" srcOrd="5" destOrd="0" presId="urn:microsoft.com/office/officeart/2018/2/layout/IconCircleList"/>
    <dgm:cxn modelId="{9DB796E2-0932-469A-A28A-788311555A86}" type="presParOf" srcId="{5C76EE89-EC9F-4ED3-B1F5-D01610B31394}" destId="{2B83ADD1-7D5A-4C73-9C30-92B6CC367772}" srcOrd="6" destOrd="0" presId="urn:microsoft.com/office/officeart/2018/2/layout/IconCircleList"/>
    <dgm:cxn modelId="{20D74635-462F-474D-ACAA-48CD0A33C77A}" type="presParOf" srcId="{2B83ADD1-7D5A-4C73-9C30-92B6CC367772}" destId="{FCFCF383-6AFA-4734-8FC0-A81710700F5A}" srcOrd="0" destOrd="0" presId="urn:microsoft.com/office/officeart/2018/2/layout/IconCircleList"/>
    <dgm:cxn modelId="{B31999AF-46CA-4CFB-A71B-A57492EC2D5B}" type="presParOf" srcId="{2B83ADD1-7D5A-4C73-9C30-92B6CC367772}" destId="{FF537E04-DC15-4AAA-BBEE-0C9D80192F2B}" srcOrd="1" destOrd="0" presId="urn:microsoft.com/office/officeart/2018/2/layout/IconCircleList"/>
    <dgm:cxn modelId="{0570DDDC-1468-4355-B4AB-F4F6F74D62DA}" type="presParOf" srcId="{2B83ADD1-7D5A-4C73-9C30-92B6CC367772}" destId="{674E533D-1F6F-46D9-9CD3-C02B5DE1394A}" srcOrd="2" destOrd="0" presId="urn:microsoft.com/office/officeart/2018/2/layout/IconCircleList"/>
    <dgm:cxn modelId="{7345EF8C-9F5C-43F2-8271-9F2DCDD0F89D}" type="presParOf" srcId="{2B83ADD1-7D5A-4C73-9C30-92B6CC367772}" destId="{64F3D91E-BC04-4EAF-814C-C44CEAD30B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57723-8A47-4097-8BBC-F4D324FCD5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573BD-7D8C-4E45-AF53-9DB6F1922CDD}">
      <dgm:prSet/>
      <dgm:spPr/>
      <dgm:t>
        <a:bodyPr/>
        <a:lstStyle/>
        <a:p>
          <a:r>
            <a:rPr lang="en-US" b="0" i="0" dirty="0"/>
            <a:t>Procedures</a:t>
          </a:r>
          <a:endParaRPr lang="en-US" dirty="0"/>
        </a:p>
      </dgm:t>
    </dgm:pt>
    <dgm:pt modelId="{A0CE67CB-E371-4F29-83A7-BA7C8D3F2383}" type="parTrans" cxnId="{985571B6-D3F1-4595-B38F-93DD14EE3A22}">
      <dgm:prSet/>
      <dgm:spPr/>
      <dgm:t>
        <a:bodyPr/>
        <a:lstStyle/>
        <a:p>
          <a:endParaRPr lang="en-US"/>
        </a:p>
      </dgm:t>
    </dgm:pt>
    <dgm:pt modelId="{03DA433B-0196-449A-B952-94D85DB230F8}" type="sibTrans" cxnId="{985571B6-D3F1-4595-B38F-93DD14EE3A22}">
      <dgm:prSet/>
      <dgm:spPr/>
      <dgm:t>
        <a:bodyPr/>
        <a:lstStyle/>
        <a:p>
          <a:endParaRPr lang="en-US"/>
        </a:p>
      </dgm:t>
    </dgm:pt>
    <dgm:pt modelId="{3BA43DAD-8C7C-4CCF-B20D-ABA243F36799}">
      <dgm:prSet/>
      <dgm:spPr/>
      <dgm:t>
        <a:bodyPr/>
        <a:lstStyle/>
        <a:p>
          <a:r>
            <a:rPr lang="en-US" b="0" i="0"/>
            <a:t>Packages</a:t>
          </a:r>
          <a:endParaRPr lang="en-US"/>
        </a:p>
      </dgm:t>
    </dgm:pt>
    <dgm:pt modelId="{6744EDFE-BA0E-460A-B5FD-CC40074864E4}" type="parTrans" cxnId="{F790301B-1986-47E2-8A8F-DA4852507B3A}">
      <dgm:prSet/>
      <dgm:spPr/>
      <dgm:t>
        <a:bodyPr/>
        <a:lstStyle/>
        <a:p>
          <a:endParaRPr lang="en-US"/>
        </a:p>
      </dgm:t>
    </dgm:pt>
    <dgm:pt modelId="{8F8C2457-436A-420C-A49D-8B82574AD421}" type="sibTrans" cxnId="{F790301B-1986-47E2-8A8F-DA4852507B3A}">
      <dgm:prSet/>
      <dgm:spPr/>
      <dgm:t>
        <a:bodyPr/>
        <a:lstStyle/>
        <a:p>
          <a:endParaRPr lang="en-US"/>
        </a:p>
      </dgm:t>
    </dgm:pt>
    <dgm:pt modelId="{8F6FF1E1-D990-40A0-AA76-7CDCDD529369}">
      <dgm:prSet/>
      <dgm:spPr/>
      <dgm:t>
        <a:bodyPr/>
        <a:lstStyle/>
        <a:p>
          <a:r>
            <a:rPr lang="en-US" b="0" i="0"/>
            <a:t>Indexes</a:t>
          </a:r>
          <a:endParaRPr lang="en-US"/>
        </a:p>
      </dgm:t>
    </dgm:pt>
    <dgm:pt modelId="{1FB70B16-4BFD-45D0-85A8-F190569BA979}" type="parTrans" cxnId="{B47439C9-F697-4E2B-94CD-1FFC0431A51D}">
      <dgm:prSet/>
      <dgm:spPr/>
      <dgm:t>
        <a:bodyPr/>
        <a:lstStyle/>
        <a:p>
          <a:endParaRPr lang="en-US"/>
        </a:p>
      </dgm:t>
    </dgm:pt>
    <dgm:pt modelId="{857C426C-4C03-4E5C-84C6-4401F446C991}" type="sibTrans" cxnId="{B47439C9-F697-4E2B-94CD-1FFC0431A51D}">
      <dgm:prSet/>
      <dgm:spPr/>
      <dgm:t>
        <a:bodyPr/>
        <a:lstStyle/>
        <a:p>
          <a:endParaRPr lang="en-US"/>
        </a:p>
      </dgm:t>
    </dgm:pt>
    <dgm:pt modelId="{C585CA02-F941-4DAF-A76A-98C735C69A73}">
      <dgm:prSet/>
      <dgm:spPr/>
      <dgm:t>
        <a:bodyPr/>
        <a:lstStyle/>
        <a:p>
          <a:r>
            <a:rPr lang="en-US" b="0" i="0"/>
            <a:t>Triggers</a:t>
          </a:r>
          <a:endParaRPr lang="en-US"/>
        </a:p>
      </dgm:t>
    </dgm:pt>
    <dgm:pt modelId="{EBE64C69-74CB-4925-83BC-FC105F710FD4}" type="parTrans" cxnId="{AAD7DE14-F889-4B22-82E0-995BA83A3442}">
      <dgm:prSet/>
      <dgm:spPr/>
      <dgm:t>
        <a:bodyPr/>
        <a:lstStyle/>
        <a:p>
          <a:endParaRPr lang="en-US"/>
        </a:p>
      </dgm:t>
    </dgm:pt>
    <dgm:pt modelId="{DE506EC6-78B7-41EA-A526-EC7263D6AAF6}" type="sibTrans" cxnId="{AAD7DE14-F889-4B22-82E0-995BA83A3442}">
      <dgm:prSet/>
      <dgm:spPr/>
      <dgm:t>
        <a:bodyPr/>
        <a:lstStyle/>
        <a:p>
          <a:endParaRPr lang="en-US"/>
        </a:p>
      </dgm:t>
    </dgm:pt>
    <dgm:pt modelId="{B86B82D5-69A8-4F8C-92AB-7C61EBBB1E56}">
      <dgm:prSet/>
      <dgm:spPr/>
      <dgm:t>
        <a:bodyPr/>
        <a:lstStyle/>
        <a:p>
          <a:r>
            <a:rPr lang="en-US" b="0" i="0"/>
            <a:t>Functions</a:t>
          </a:r>
          <a:endParaRPr lang="en-US"/>
        </a:p>
      </dgm:t>
    </dgm:pt>
    <dgm:pt modelId="{6852FB2A-4472-478D-A075-878B11DDC532}" type="parTrans" cxnId="{E23B0E3A-2218-4E45-A3F9-51913CF59DF3}">
      <dgm:prSet/>
      <dgm:spPr/>
      <dgm:t>
        <a:bodyPr/>
        <a:lstStyle/>
        <a:p>
          <a:endParaRPr lang="en-US"/>
        </a:p>
      </dgm:t>
    </dgm:pt>
    <dgm:pt modelId="{9ADA0BDC-9292-4CDD-9E63-96C2A4528DA0}" type="sibTrans" cxnId="{E23B0E3A-2218-4E45-A3F9-51913CF59DF3}">
      <dgm:prSet/>
      <dgm:spPr/>
      <dgm:t>
        <a:bodyPr/>
        <a:lstStyle/>
        <a:p>
          <a:endParaRPr lang="en-US"/>
        </a:p>
      </dgm:t>
    </dgm:pt>
    <dgm:pt modelId="{86FA1335-A956-4854-9FFB-6C2C0A66DB86}">
      <dgm:prSet/>
      <dgm:spPr/>
      <dgm:t>
        <a:bodyPr/>
        <a:lstStyle/>
        <a:p>
          <a:r>
            <a:rPr lang="en-US" b="0" i="0"/>
            <a:t>Cursors</a:t>
          </a:r>
          <a:endParaRPr lang="en-US"/>
        </a:p>
      </dgm:t>
    </dgm:pt>
    <dgm:pt modelId="{639E42BD-71E6-4B90-B246-115717E2DB64}" type="parTrans" cxnId="{5563F1F8-1F70-4919-91C0-CD7863A01CF6}">
      <dgm:prSet/>
      <dgm:spPr/>
      <dgm:t>
        <a:bodyPr/>
        <a:lstStyle/>
        <a:p>
          <a:endParaRPr lang="en-US"/>
        </a:p>
      </dgm:t>
    </dgm:pt>
    <dgm:pt modelId="{D629D797-6A01-4FB6-A767-27253CF3957E}" type="sibTrans" cxnId="{5563F1F8-1F70-4919-91C0-CD7863A01CF6}">
      <dgm:prSet/>
      <dgm:spPr/>
      <dgm:t>
        <a:bodyPr/>
        <a:lstStyle/>
        <a:p>
          <a:endParaRPr lang="en-US"/>
        </a:p>
      </dgm:t>
    </dgm:pt>
    <dgm:pt modelId="{61EC7B5B-A619-4B55-B268-4A5B2871413C}">
      <dgm:prSet/>
      <dgm:spPr/>
      <dgm:t>
        <a:bodyPr/>
        <a:lstStyle/>
        <a:p>
          <a:r>
            <a:rPr lang="en-US" b="0" i="0"/>
            <a:t>User roles</a:t>
          </a:r>
          <a:endParaRPr lang="en-US"/>
        </a:p>
      </dgm:t>
    </dgm:pt>
    <dgm:pt modelId="{43EC8336-1D4A-47B3-BBE7-79A65FBF020B}" type="parTrans" cxnId="{0C5D3942-3FB5-4E8E-8313-49C38B48AF5D}">
      <dgm:prSet/>
      <dgm:spPr/>
      <dgm:t>
        <a:bodyPr/>
        <a:lstStyle/>
        <a:p>
          <a:endParaRPr lang="en-US"/>
        </a:p>
      </dgm:t>
    </dgm:pt>
    <dgm:pt modelId="{ED18BE07-66EF-4E58-B7BA-EBF15BFF9205}" type="sibTrans" cxnId="{0C5D3942-3FB5-4E8E-8313-49C38B48AF5D}">
      <dgm:prSet/>
      <dgm:spPr/>
      <dgm:t>
        <a:bodyPr/>
        <a:lstStyle/>
        <a:p>
          <a:endParaRPr lang="en-US"/>
        </a:p>
      </dgm:t>
    </dgm:pt>
    <dgm:pt modelId="{16619EA1-9C30-44FA-BC18-4E3511C4C0AF}">
      <dgm:prSet/>
      <dgm:spPr/>
      <dgm:t>
        <a:bodyPr/>
        <a:lstStyle/>
        <a:p>
          <a:r>
            <a:rPr lang="en-US" b="0" i="0"/>
            <a:t>Views</a:t>
          </a:r>
          <a:endParaRPr lang="en-US"/>
        </a:p>
      </dgm:t>
    </dgm:pt>
    <dgm:pt modelId="{766B7892-CD9F-4D74-B013-158AEDFF76A9}" type="parTrans" cxnId="{5FC45C47-193F-4BC5-9930-261D7714637B}">
      <dgm:prSet/>
      <dgm:spPr/>
      <dgm:t>
        <a:bodyPr/>
        <a:lstStyle/>
        <a:p>
          <a:endParaRPr lang="en-US"/>
        </a:p>
      </dgm:t>
    </dgm:pt>
    <dgm:pt modelId="{9497D41C-B6C9-4F11-A9C8-000316047BEB}" type="sibTrans" cxnId="{5FC45C47-193F-4BC5-9930-261D7714637B}">
      <dgm:prSet/>
      <dgm:spPr/>
      <dgm:t>
        <a:bodyPr/>
        <a:lstStyle/>
        <a:p>
          <a:endParaRPr lang="en-US"/>
        </a:p>
      </dgm:t>
    </dgm:pt>
    <dgm:pt modelId="{4475FA4B-CC76-43A8-9EDF-72AF7F29FAA4}">
      <dgm:prSet/>
      <dgm:spPr/>
      <dgm:t>
        <a:bodyPr/>
        <a:lstStyle/>
        <a:p>
          <a:r>
            <a:rPr lang="en-US" b="0" i="0" dirty="0"/>
            <a:t>Reports</a:t>
          </a:r>
          <a:endParaRPr lang="en-US" dirty="0"/>
        </a:p>
      </dgm:t>
    </dgm:pt>
    <dgm:pt modelId="{061C330E-EB54-473C-9187-EA95C7DFB3B8}" type="parTrans" cxnId="{AF54F8E4-921C-4AFB-8BBA-6E7C598B5E60}">
      <dgm:prSet/>
      <dgm:spPr/>
      <dgm:t>
        <a:bodyPr/>
        <a:lstStyle/>
        <a:p>
          <a:endParaRPr lang="en-US"/>
        </a:p>
      </dgm:t>
    </dgm:pt>
    <dgm:pt modelId="{81CFC353-AC0B-47BB-B71B-68ABFABB2DCF}" type="sibTrans" cxnId="{AF54F8E4-921C-4AFB-8BBA-6E7C598B5E60}">
      <dgm:prSet/>
      <dgm:spPr/>
      <dgm:t>
        <a:bodyPr/>
        <a:lstStyle/>
        <a:p>
          <a:endParaRPr lang="en-US"/>
        </a:p>
      </dgm:t>
    </dgm:pt>
    <dgm:pt modelId="{123D08B3-B73F-46D4-B6B8-5A9EBEDEE4A7}">
      <dgm:prSet/>
      <dgm:spPr/>
      <dgm:t>
        <a:bodyPr/>
        <a:lstStyle/>
        <a:p>
          <a:r>
            <a:rPr lang="en-US" dirty="0"/>
            <a:t>Tables</a:t>
          </a:r>
        </a:p>
      </dgm:t>
    </dgm:pt>
    <dgm:pt modelId="{BAF4C197-350F-4E8D-8B4D-4BB28672E19D}" type="parTrans" cxnId="{4AE731EB-AC3C-45FF-955C-9E9A685BF7E1}">
      <dgm:prSet/>
      <dgm:spPr/>
      <dgm:t>
        <a:bodyPr/>
        <a:lstStyle/>
        <a:p>
          <a:endParaRPr lang="en-US"/>
        </a:p>
      </dgm:t>
    </dgm:pt>
    <dgm:pt modelId="{CBF88322-184D-46C6-A0E8-07C87E4D3735}" type="sibTrans" cxnId="{4AE731EB-AC3C-45FF-955C-9E9A685BF7E1}">
      <dgm:prSet/>
      <dgm:spPr/>
      <dgm:t>
        <a:bodyPr/>
        <a:lstStyle/>
        <a:p>
          <a:endParaRPr lang="en-US"/>
        </a:p>
      </dgm:t>
    </dgm:pt>
    <dgm:pt modelId="{5074CFCC-56CD-47B3-9FF8-DB02938ADF60}" type="pres">
      <dgm:prSet presAssocID="{82F57723-8A47-4097-8BBC-F4D324FCD5AA}" presName="vert0" presStyleCnt="0">
        <dgm:presLayoutVars>
          <dgm:dir/>
          <dgm:animOne val="branch"/>
          <dgm:animLvl val="lvl"/>
        </dgm:presLayoutVars>
      </dgm:prSet>
      <dgm:spPr/>
    </dgm:pt>
    <dgm:pt modelId="{E8D2823A-9329-41BE-ADA8-9BC9ED9D467F}" type="pres">
      <dgm:prSet presAssocID="{123D08B3-B73F-46D4-B6B8-5A9EBEDEE4A7}" presName="thickLine" presStyleLbl="alignNode1" presStyleIdx="0" presStyleCnt="10"/>
      <dgm:spPr/>
    </dgm:pt>
    <dgm:pt modelId="{72E51AB5-505A-4D90-A9E9-DF1CAE5971DB}" type="pres">
      <dgm:prSet presAssocID="{123D08B3-B73F-46D4-B6B8-5A9EBEDEE4A7}" presName="horz1" presStyleCnt="0"/>
      <dgm:spPr/>
    </dgm:pt>
    <dgm:pt modelId="{BF02CA55-B7C4-43D1-94B7-EE596939810C}" type="pres">
      <dgm:prSet presAssocID="{123D08B3-B73F-46D4-B6B8-5A9EBEDEE4A7}" presName="tx1" presStyleLbl="revTx" presStyleIdx="0" presStyleCnt="10"/>
      <dgm:spPr/>
    </dgm:pt>
    <dgm:pt modelId="{A5153980-5765-48C0-8C4B-154FA1417BEC}" type="pres">
      <dgm:prSet presAssocID="{123D08B3-B73F-46D4-B6B8-5A9EBEDEE4A7}" presName="vert1" presStyleCnt="0"/>
      <dgm:spPr/>
    </dgm:pt>
    <dgm:pt modelId="{80D3BED7-1DEE-4359-8D9C-84EA9EBFB4A4}" type="pres">
      <dgm:prSet presAssocID="{9AB573BD-7D8C-4E45-AF53-9DB6F1922CDD}" presName="thickLine" presStyleLbl="alignNode1" presStyleIdx="1" presStyleCnt="10"/>
      <dgm:spPr/>
    </dgm:pt>
    <dgm:pt modelId="{56AF1C5B-8D9A-4F84-B18D-F2858E5EAF65}" type="pres">
      <dgm:prSet presAssocID="{9AB573BD-7D8C-4E45-AF53-9DB6F1922CDD}" presName="horz1" presStyleCnt="0"/>
      <dgm:spPr/>
    </dgm:pt>
    <dgm:pt modelId="{C19C214E-9307-4502-995B-1976DD3B8B42}" type="pres">
      <dgm:prSet presAssocID="{9AB573BD-7D8C-4E45-AF53-9DB6F1922CDD}" presName="tx1" presStyleLbl="revTx" presStyleIdx="1" presStyleCnt="10"/>
      <dgm:spPr/>
    </dgm:pt>
    <dgm:pt modelId="{81C8D60C-3188-46E3-B565-468C641F8F18}" type="pres">
      <dgm:prSet presAssocID="{9AB573BD-7D8C-4E45-AF53-9DB6F1922CDD}" presName="vert1" presStyleCnt="0"/>
      <dgm:spPr/>
    </dgm:pt>
    <dgm:pt modelId="{63AD2B97-D13B-4BEA-8EF7-FFBF184CD27A}" type="pres">
      <dgm:prSet presAssocID="{3BA43DAD-8C7C-4CCF-B20D-ABA243F36799}" presName="thickLine" presStyleLbl="alignNode1" presStyleIdx="2" presStyleCnt="10"/>
      <dgm:spPr/>
    </dgm:pt>
    <dgm:pt modelId="{2C9EFD73-522B-4D05-BEB8-CEAB9EF99FE5}" type="pres">
      <dgm:prSet presAssocID="{3BA43DAD-8C7C-4CCF-B20D-ABA243F36799}" presName="horz1" presStyleCnt="0"/>
      <dgm:spPr/>
    </dgm:pt>
    <dgm:pt modelId="{72AC385A-9F71-4F95-89F9-FBB236D1E14A}" type="pres">
      <dgm:prSet presAssocID="{3BA43DAD-8C7C-4CCF-B20D-ABA243F36799}" presName="tx1" presStyleLbl="revTx" presStyleIdx="2" presStyleCnt="10"/>
      <dgm:spPr/>
    </dgm:pt>
    <dgm:pt modelId="{EAF0D329-ACA1-4252-93D7-5E5CE45E18F7}" type="pres">
      <dgm:prSet presAssocID="{3BA43DAD-8C7C-4CCF-B20D-ABA243F36799}" presName="vert1" presStyleCnt="0"/>
      <dgm:spPr/>
    </dgm:pt>
    <dgm:pt modelId="{30A6AA6E-6EC7-4CD9-860B-8AFA3BF8FAF7}" type="pres">
      <dgm:prSet presAssocID="{8F6FF1E1-D990-40A0-AA76-7CDCDD529369}" presName="thickLine" presStyleLbl="alignNode1" presStyleIdx="3" presStyleCnt="10"/>
      <dgm:spPr/>
    </dgm:pt>
    <dgm:pt modelId="{2C692AC8-B55C-4EDE-98BB-1AA980D23468}" type="pres">
      <dgm:prSet presAssocID="{8F6FF1E1-D990-40A0-AA76-7CDCDD529369}" presName="horz1" presStyleCnt="0"/>
      <dgm:spPr/>
    </dgm:pt>
    <dgm:pt modelId="{26789D03-8A7F-44AD-A43D-53AAC5A33FCD}" type="pres">
      <dgm:prSet presAssocID="{8F6FF1E1-D990-40A0-AA76-7CDCDD529369}" presName="tx1" presStyleLbl="revTx" presStyleIdx="3" presStyleCnt="10"/>
      <dgm:spPr/>
    </dgm:pt>
    <dgm:pt modelId="{1F46E85C-4C44-49D4-AD6F-F0AFBD14AC5F}" type="pres">
      <dgm:prSet presAssocID="{8F6FF1E1-D990-40A0-AA76-7CDCDD529369}" presName="vert1" presStyleCnt="0"/>
      <dgm:spPr/>
    </dgm:pt>
    <dgm:pt modelId="{EF611E4B-46ED-4A1A-9942-414D3FF85791}" type="pres">
      <dgm:prSet presAssocID="{C585CA02-F941-4DAF-A76A-98C735C69A73}" presName="thickLine" presStyleLbl="alignNode1" presStyleIdx="4" presStyleCnt="10"/>
      <dgm:spPr/>
    </dgm:pt>
    <dgm:pt modelId="{7D3C8CF4-FD77-47BF-95C5-BF1BFC8DE6CA}" type="pres">
      <dgm:prSet presAssocID="{C585CA02-F941-4DAF-A76A-98C735C69A73}" presName="horz1" presStyleCnt="0"/>
      <dgm:spPr/>
    </dgm:pt>
    <dgm:pt modelId="{AC11890B-FE3F-46CC-8656-A1310C07EDB3}" type="pres">
      <dgm:prSet presAssocID="{C585CA02-F941-4DAF-A76A-98C735C69A73}" presName="tx1" presStyleLbl="revTx" presStyleIdx="4" presStyleCnt="10"/>
      <dgm:spPr/>
    </dgm:pt>
    <dgm:pt modelId="{0700D170-57CB-455D-BEDD-AE29C79C96FC}" type="pres">
      <dgm:prSet presAssocID="{C585CA02-F941-4DAF-A76A-98C735C69A73}" presName="vert1" presStyleCnt="0"/>
      <dgm:spPr/>
    </dgm:pt>
    <dgm:pt modelId="{15D12B20-5349-446B-BF55-378F05321F33}" type="pres">
      <dgm:prSet presAssocID="{B86B82D5-69A8-4F8C-92AB-7C61EBBB1E56}" presName="thickLine" presStyleLbl="alignNode1" presStyleIdx="5" presStyleCnt="10"/>
      <dgm:spPr/>
    </dgm:pt>
    <dgm:pt modelId="{0605BE56-3C09-4935-8443-E30082294111}" type="pres">
      <dgm:prSet presAssocID="{B86B82D5-69A8-4F8C-92AB-7C61EBBB1E56}" presName="horz1" presStyleCnt="0"/>
      <dgm:spPr/>
    </dgm:pt>
    <dgm:pt modelId="{E56B550B-AE99-43E1-B75F-26AAB64FE1E2}" type="pres">
      <dgm:prSet presAssocID="{B86B82D5-69A8-4F8C-92AB-7C61EBBB1E56}" presName="tx1" presStyleLbl="revTx" presStyleIdx="5" presStyleCnt="10"/>
      <dgm:spPr/>
    </dgm:pt>
    <dgm:pt modelId="{F1A39AF6-90D8-4426-9B87-2E488481ACC0}" type="pres">
      <dgm:prSet presAssocID="{B86B82D5-69A8-4F8C-92AB-7C61EBBB1E56}" presName="vert1" presStyleCnt="0"/>
      <dgm:spPr/>
    </dgm:pt>
    <dgm:pt modelId="{F8338ABE-9224-4AEE-B9D0-81F3254282D5}" type="pres">
      <dgm:prSet presAssocID="{86FA1335-A956-4854-9FFB-6C2C0A66DB86}" presName="thickLine" presStyleLbl="alignNode1" presStyleIdx="6" presStyleCnt="10"/>
      <dgm:spPr/>
    </dgm:pt>
    <dgm:pt modelId="{0D850D05-D653-4257-8384-4A9239ADCA46}" type="pres">
      <dgm:prSet presAssocID="{86FA1335-A956-4854-9FFB-6C2C0A66DB86}" presName="horz1" presStyleCnt="0"/>
      <dgm:spPr/>
    </dgm:pt>
    <dgm:pt modelId="{349EE703-3E15-4754-8575-4B250832600C}" type="pres">
      <dgm:prSet presAssocID="{86FA1335-A956-4854-9FFB-6C2C0A66DB86}" presName="tx1" presStyleLbl="revTx" presStyleIdx="6" presStyleCnt="10"/>
      <dgm:spPr/>
    </dgm:pt>
    <dgm:pt modelId="{E7DA4B42-5834-427B-A1D9-557BA51CFE39}" type="pres">
      <dgm:prSet presAssocID="{86FA1335-A956-4854-9FFB-6C2C0A66DB86}" presName="vert1" presStyleCnt="0"/>
      <dgm:spPr/>
    </dgm:pt>
    <dgm:pt modelId="{A63B949E-88F2-4DEE-8A85-6797925787B2}" type="pres">
      <dgm:prSet presAssocID="{61EC7B5B-A619-4B55-B268-4A5B2871413C}" presName="thickLine" presStyleLbl="alignNode1" presStyleIdx="7" presStyleCnt="10"/>
      <dgm:spPr/>
    </dgm:pt>
    <dgm:pt modelId="{97519E08-C40E-41EC-9D36-B38B4FB99E98}" type="pres">
      <dgm:prSet presAssocID="{61EC7B5B-A619-4B55-B268-4A5B2871413C}" presName="horz1" presStyleCnt="0"/>
      <dgm:spPr/>
    </dgm:pt>
    <dgm:pt modelId="{1B85B5BF-2111-488D-8035-49C01DBDA914}" type="pres">
      <dgm:prSet presAssocID="{61EC7B5B-A619-4B55-B268-4A5B2871413C}" presName="tx1" presStyleLbl="revTx" presStyleIdx="7" presStyleCnt="10"/>
      <dgm:spPr/>
    </dgm:pt>
    <dgm:pt modelId="{0A55C31F-788A-480B-8EEA-C2FCA051BA70}" type="pres">
      <dgm:prSet presAssocID="{61EC7B5B-A619-4B55-B268-4A5B2871413C}" presName="vert1" presStyleCnt="0"/>
      <dgm:spPr/>
    </dgm:pt>
    <dgm:pt modelId="{F4A36796-21AF-497C-9B18-60CD7865E57E}" type="pres">
      <dgm:prSet presAssocID="{16619EA1-9C30-44FA-BC18-4E3511C4C0AF}" presName="thickLine" presStyleLbl="alignNode1" presStyleIdx="8" presStyleCnt="10"/>
      <dgm:spPr/>
    </dgm:pt>
    <dgm:pt modelId="{21CF849A-D034-42B4-BAD8-202F2EFA58BE}" type="pres">
      <dgm:prSet presAssocID="{16619EA1-9C30-44FA-BC18-4E3511C4C0AF}" presName="horz1" presStyleCnt="0"/>
      <dgm:spPr/>
    </dgm:pt>
    <dgm:pt modelId="{52C88E25-F1E3-472C-AA24-F9D67C019CDB}" type="pres">
      <dgm:prSet presAssocID="{16619EA1-9C30-44FA-BC18-4E3511C4C0AF}" presName="tx1" presStyleLbl="revTx" presStyleIdx="8" presStyleCnt="10"/>
      <dgm:spPr/>
    </dgm:pt>
    <dgm:pt modelId="{612C97E4-B0EF-473E-A47B-96CF42A8EA08}" type="pres">
      <dgm:prSet presAssocID="{16619EA1-9C30-44FA-BC18-4E3511C4C0AF}" presName="vert1" presStyleCnt="0"/>
      <dgm:spPr/>
    </dgm:pt>
    <dgm:pt modelId="{B9EA55A3-1928-4246-95F5-509B3700D0F6}" type="pres">
      <dgm:prSet presAssocID="{4475FA4B-CC76-43A8-9EDF-72AF7F29FAA4}" presName="thickLine" presStyleLbl="alignNode1" presStyleIdx="9" presStyleCnt="10"/>
      <dgm:spPr/>
    </dgm:pt>
    <dgm:pt modelId="{01DF0427-CACE-4EF7-9500-6E9BA4143681}" type="pres">
      <dgm:prSet presAssocID="{4475FA4B-CC76-43A8-9EDF-72AF7F29FAA4}" presName="horz1" presStyleCnt="0"/>
      <dgm:spPr/>
    </dgm:pt>
    <dgm:pt modelId="{64E436E0-85BA-49C7-A735-4596F0B9C5C2}" type="pres">
      <dgm:prSet presAssocID="{4475FA4B-CC76-43A8-9EDF-72AF7F29FAA4}" presName="tx1" presStyleLbl="revTx" presStyleIdx="9" presStyleCnt="10"/>
      <dgm:spPr/>
    </dgm:pt>
    <dgm:pt modelId="{DD7D313C-DE29-4877-8E34-E34353F85BA4}" type="pres">
      <dgm:prSet presAssocID="{4475FA4B-CC76-43A8-9EDF-72AF7F29FAA4}" presName="vert1" presStyleCnt="0"/>
      <dgm:spPr/>
    </dgm:pt>
  </dgm:ptLst>
  <dgm:cxnLst>
    <dgm:cxn modelId="{AAD7DE14-F889-4B22-82E0-995BA83A3442}" srcId="{82F57723-8A47-4097-8BBC-F4D324FCD5AA}" destId="{C585CA02-F941-4DAF-A76A-98C735C69A73}" srcOrd="4" destOrd="0" parTransId="{EBE64C69-74CB-4925-83BC-FC105F710FD4}" sibTransId="{DE506EC6-78B7-41EA-A526-EC7263D6AAF6}"/>
    <dgm:cxn modelId="{2C971519-3DA9-4ABB-BD20-884A861E759E}" type="presOf" srcId="{4475FA4B-CC76-43A8-9EDF-72AF7F29FAA4}" destId="{64E436E0-85BA-49C7-A735-4596F0B9C5C2}" srcOrd="0" destOrd="0" presId="urn:microsoft.com/office/officeart/2008/layout/LinedList"/>
    <dgm:cxn modelId="{F790301B-1986-47E2-8A8F-DA4852507B3A}" srcId="{82F57723-8A47-4097-8BBC-F4D324FCD5AA}" destId="{3BA43DAD-8C7C-4CCF-B20D-ABA243F36799}" srcOrd="2" destOrd="0" parTransId="{6744EDFE-BA0E-460A-B5FD-CC40074864E4}" sibTransId="{8F8C2457-436A-420C-A49D-8B82574AD421}"/>
    <dgm:cxn modelId="{3020E21B-C0EF-4BC6-8F4F-3559A87FF661}" type="presOf" srcId="{61EC7B5B-A619-4B55-B268-4A5B2871413C}" destId="{1B85B5BF-2111-488D-8035-49C01DBDA914}" srcOrd="0" destOrd="0" presId="urn:microsoft.com/office/officeart/2008/layout/LinedList"/>
    <dgm:cxn modelId="{00532A23-C6BA-4E31-AF1D-63E768931754}" type="presOf" srcId="{16619EA1-9C30-44FA-BC18-4E3511C4C0AF}" destId="{52C88E25-F1E3-472C-AA24-F9D67C019CDB}" srcOrd="0" destOrd="0" presId="urn:microsoft.com/office/officeart/2008/layout/LinedList"/>
    <dgm:cxn modelId="{A902862C-2532-47E5-B29F-F1B5B6A21593}" type="presOf" srcId="{9AB573BD-7D8C-4E45-AF53-9DB6F1922CDD}" destId="{C19C214E-9307-4502-995B-1976DD3B8B42}" srcOrd="0" destOrd="0" presId="urn:microsoft.com/office/officeart/2008/layout/LinedList"/>
    <dgm:cxn modelId="{E23B0E3A-2218-4E45-A3F9-51913CF59DF3}" srcId="{82F57723-8A47-4097-8BBC-F4D324FCD5AA}" destId="{B86B82D5-69A8-4F8C-92AB-7C61EBBB1E56}" srcOrd="5" destOrd="0" parTransId="{6852FB2A-4472-478D-A075-878B11DDC532}" sibTransId="{9ADA0BDC-9292-4CDD-9E63-96C2A4528DA0}"/>
    <dgm:cxn modelId="{8D36F340-F13F-4F71-819E-1960997F216A}" type="presOf" srcId="{86FA1335-A956-4854-9FFB-6C2C0A66DB86}" destId="{349EE703-3E15-4754-8575-4B250832600C}" srcOrd="0" destOrd="0" presId="urn:microsoft.com/office/officeart/2008/layout/LinedList"/>
    <dgm:cxn modelId="{0C5D3942-3FB5-4E8E-8313-49C38B48AF5D}" srcId="{82F57723-8A47-4097-8BBC-F4D324FCD5AA}" destId="{61EC7B5B-A619-4B55-B268-4A5B2871413C}" srcOrd="7" destOrd="0" parTransId="{43EC8336-1D4A-47B3-BBE7-79A65FBF020B}" sibTransId="{ED18BE07-66EF-4E58-B7BA-EBF15BFF9205}"/>
    <dgm:cxn modelId="{5FC45C47-193F-4BC5-9930-261D7714637B}" srcId="{82F57723-8A47-4097-8BBC-F4D324FCD5AA}" destId="{16619EA1-9C30-44FA-BC18-4E3511C4C0AF}" srcOrd="8" destOrd="0" parTransId="{766B7892-CD9F-4D74-B013-158AEDFF76A9}" sibTransId="{9497D41C-B6C9-4F11-A9C8-000316047BEB}"/>
    <dgm:cxn modelId="{BF69346E-88B9-470A-AB47-77B1294C3A51}" type="presOf" srcId="{123D08B3-B73F-46D4-B6B8-5A9EBEDEE4A7}" destId="{BF02CA55-B7C4-43D1-94B7-EE596939810C}" srcOrd="0" destOrd="0" presId="urn:microsoft.com/office/officeart/2008/layout/LinedList"/>
    <dgm:cxn modelId="{4C6F6A84-02DA-4F02-B4F1-64F2AD4BFAF9}" type="presOf" srcId="{8F6FF1E1-D990-40A0-AA76-7CDCDD529369}" destId="{26789D03-8A7F-44AD-A43D-53AAC5A33FCD}" srcOrd="0" destOrd="0" presId="urn:microsoft.com/office/officeart/2008/layout/LinedList"/>
    <dgm:cxn modelId="{B7C3848B-B29A-4F11-9496-4103562A7098}" type="presOf" srcId="{3BA43DAD-8C7C-4CCF-B20D-ABA243F36799}" destId="{72AC385A-9F71-4F95-89F9-FBB236D1E14A}" srcOrd="0" destOrd="0" presId="urn:microsoft.com/office/officeart/2008/layout/LinedList"/>
    <dgm:cxn modelId="{5D4CB79D-9445-4F21-984D-62F1A0584FBA}" type="presOf" srcId="{82F57723-8A47-4097-8BBC-F4D324FCD5AA}" destId="{5074CFCC-56CD-47B3-9FF8-DB02938ADF60}" srcOrd="0" destOrd="0" presId="urn:microsoft.com/office/officeart/2008/layout/LinedList"/>
    <dgm:cxn modelId="{985571B6-D3F1-4595-B38F-93DD14EE3A22}" srcId="{82F57723-8A47-4097-8BBC-F4D324FCD5AA}" destId="{9AB573BD-7D8C-4E45-AF53-9DB6F1922CDD}" srcOrd="1" destOrd="0" parTransId="{A0CE67CB-E371-4F29-83A7-BA7C8D3F2383}" sibTransId="{03DA433B-0196-449A-B952-94D85DB230F8}"/>
    <dgm:cxn modelId="{F9E4B3C0-8441-4604-B52D-594DFF234747}" type="presOf" srcId="{B86B82D5-69A8-4F8C-92AB-7C61EBBB1E56}" destId="{E56B550B-AE99-43E1-B75F-26AAB64FE1E2}" srcOrd="0" destOrd="0" presId="urn:microsoft.com/office/officeart/2008/layout/LinedList"/>
    <dgm:cxn modelId="{88DBE2C3-8AC9-454F-A7FB-E73D5F17AE9C}" type="presOf" srcId="{C585CA02-F941-4DAF-A76A-98C735C69A73}" destId="{AC11890B-FE3F-46CC-8656-A1310C07EDB3}" srcOrd="0" destOrd="0" presId="urn:microsoft.com/office/officeart/2008/layout/LinedList"/>
    <dgm:cxn modelId="{B47439C9-F697-4E2B-94CD-1FFC0431A51D}" srcId="{82F57723-8A47-4097-8BBC-F4D324FCD5AA}" destId="{8F6FF1E1-D990-40A0-AA76-7CDCDD529369}" srcOrd="3" destOrd="0" parTransId="{1FB70B16-4BFD-45D0-85A8-F190569BA979}" sibTransId="{857C426C-4C03-4E5C-84C6-4401F446C991}"/>
    <dgm:cxn modelId="{AF54F8E4-921C-4AFB-8BBA-6E7C598B5E60}" srcId="{82F57723-8A47-4097-8BBC-F4D324FCD5AA}" destId="{4475FA4B-CC76-43A8-9EDF-72AF7F29FAA4}" srcOrd="9" destOrd="0" parTransId="{061C330E-EB54-473C-9187-EA95C7DFB3B8}" sibTransId="{81CFC353-AC0B-47BB-B71B-68ABFABB2DCF}"/>
    <dgm:cxn modelId="{4AE731EB-AC3C-45FF-955C-9E9A685BF7E1}" srcId="{82F57723-8A47-4097-8BBC-F4D324FCD5AA}" destId="{123D08B3-B73F-46D4-B6B8-5A9EBEDEE4A7}" srcOrd="0" destOrd="0" parTransId="{BAF4C197-350F-4E8D-8B4D-4BB28672E19D}" sibTransId="{CBF88322-184D-46C6-A0E8-07C87E4D3735}"/>
    <dgm:cxn modelId="{5563F1F8-1F70-4919-91C0-CD7863A01CF6}" srcId="{82F57723-8A47-4097-8BBC-F4D324FCD5AA}" destId="{86FA1335-A956-4854-9FFB-6C2C0A66DB86}" srcOrd="6" destOrd="0" parTransId="{639E42BD-71E6-4B90-B246-115717E2DB64}" sibTransId="{D629D797-6A01-4FB6-A767-27253CF3957E}"/>
    <dgm:cxn modelId="{FF9E3112-0165-4DCC-8F8A-9DBB18A28FCC}" type="presParOf" srcId="{5074CFCC-56CD-47B3-9FF8-DB02938ADF60}" destId="{E8D2823A-9329-41BE-ADA8-9BC9ED9D467F}" srcOrd="0" destOrd="0" presId="urn:microsoft.com/office/officeart/2008/layout/LinedList"/>
    <dgm:cxn modelId="{166FD5B3-F892-4FA7-867A-685E53CC58C9}" type="presParOf" srcId="{5074CFCC-56CD-47B3-9FF8-DB02938ADF60}" destId="{72E51AB5-505A-4D90-A9E9-DF1CAE5971DB}" srcOrd="1" destOrd="0" presId="urn:microsoft.com/office/officeart/2008/layout/LinedList"/>
    <dgm:cxn modelId="{C25D2468-6A83-4446-B485-9DFCAF17E211}" type="presParOf" srcId="{72E51AB5-505A-4D90-A9E9-DF1CAE5971DB}" destId="{BF02CA55-B7C4-43D1-94B7-EE596939810C}" srcOrd="0" destOrd="0" presId="urn:microsoft.com/office/officeart/2008/layout/LinedList"/>
    <dgm:cxn modelId="{4023D1D4-C191-4263-93C5-748D50DCB55F}" type="presParOf" srcId="{72E51AB5-505A-4D90-A9E9-DF1CAE5971DB}" destId="{A5153980-5765-48C0-8C4B-154FA1417BEC}" srcOrd="1" destOrd="0" presId="urn:microsoft.com/office/officeart/2008/layout/LinedList"/>
    <dgm:cxn modelId="{DC8BB5B1-1A16-4BBE-BD48-376BC6571217}" type="presParOf" srcId="{5074CFCC-56CD-47B3-9FF8-DB02938ADF60}" destId="{80D3BED7-1DEE-4359-8D9C-84EA9EBFB4A4}" srcOrd="2" destOrd="0" presId="urn:microsoft.com/office/officeart/2008/layout/LinedList"/>
    <dgm:cxn modelId="{36C05D19-3B08-4293-B2B5-F0A49C15309E}" type="presParOf" srcId="{5074CFCC-56CD-47B3-9FF8-DB02938ADF60}" destId="{56AF1C5B-8D9A-4F84-B18D-F2858E5EAF65}" srcOrd="3" destOrd="0" presId="urn:microsoft.com/office/officeart/2008/layout/LinedList"/>
    <dgm:cxn modelId="{4171726D-532C-4710-835F-C326F78543FB}" type="presParOf" srcId="{56AF1C5B-8D9A-4F84-B18D-F2858E5EAF65}" destId="{C19C214E-9307-4502-995B-1976DD3B8B42}" srcOrd="0" destOrd="0" presId="urn:microsoft.com/office/officeart/2008/layout/LinedList"/>
    <dgm:cxn modelId="{872B33A8-8945-4F18-BAEE-A7F23B733B12}" type="presParOf" srcId="{56AF1C5B-8D9A-4F84-B18D-F2858E5EAF65}" destId="{81C8D60C-3188-46E3-B565-468C641F8F18}" srcOrd="1" destOrd="0" presId="urn:microsoft.com/office/officeart/2008/layout/LinedList"/>
    <dgm:cxn modelId="{C7984D5F-05AE-45BE-B6B3-35FB7F9CEEB3}" type="presParOf" srcId="{5074CFCC-56CD-47B3-9FF8-DB02938ADF60}" destId="{63AD2B97-D13B-4BEA-8EF7-FFBF184CD27A}" srcOrd="4" destOrd="0" presId="urn:microsoft.com/office/officeart/2008/layout/LinedList"/>
    <dgm:cxn modelId="{29660969-3C79-4C97-BF7B-EE0323A5B1F0}" type="presParOf" srcId="{5074CFCC-56CD-47B3-9FF8-DB02938ADF60}" destId="{2C9EFD73-522B-4D05-BEB8-CEAB9EF99FE5}" srcOrd="5" destOrd="0" presId="urn:microsoft.com/office/officeart/2008/layout/LinedList"/>
    <dgm:cxn modelId="{B9E02B25-5D6D-49DD-ABDA-626BED70679E}" type="presParOf" srcId="{2C9EFD73-522B-4D05-BEB8-CEAB9EF99FE5}" destId="{72AC385A-9F71-4F95-89F9-FBB236D1E14A}" srcOrd="0" destOrd="0" presId="urn:microsoft.com/office/officeart/2008/layout/LinedList"/>
    <dgm:cxn modelId="{A584F741-635E-462A-B347-1F1F2895AEB4}" type="presParOf" srcId="{2C9EFD73-522B-4D05-BEB8-CEAB9EF99FE5}" destId="{EAF0D329-ACA1-4252-93D7-5E5CE45E18F7}" srcOrd="1" destOrd="0" presId="urn:microsoft.com/office/officeart/2008/layout/LinedList"/>
    <dgm:cxn modelId="{9984C03B-7F1E-4748-BCB7-309C3FAFC9F5}" type="presParOf" srcId="{5074CFCC-56CD-47B3-9FF8-DB02938ADF60}" destId="{30A6AA6E-6EC7-4CD9-860B-8AFA3BF8FAF7}" srcOrd="6" destOrd="0" presId="urn:microsoft.com/office/officeart/2008/layout/LinedList"/>
    <dgm:cxn modelId="{1E74C37B-3FE2-403E-9ECC-129C8AC8D7F6}" type="presParOf" srcId="{5074CFCC-56CD-47B3-9FF8-DB02938ADF60}" destId="{2C692AC8-B55C-4EDE-98BB-1AA980D23468}" srcOrd="7" destOrd="0" presId="urn:microsoft.com/office/officeart/2008/layout/LinedList"/>
    <dgm:cxn modelId="{79460281-0F34-47DA-B597-9742E9F79544}" type="presParOf" srcId="{2C692AC8-B55C-4EDE-98BB-1AA980D23468}" destId="{26789D03-8A7F-44AD-A43D-53AAC5A33FCD}" srcOrd="0" destOrd="0" presId="urn:microsoft.com/office/officeart/2008/layout/LinedList"/>
    <dgm:cxn modelId="{CBBE2A75-BF2E-4681-B15A-26A88B611708}" type="presParOf" srcId="{2C692AC8-B55C-4EDE-98BB-1AA980D23468}" destId="{1F46E85C-4C44-49D4-AD6F-F0AFBD14AC5F}" srcOrd="1" destOrd="0" presId="urn:microsoft.com/office/officeart/2008/layout/LinedList"/>
    <dgm:cxn modelId="{82E4B7FD-F087-44F2-8621-BDB71D4FFEC9}" type="presParOf" srcId="{5074CFCC-56CD-47B3-9FF8-DB02938ADF60}" destId="{EF611E4B-46ED-4A1A-9942-414D3FF85791}" srcOrd="8" destOrd="0" presId="urn:microsoft.com/office/officeart/2008/layout/LinedList"/>
    <dgm:cxn modelId="{EEDF730B-5D7B-4B73-A320-6486076FD35E}" type="presParOf" srcId="{5074CFCC-56CD-47B3-9FF8-DB02938ADF60}" destId="{7D3C8CF4-FD77-47BF-95C5-BF1BFC8DE6CA}" srcOrd="9" destOrd="0" presId="urn:microsoft.com/office/officeart/2008/layout/LinedList"/>
    <dgm:cxn modelId="{6191D3B5-4D64-486C-91BE-ECF7D4622D1B}" type="presParOf" srcId="{7D3C8CF4-FD77-47BF-95C5-BF1BFC8DE6CA}" destId="{AC11890B-FE3F-46CC-8656-A1310C07EDB3}" srcOrd="0" destOrd="0" presId="urn:microsoft.com/office/officeart/2008/layout/LinedList"/>
    <dgm:cxn modelId="{23D1A032-26B1-484F-8FC1-964E6FA26FA5}" type="presParOf" srcId="{7D3C8CF4-FD77-47BF-95C5-BF1BFC8DE6CA}" destId="{0700D170-57CB-455D-BEDD-AE29C79C96FC}" srcOrd="1" destOrd="0" presId="urn:microsoft.com/office/officeart/2008/layout/LinedList"/>
    <dgm:cxn modelId="{74652E0A-0D41-4669-81E6-3B91E021BBA7}" type="presParOf" srcId="{5074CFCC-56CD-47B3-9FF8-DB02938ADF60}" destId="{15D12B20-5349-446B-BF55-378F05321F33}" srcOrd="10" destOrd="0" presId="urn:microsoft.com/office/officeart/2008/layout/LinedList"/>
    <dgm:cxn modelId="{F64F382B-F9F0-4FF8-B812-95A515AF1B65}" type="presParOf" srcId="{5074CFCC-56CD-47B3-9FF8-DB02938ADF60}" destId="{0605BE56-3C09-4935-8443-E30082294111}" srcOrd="11" destOrd="0" presId="urn:microsoft.com/office/officeart/2008/layout/LinedList"/>
    <dgm:cxn modelId="{AB8F3532-1C5F-4502-A254-5541699D3150}" type="presParOf" srcId="{0605BE56-3C09-4935-8443-E30082294111}" destId="{E56B550B-AE99-43E1-B75F-26AAB64FE1E2}" srcOrd="0" destOrd="0" presId="urn:microsoft.com/office/officeart/2008/layout/LinedList"/>
    <dgm:cxn modelId="{33365BA5-FF37-41EA-BC06-F797EA01CE3F}" type="presParOf" srcId="{0605BE56-3C09-4935-8443-E30082294111}" destId="{F1A39AF6-90D8-4426-9B87-2E488481ACC0}" srcOrd="1" destOrd="0" presId="urn:microsoft.com/office/officeart/2008/layout/LinedList"/>
    <dgm:cxn modelId="{89F5D191-9997-4A18-911C-471FE5620EFB}" type="presParOf" srcId="{5074CFCC-56CD-47B3-9FF8-DB02938ADF60}" destId="{F8338ABE-9224-4AEE-B9D0-81F3254282D5}" srcOrd="12" destOrd="0" presId="urn:microsoft.com/office/officeart/2008/layout/LinedList"/>
    <dgm:cxn modelId="{F614F5C4-543B-4602-8B8B-84F8A0993153}" type="presParOf" srcId="{5074CFCC-56CD-47B3-9FF8-DB02938ADF60}" destId="{0D850D05-D653-4257-8384-4A9239ADCA46}" srcOrd="13" destOrd="0" presId="urn:microsoft.com/office/officeart/2008/layout/LinedList"/>
    <dgm:cxn modelId="{268F3F03-A2D7-44AB-99E2-6D9D92C1D668}" type="presParOf" srcId="{0D850D05-D653-4257-8384-4A9239ADCA46}" destId="{349EE703-3E15-4754-8575-4B250832600C}" srcOrd="0" destOrd="0" presId="urn:microsoft.com/office/officeart/2008/layout/LinedList"/>
    <dgm:cxn modelId="{45954A75-364E-4784-896E-2AACD8156B3C}" type="presParOf" srcId="{0D850D05-D653-4257-8384-4A9239ADCA46}" destId="{E7DA4B42-5834-427B-A1D9-557BA51CFE39}" srcOrd="1" destOrd="0" presId="urn:microsoft.com/office/officeart/2008/layout/LinedList"/>
    <dgm:cxn modelId="{3C004C41-84CC-43B1-8D1D-17E083ABE075}" type="presParOf" srcId="{5074CFCC-56CD-47B3-9FF8-DB02938ADF60}" destId="{A63B949E-88F2-4DEE-8A85-6797925787B2}" srcOrd="14" destOrd="0" presId="urn:microsoft.com/office/officeart/2008/layout/LinedList"/>
    <dgm:cxn modelId="{246A6134-8F68-45FC-B5D9-23F878AFB91D}" type="presParOf" srcId="{5074CFCC-56CD-47B3-9FF8-DB02938ADF60}" destId="{97519E08-C40E-41EC-9D36-B38B4FB99E98}" srcOrd="15" destOrd="0" presId="urn:microsoft.com/office/officeart/2008/layout/LinedList"/>
    <dgm:cxn modelId="{08676936-5355-43B2-BC92-53755479ACE7}" type="presParOf" srcId="{97519E08-C40E-41EC-9D36-B38B4FB99E98}" destId="{1B85B5BF-2111-488D-8035-49C01DBDA914}" srcOrd="0" destOrd="0" presId="urn:microsoft.com/office/officeart/2008/layout/LinedList"/>
    <dgm:cxn modelId="{821AECFD-2B03-4D8D-936F-03C10DA69C90}" type="presParOf" srcId="{97519E08-C40E-41EC-9D36-B38B4FB99E98}" destId="{0A55C31F-788A-480B-8EEA-C2FCA051BA70}" srcOrd="1" destOrd="0" presId="urn:microsoft.com/office/officeart/2008/layout/LinedList"/>
    <dgm:cxn modelId="{36D87E4A-5373-4267-8D7C-9BEE02A7CD3A}" type="presParOf" srcId="{5074CFCC-56CD-47B3-9FF8-DB02938ADF60}" destId="{F4A36796-21AF-497C-9B18-60CD7865E57E}" srcOrd="16" destOrd="0" presId="urn:microsoft.com/office/officeart/2008/layout/LinedList"/>
    <dgm:cxn modelId="{039B83F6-2641-4D08-86B2-C20DA9C92CD2}" type="presParOf" srcId="{5074CFCC-56CD-47B3-9FF8-DB02938ADF60}" destId="{21CF849A-D034-42B4-BAD8-202F2EFA58BE}" srcOrd="17" destOrd="0" presId="urn:microsoft.com/office/officeart/2008/layout/LinedList"/>
    <dgm:cxn modelId="{CEE8D918-55D0-4C60-8EF3-CD48D2604ED0}" type="presParOf" srcId="{21CF849A-D034-42B4-BAD8-202F2EFA58BE}" destId="{52C88E25-F1E3-472C-AA24-F9D67C019CDB}" srcOrd="0" destOrd="0" presId="urn:microsoft.com/office/officeart/2008/layout/LinedList"/>
    <dgm:cxn modelId="{387E8E5D-1140-4B33-8056-FF9E278C69B9}" type="presParOf" srcId="{21CF849A-D034-42B4-BAD8-202F2EFA58BE}" destId="{612C97E4-B0EF-473E-A47B-96CF42A8EA08}" srcOrd="1" destOrd="0" presId="urn:microsoft.com/office/officeart/2008/layout/LinedList"/>
    <dgm:cxn modelId="{92A6F48A-B989-4530-84C3-F5EB92ACE534}" type="presParOf" srcId="{5074CFCC-56CD-47B3-9FF8-DB02938ADF60}" destId="{B9EA55A3-1928-4246-95F5-509B3700D0F6}" srcOrd="18" destOrd="0" presId="urn:microsoft.com/office/officeart/2008/layout/LinedList"/>
    <dgm:cxn modelId="{4F041C65-6C0A-4A75-A381-7F352AB2DE61}" type="presParOf" srcId="{5074CFCC-56CD-47B3-9FF8-DB02938ADF60}" destId="{01DF0427-CACE-4EF7-9500-6E9BA4143681}" srcOrd="19" destOrd="0" presId="urn:microsoft.com/office/officeart/2008/layout/LinedList"/>
    <dgm:cxn modelId="{25715D57-1331-4CE1-9C64-95C795101CA3}" type="presParOf" srcId="{01DF0427-CACE-4EF7-9500-6E9BA4143681}" destId="{64E436E0-85BA-49C7-A735-4596F0B9C5C2}" srcOrd="0" destOrd="0" presId="urn:microsoft.com/office/officeart/2008/layout/LinedList"/>
    <dgm:cxn modelId="{502F24B5-8489-438B-9A79-ACA2A7E27D68}" type="presParOf" srcId="{01DF0427-CACE-4EF7-9500-6E9BA4143681}" destId="{DD7D313C-DE29-4877-8E34-E34353F85B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ABD77-B1AA-4D69-8A7A-35DC062D2E64}">
      <dsp:nvSpPr>
        <dsp:cNvPr id="0" name=""/>
        <dsp:cNvSpPr/>
      </dsp:nvSpPr>
      <dsp:spPr>
        <a:xfrm>
          <a:off x="102105" y="481449"/>
          <a:ext cx="992880" cy="9928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62043-ADDC-4E5E-8360-E165FE2D4C25}">
      <dsp:nvSpPr>
        <dsp:cNvPr id="0" name=""/>
        <dsp:cNvSpPr/>
      </dsp:nvSpPr>
      <dsp:spPr>
        <a:xfrm>
          <a:off x="310609" y="689953"/>
          <a:ext cx="575870" cy="575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15828-0473-4BA7-9C80-901BA4DAD1B9}">
      <dsp:nvSpPr>
        <dsp:cNvPr id="0" name=""/>
        <dsp:cNvSpPr/>
      </dsp:nvSpPr>
      <dsp:spPr>
        <a:xfrm>
          <a:off x="1307745" y="481449"/>
          <a:ext cx="2340359" cy="99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Competitive renting market</a:t>
          </a:r>
        </a:p>
      </dsp:txBody>
      <dsp:txXfrm>
        <a:off x="1307745" y="481449"/>
        <a:ext cx="2340359" cy="992880"/>
      </dsp:txXfrm>
    </dsp:sp>
    <dsp:sp modelId="{6431BD08-7733-4632-82F8-8AE615CACC14}">
      <dsp:nvSpPr>
        <dsp:cNvPr id="0" name=""/>
        <dsp:cNvSpPr/>
      </dsp:nvSpPr>
      <dsp:spPr>
        <a:xfrm>
          <a:off x="4055895" y="481449"/>
          <a:ext cx="992880" cy="9928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09BAE-BB89-4AC3-BAB2-B74D543ABC0B}">
      <dsp:nvSpPr>
        <dsp:cNvPr id="0" name=""/>
        <dsp:cNvSpPr/>
      </dsp:nvSpPr>
      <dsp:spPr>
        <a:xfrm>
          <a:off x="4264399" y="689953"/>
          <a:ext cx="575870" cy="5758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5952D-75D0-4EDE-85B2-07F0EE8E1DC2}">
      <dsp:nvSpPr>
        <dsp:cNvPr id="0" name=""/>
        <dsp:cNvSpPr/>
      </dsp:nvSpPr>
      <dsp:spPr>
        <a:xfrm>
          <a:off x="5261535" y="481449"/>
          <a:ext cx="2340359" cy="99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Difficulty in maintaining and managing all tenant details</a:t>
          </a:r>
        </a:p>
      </dsp:txBody>
      <dsp:txXfrm>
        <a:off x="5261535" y="481449"/>
        <a:ext cx="2340359" cy="992880"/>
      </dsp:txXfrm>
    </dsp:sp>
    <dsp:sp modelId="{42FE715F-87B9-4CB2-A161-B85058600294}">
      <dsp:nvSpPr>
        <dsp:cNvPr id="0" name=""/>
        <dsp:cNvSpPr/>
      </dsp:nvSpPr>
      <dsp:spPr>
        <a:xfrm>
          <a:off x="102105" y="2078271"/>
          <a:ext cx="992880" cy="9928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73238-8B30-41FD-B9E9-E719F836192D}">
      <dsp:nvSpPr>
        <dsp:cNvPr id="0" name=""/>
        <dsp:cNvSpPr/>
      </dsp:nvSpPr>
      <dsp:spPr>
        <a:xfrm>
          <a:off x="310609" y="2286775"/>
          <a:ext cx="575870" cy="5758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180A6-B46A-49FE-8073-E0C4B71D271D}">
      <dsp:nvSpPr>
        <dsp:cNvPr id="0" name=""/>
        <dsp:cNvSpPr/>
      </dsp:nvSpPr>
      <dsp:spPr>
        <a:xfrm>
          <a:off x="1307745" y="2078271"/>
          <a:ext cx="2340359" cy="99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Tedious leasing process</a:t>
          </a:r>
        </a:p>
      </dsp:txBody>
      <dsp:txXfrm>
        <a:off x="1307745" y="2078271"/>
        <a:ext cx="2340359" cy="992880"/>
      </dsp:txXfrm>
    </dsp:sp>
    <dsp:sp modelId="{FCFCF383-6AFA-4734-8FC0-A81710700F5A}">
      <dsp:nvSpPr>
        <dsp:cNvPr id="0" name=""/>
        <dsp:cNvSpPr/>
      </dsp:nvSpPr>
      <dsp:spPr>
        <a:xfrm>
          <a:off x="4055895" y="2078271"/>
          <a:ext cx="992880" cy="9928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37E04-DC15-4AAA-BBEE-0C9D80192F2B}">
      <dsp:nvSpPr>
        <dsp:cNvPr id="0" name=""/>
        <dsp:cNvSpPr/>
      </dsp:nvSpPr>
      <dsp:spPr>
        <a:xfrm>
          <a:off x="4264399" y="2286775"/>
          <a:ext cx="575870" cy="5758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D91E-BC04-4EAF-814C-C44CEAD30B3E}">
      <dsp:nvSpPr>
        <dsp:cNvPr id="0" name=""/>
        <dsp:cNvSpPr/>
      </dsp:nvSpPr>
      <dsp:spPr>
        <a:xfrm>
          <a:off x="5261535" y="2078271"/>
          <a:ext cx="2340359" cy="99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Fradulent transactions due to lack of transparency</a:t>
          </a:r>
        </a:p>
      </dsp:txBody>
      <dsp:txXfrm>
        <a:off x="5261535" y="2078271"/>
        <a:ext cx="2340359" cy="99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2823A-9329-41BE-ADA8-9BC9ED9D467F}">
      <dsp:nvSpPr>
        <dsp:cNvPr id="0" name=""/>
        <dsp:cNvSpPr/>
      </dsp:nvSpPr>
      <dsp:spPr>
        <a:xfrm>
          <a:off x="0" y="437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2CA55-B7C4-43D1-94B7-EE596939810C}">
      <dsp:nvSpPr>
        <dsp:cNvPr id="0" name=""/>
        <dsp:cNvSpPr/>
      </dsp:nvSpPr>
      <dsp:spPr>
        <a:xfrm>
          <a:off x="0" y="437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Tables</a:t>
          </a:r>
        </a:p>
      </dsp:txBody>
      <dsp:txXfrm>
        <a:off x="0" y="437"/>
        <a:ext cx="6394603" cy="358534"/>
      </dsp:txXfrm>
    </dsp:sp>
    <dsp:sp modelId="{80D3BED7-1DEE-4359-8D9C-84EA9EBFB4A4}">
      <dsp:nvSpPr>
        <dsp:cNvPr id="0" name=""/>
        <dsp:cNvSpPr/>
      </dsp:nvSpPr>
      <dsp:spPr>
        <a:xfrm>
          <a:off x="0" y="358972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C214E-9307-4502-995B-1976DD3B8B42}">
      <dsp:nvSpPr>
        <dsp:cNvPr id="0" name=""/>
        <dsp:cNvSpPr/>
      </dsp:nvSpPr>
      <dsp:spPr>
        <a:xfrm>
          <a:off x="0" y="358972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Procedures</a:t>
          </a:r>
          <a:endParaRPr lang="en-US" sz="1700" kern="1200" dirty="0"/>
        </a:p>
      </dsp:txBody>
      <dsp:txXfrm>
        <a:off x="0" y="358972"/>
        <a:ext cx="6394603" cy="358534"/>
      </dsp:txXfrm>
    </dsp:sp>
    <dsp:sp modelId="{63AD2B97-D13B-4BEA-8EF7-FFBF184CD27A}">
      <dsp:nvSpPr>
        <dsp:cNvPr id="0" name=""/>
        <dsp:cNvSpPr/>
      </dsp:nvSpPr>
      <dsp:spPr>
        <a:xfrm>
          <a:off x="0" y="717506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C385A-9F71-4F95-89F9-FBB236D1E14A}">
      <dsp:nvSpPr>
        <dsp:cNvPr id="0" name=""/>
        <dsp:cNvSpPr/>
      </dsp:nvSpPr>
      <dsp:spPr>
        <a:xfrm>
          <a:off x="0" y="717506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Packages</a:t>
          </a:r>
          <a:endParaRPr lang="en-US" sz="1700" kern="1200"/>
        </a:p>
      </dsp:txBody>
      <dsp:txXfrm>
        <a:off x="0" y="717506"/>
        <a:ext cx="6394603" cy="358534"/>
      </dsp:txXfrm>
    </dsp:sp>
    <dsp:sp modelId="{30A6AA6E-6EC7-4CD9-860B-8AFA3BF8FAF7}">
      <dsp:nvSpPr>
        <dsp:cNvPr id="0" name=""/>
        <dsp:cNvSpPr/>
      </dsp:nvSpPr>
      <dsp:spPr>
        <a:xfrm>
          <a:off x="0" y="1076040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89D03-8A7F-44AD-A43D-53AAC5A33FCD}">
      <dsp:nvSpPr>
        <dsp:cNvPr id="0" name=""/>
        <dsp:cNvSpPr/>
      </dsp:nvSpPr>
      <dsp:spPr>
        <a:xfrm>
          <a:off x="0" y="1076040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Indexes</a:t>
          </a:r>
          <a:endParaRPr lang="en-US" sz="1700" kern="1200"/>
        </a:p>
      </dsp:txBody>
      <dsp:txXfrm>
        <a:off x="0" y="1076040"/>
        <a:ext cx="6394603" cy="358534"/>
      </dsp:txXfrm>
    </dsp:sp>
    <dsp:sp modelId="{EF611E4B-46ED-4A1A-9942-414D3FF85791}">
      <dsp:nvSpPr>
        <dsp:cNvPr id="0" name=""/>
        <dsp:cNvSpPr/>
      </dsp:nvSpPr>
      <dsp:spPr>
        <a:xfrm>
          <a:off x="0" y="1434575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890B-FE3F-46CC-8656-A1310C07EDB3}">
      <dsp:nvSpPr>
        <dsp:cNvPr id="0" name=""/>
        <dsp:cNvSpPr/>
      </dsp:nvSpPr>
      <dsp:spPr>
        <a:xfrm>
          <a:off x="0" y="1434575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Triggers</a:t>
          </a:r>
          <a:endParaRPr lang="en-US" sz="1700" kern="1200"/>
        </a:p>
      </dsp:txBody>
      <dsp:txXfrm>
        <a:off x="0" y="1434575"/>
        <a:ext cx="6394603" cy="358534"/>
      </dsp:txXfrm>
    </dsp:sp>
    <dsp:sp modelId="{15D12B20-5349-446B-BF55-378F05321F33}">
      <dsp:nvSpPr>
        <dsp:cNvPr id="0" name=""/>
        <dsp:cNvSpPr/>
      </dsp:nvSpPr>
      <dsp:spPr>
        <a:xfrm>
          <a:off x="0" y="1793109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B550B-AE99-43E1-B75F-26AAB64FE1E2}">
      <dsp:nvSpPr>
        <dsp:cNvPr id="0" name=""/>
        <dsp:cNvSpPr/>
      </dsp:nvSpPr>
      <dsp:spPr>
        <a:xfrm>
          <a:off x="0" y="1793109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Functions</a:t>
          </a:r>
          <a:endParaRPr lang="en-US" sz="1700" kern="1200"/>
        </a:p>
      </dsp:txBody>
      <dsp:txXfrm>
        <a:off x="0" y="1793109"/>
        <a:ext cx="6394603" cy="358534"/>
      </dsp:txXfrm>
    </dsp:sp>
    <dsp:sp modelId="{F8338ABE-9224-4AEE-B9D0-81F3254282D5}">
      <dsp:nvSpPr>
        <dsp:cNvPr id="0" name=""/>
        <dsp:cNvSpPr/>
      </dsp:nvSpPr>
      <dsp:spPr>
        <a:xfrm>
          <a:off x="0" y="2151643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EE703-3E15-4754-8575-4B250832600C}">
      <dsp:nvSpPr>
        <dsp:cNvPr id="0" name=""/>
        <dsp:cNvSpPr/>
      </dsp:nvSpPr>
      <dsp:spPr>
        <a:xfrm>
          <a:off x="0" y="2151643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Cursors</a:t>
          </a:r>
          <a:endParaRPr lang="en-US" sz="1700" kern="1200"/>
        </a:p>
      </dsp:txBody>
      <dsp:txXfrm>
        <a:off x="0" y="2151643"/>
        <a:ext cx="6394603" cy="358534"/>
      </dsp:txXfrm>
    </dsp:sp>
    <dsp:sp modelId="{A63B949E-88F2-4DEE-8A85-6797925787B2}">
      <dsp:nvSpPr>
        <dsp:cNvPr id="0" name=""/>
        <dsp:cNvSpPr/>
      </dsp:nvSpPr>
      <dsp:spPr>
        <a:xfrm>
          <a:off x="0" y="2510178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5B5BF-2111-488D-8035-49C01DBDA914}">
      <dsp:nvSpPr>
        <dsp:cNvPr id="0" name=""/>
        <dsp:cNvSpPr/>
      </dsp:nvSpPr>
      <dsp:spPr>
        <a:xfrm>
          <a:off x="0" y="2510178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User roles</a:t>
          </a:r>
          <a:endParaRPr lang="en-US" sz="1700" kern="1200"/>
        </a:p>
      </dsp:txBody>
      <dsp:txXfrm>
        <a:off x="0" y="2510178"/>
        <a:ext cx="6394603" cy="358534"/>
      </dsp:txXfrm>
    </dsp:sp>
    <dsp:sp modelId="{F4A36796-21AF-497C-9B18-60CD7865E57E}">
      <dsp:nvSpPr>
        <dsp:cNvPr id="0" name=""/>
        <dsp:cNvSpPr/>
      </dsp:nvSpPr>
      <dsp:spPr>
        <a:xfrm>
          <a:off x="0" y="2868712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88E25-F1E3-472C-AA24-F9D67C019CDB}">
      <dsp:nvSpPr>
        <dsp:cNvPr id="0" name=""/>
        <dsp:cNvSpPr/>
      </dsp:nvSpPr>
      <dsp:spPr>
        <a:xfrm>
          <a:off x="0" y="2868712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Views</a:t>
          </a:r>
          <a:endParaRPr lang="en-US" sz="1700" kern="1200"/>
        </a:p>
      </dsp:txBody>
      <dsp:txXfrm>
        <a:off x="0" y="2868712"/>
        <a:ext cx="6394603" cy="358534"/>
      </dsp:txXfrm>
    </dsp:sp>
    <dsp:sp modelId="{B9EA55A3-1928-4246-95F5-509B3700D0F6}">
      <dsp:nvSpPr>
        <dsp:cNvPr id="0" name=""/>
        <dsp:cNvSpPr/>
      </dsp:nvSpPr>
      <dsp:spPr>
        <a:xfrm>
          <a:off x="0" y="3227246"/>
          <a:ext cx="63946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436E0-85BA-49C7-A735-4596F0B9C5C2}">
      <dsp:nvSpPr>
        <dsp:cNvPr id="0" name=""/>
        <dsp:cNvSpPr/>
      </dsp:nvSpPr>
      <dsp:spPr>
        <a:xfrm>
          <a:off x="0" y="3227246"/>
          <a:ext cx="6394603" cy="3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Reports</a:t>
          </a:r>
          <a:endParaRPr lang="en-US" sz="1700" kern="1200" dirty="0"/>
        </a:p>
      </dsp:txBody>
      <dsp:txXfrm>
        <a:off x="0" y="3227246"/>
        <a:ext cx="6394603" cy="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391b63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391b63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306ceecf2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a306ceecf2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306ceecf2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306ceecf2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d096d1e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d096d1e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8c5628ad_0_13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8c5628ad_0_13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8c5628ad_0_13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8c5628ad_0_13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dbe632c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cdbe632c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c8c5628ad_0_13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c8c5628ad_0_13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dbe632c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dbe632c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cdbe632c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cdbe632c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06ceecf2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06ceecf2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306ceecf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306ceecf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803549"/>
            <a:ext cx="38520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72075" y="3904875"/>
            <a:ext cx="3852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4572000" y="2793925"/>
            <a:ext cx="3852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79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8469000" y="-47100"/>
            <a:ext cx="627900" cy="72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2"/>
          </p:nvPr>
        </p:nvSpPr>
        <p:spPr>
          <a:xfrm>
            <a:off x="1432925" y="12775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432925" y="1727720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/>
          <p:nvPr/>
        </p:nvSpPr>
        <p:spPr>
          <a:xfrm rot="-5400000" flipH="1">
            <a:off x="7604700" y="3618700"/>
            <a:ext cx="2724000" cy="35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 flipH="1">
            <a:off x="8789400" y="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1432925" y="35937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432925" y="4043995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5374675" y="24356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5374675" y="2885858"/>
            <a:ext cx="2336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"/>
          </p:nvPr>
        </p:nvSpPr>
        <p:spPr>
          <a:xfrm>
            <a:off x="6333900" y="1755798"/>
            <a:ext cx="20901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2"/>
          </p:nvPr>
        </p:nvSpPr>
        <p:spPr>
          <a:xfrm>
            <a:off x="6333900" y="3396990"/>
            <a:ext cx="20901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8789400" y="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 flipH="1">
            <a:off x="0" y="4785600"/>
            <a:ext cx="354600" cy="3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4013850" y="1755798"/>
            <a:ext cx="20901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4"/>
          </p:nvPr>
        </p:nvSpPr>
        <p:spPr>
          <a:xfrm>
            <a:off x="4013850" y="3396990"/>
            <a:ext cx="20901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 flipH="1">
            <a:off x="0" y="478560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flipH="1">
            <a:off x="8798544" y="0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50900"/>
            <a:ext cx="7704000" cy="3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arenR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R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arenR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Both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arenBoth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arenBoth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577204" y="4211696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975550" y="3448500"/>
            <a:ext cx="24978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1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668025" y="3448500"/>
            <a:ext cx="24978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sz="21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975550" y="3890100"/>
            <a:ext cx="249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668025" y="3890100"/>
            <a:ext cx="249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8069400" y="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8798544" y="0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117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flipH="1">
            <a:off x="8789400" y="0"/>
            <a:ext cx="354600" cy="35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7971600" y="0"/>
            <a:ext cx="1172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flipH="1">
            <a:off x="0" y="0"/>
            <a:ext cx="354600" cy="3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842400" y="1950338"/>
            <a:ext cx="27792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2033013"/>
            <a:ext cx="327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20000" y="2796613"/>
            <a:ext cx="32757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flipH="1">
            <a:off x="0" y="478560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8798544" y="0"/>
            <a:ext cx="354600" cy="150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75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1284000" y="3098725"/>
            <a:ext cx="657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 rot="5400000">
            <a:off x="4299900" y="2299625"/>
            <a:ext cx="544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 rot="5400000">
            <a:off x="4299900" y="-2299650"/>
            <a:ext cx="544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2"/>
          </p:nvPr>
        </p:nvSpPr>
        <p:spPr>
          <a:xfrm>
            <a:off x="720000" y="28050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720000" y="3255264"/>
            <a:ext cx="23364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3"/>
          </p:nvPr>
        </p:nvSpPr>
        <p:spPr>
          <a:xfrm>
            <a:off x="3403800" y="28050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4"/>
          </p:nvPr>
        </p:nvSpPr>
        <p:spPr>
          <a:xfrm>
            <a:off x="3403800" y="3255264"/>
            <a:ext cx="23364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5"/>
          </p:nvPr>
        </p:nvSpPr>
        <p:spPr>
          <a:xfrm>
            <a:off x="6087600" y="28050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6"/>
          </p:nvPr>
        </p:nvSpPr>
        <p:spPr>
          <a:xfrm>
            <a:off x="6087600" y="3255264"/>
            <a:ext cx="23364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/>
          <p:nvPr/>
        </p:nvSpPr>
        <p:spPr>
          <a:xfrm flipH="1">
            <a:off x="5740250" y="0"/>
            <a:ext cx="2767500" cy="35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flipH="1">
            <a:off x="8789400" y="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1150"/>
            <a:ext cx="77040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●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egoo"/>
              <a:buChar char="■"/>
              <a:defRPr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66" r:id="rId9"/>
    <p:sldLayoutId id="2147483667" r:id="rId10"/>
    <p:sldLayoutId id="2147483668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ctrTitle"/>
          </p:nvPr>
        </p:nvSpPr>
        <p:spPr>
          <a:xfrm>
            <a:off x="4572000" y="803549"/>
            <a:ext cx="3852000" cy="1163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APARTMENT LEASING SYSTEM</a:t>
            </a:r>
            <a:endParaRPr sz="2800" dirty="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25" y="1089150"/>
            <a:ext cx="3999300" cy="2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>
            <a:spLocks noGrp="1"/>
          </p:cNvSpPr>
          <p:nvPr>
            <p:ph type="subTitle" idx="2"/>
          </p:nvPr>
        </p:nvSpPr>
        <p:spPr>
          <a:xfrm>
            <a:off x="4572000" y="2086488"/>
            <a:ext cx="3852000" cy="1542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ATHARVA PANDE - 001556270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KSHITIJA SURYAVANSHI - 001539935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SANNIDHI </a:t>
            </a:r>
            <a:r>
              <a:rPr lang="en-US" sz="1200" dirty="0" err="1"/>
              <a:t>SANNIDHI</a:t>
            </a:r>
            <a:r>
              <a:rPr lang="en-US" sz="1200" dirty="0"/>
              <a:t> - 002109583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SHABANA MYDEEN ABDUL KADIR - 002109589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582114" y="260250"/>
            <a:ext cx="6711315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PAYMENT DONE BY EACH APARTMENT</a:t>
            </a:r>
            <a:endParaRPr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79904-A2BE-4A5E-B509-CD95D3CC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1" y="819750"/>
            <a:ext cx="7391400" cy="1542100"/>
          </a:xfrm>
          <a:prstGeom prst="rect">
            <a:avLst/>
          </a:prstGeom>
        </p:spPr>
      </p:pic>
      <p:sp>
        <p:nvSpPr>
          <p:cNvPr id="23" name="Google Shape;376;p41">
            <a:extLst>
              <a:ext uri="{FF2B5EF4-FFF2-40B4-BE49-F238E27FC236}">
                <a16:creationId xmlns:a16="http://schemas.microsoft.com/office/drawing/2014/main" id="{43DC2AC4-5D9C-41E0-A6A6-F2A63C6FC08E}"/>
              </a:ext>
            </a:extLst>
          </p:cNvPr>
          <p:cNvSpPr txBox="1">
            <a:spLocks/>
          </p:cNvSpPr>
          <p:nvPr/>
        </p:nvSpPr>
        <p:spPr>
          <a:xfrm>
            <a:off x="502286" y="2378003"/>
            <a:ext cx="6579143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YEARLY INCOME OF OWNERS APARTMENT WISE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1D86D-61D9-49DA-A33E-9250BDD6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14" y="2953656"/>
            <a:ext cx="6413772" cy="1929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458743" y="435666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CONTRIBUTIONS</a:t>
            </a:r>
            <a:endParaRPr sz="2400" dirty="0"/>
          </a:p>
        </p:txBody>
      </p:sp>
      <p:sp>
        <p:nvSpPr>
          <p:cNvPr id="439" name="Google Shape;439;p45"/>
          <p:cNvSpPr txBox="1">
            <a:spLocks noGrp="1"/>
          </p:cNvSpPr>
          <p:nvPr>
            <p:ph type="subTitle" idx="1"/>
          </p:nvPr>
        </p:nvSpPr>
        <p:spPr>
          <a:xfrm>
            <a:off x="458743" y="1219200"/>
            <a:ext cx="7995828" cy="348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ATHARVA PANDE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initialization, insertion packages, insert proc, business logic inserts, trigger, reports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KSHITIJA SURYAVANSHI </a:t>
            </a:r>
          </a:p>
          <a:p>
            <a:pPr marL="0" indent="0" algn="l"/>
            <a:r>
              <a:rPr lang="en-US" dirty="0"/>
              <a:t>Table initialization, insertion packages, cancel proc, business logic inserts, access control, function, reports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SANNIDHI SANNIDHI </a:t>
            </a:r>
          </a:p>
          <a:p>
            <a:pPr marL="0" indent="0" algn="l"/>
            <a:r>
              <a:rPr lang="en-US" sz="1400" dirty="0"/>
              <a:t>Role creation and User creatio</a:t>
            </a:r>
            <a:r>
              <a:rPr lang="en-US" dirty="0"/>
              <a:t>n, insertion packages, update proc, business logic inserts, index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SHABANA MYDEEN ABDUL KADIR</a:t>
            </a:r>
          </a:p>
          <a:p>
            <a:pPr marL="0" indent="0" algn="l"/>
            <a:r>
              <a:rPr lang="en-US" sz="1400" dirty="0"/>
              <a:t>Role creation and User creatio</a:t>
            </a:r>
            <a:r>
              <a:rPr lang="en-US" dirty="0"/>
              <a:t>n, insertion packages, delete proc, business logic inserts, views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 txBox="1">
            <a:spLocks noGrp="1"/>
          </p:cNvSpPr>
          <p:nvPr>
            <p:ph type="title"/>
          </p:nvPr>
        </p:nvSpPr>
        <p:spPr>
          <a:xfrm>
            <a:off x="1284000" y="15875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aphicFrame>
        <p:nvGraphicFramePr>
          <p:cNvPr id="179" name="Google Shape;177;p31">
            <a:extLst>
              <a:ext uri="{FF2B5EF4-FFF2-40B4-BE49-F238E27FC236}">
                <a16:creationId xmlns:a16="http://schemas.microsoft.com/office/drawing/2014/main" id="{E3D05898-0776-4A12-A6E5-5926FF69D070}"/>
              </a:ext>
            </a:extLst>
          </p:cNvPr>
          <p:cNvGraphicFramePr/>
          <p:nvPr/>
        </p:nvGraphicFramePr>
        <p:xfrm>
          <a:off x="720000" y="1050900"/>
          <a:ext cx="7704000" cy="35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subTitle" idx="1"/>
          </p:nvPr>
        </p:nvSpPr>
        <p:spPr>
          <a:xfrm>
            <a:off x="574857" y="1676798"/>
            <a:ext cx="4396286" cy="288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automated database to retrieve relevant data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user roles for optimized access control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Hassle free leasing experience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 manual errors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3599" y="676273"/>
            <a:ext cx="44470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l="10981" r="40451"/>
          <a:stretch/>
        </p:blipFill>
        <p:spPr>
          <a:xfrm>
            <a:off x="5226450" y="754425"/>
            <a:ext cx="3197550" cy="438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pic>
        <p:nvPicPr>
          <p:cNvPr id="13" name="Picture 12" descr="Diagram, timeline&#10;&#10;Description automatically generated">
            <a:extLst>
              <a:ext uri="{FF2B5EF4-FFF2-40B4-BE49-F238E27FC236}">
                <a16:creationId xmlns:a16="http://schemas.microsoft.com/office/drawing/2014/main" id="{4DCE2F6D-8668-42AC-ADA3-578A1342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1099500"/>
            <a:ext cx="8007169" cy="3795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243" name="Google Shape;241;p35">
            <a:extLst>
              <a:ext uri="{FF2B5EF4-FFF2-40B4-BE49-F238E27FC236}">
                <a16:creationId xmlns:a16="http://schemas.microsoft.com/office/drawing/2014/main" id="{A3EB812B-7C26-4D10-BAAB-D1ACDD99B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157193"/>
              </p:ext>
            </p:extLst>
          </p:nvPr>
        </p:nvGraphicFramePr>
        <p:xfrm>
          <a:off x="1559225" y="1290581"/>
          <a:ext cx="6394603" cy="358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 OBJECTS</a:t>
            </a:r>
            <a:endParaRPr dirty="0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1E0591-3868-47B6-9F68-42850B13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80885"/>
            <a:ext cx="2842260" cy="22479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526C4A8-4D3A-4489-B534-4C54482A9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59" y="1238975"/>
            <a:ext cx="272034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 OBJECTS</a:t>
            </a:r>
            <a:endParaRPr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6FE317CE-B498-45DB-859F-D340C6A6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56" y="1442539"/>
            <a:ext cx="261366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720000" y="806961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CHECKING OUTSTANDING BALANCE FOR APARTMENTS</a:t>
            </a:r>
            <a:endParaRPr sz="2000" dirty="0"/>
          </a:p>
        </p:txBody>
      </p:sp>
      <p:sp>
        <p:nvSpPr>
          <p:cNvPr id="317" name="Google Shape;317;p38"/>
          <p:cNvSpPr/>
          <p:nvPr/>
        </p:nvSpPr>
        <p:spPr>
          <a:xfrm flipH="1">
            <a:off x="5740250" y="0"/>
            <a:ext cx="2767500" cy="35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 flipH="1">
            <a:off x="8789400" y="0"/>
            <a:ext cx="354600" cy="35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9966D9-2F45-4DF2-B20D-62F44D2F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7" y="1244510"/>
            <a:ext cx="2743200" cy="1097280"/>
          </a:xfrm>
          <a:prstGeom prst="rect">
            <a:avLst/>
          </a:prstGeom>
        </p:spPr>
      </p:pic>
      <p:sp>
        <p:nvSpPr>
          <p:cNvPr id="55" name="Google Shape;314;p38">
            <a:extLst>
              <a:ext uri="{FF2B5EF4-FFF2-40B4-BE49-F238E27FC236}">
                <a16:creationId xmlns:a16="http://schemas.microsoft.com/office/drawing/2014/main" id="{35043024-D6E1-4E35-A274-F86667FB9D05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rtl="0"/>
            <a:r>
              <a:rPr lang="en-US" sz="1600" b="0" dirty="0">
                <a:effectLst/>
                <a:latin typeface="Segoe UI" panose="020B0502040204020203" pitchFamily="34" charset="0"/>
              </a:rPr>
              <a:t>DIFF BETWEEN CURRENT &amp; NEW RENT</a:t>
            </a:r>
          </a:p>
          <a:p>
            <a:endParaRPr lang="en-US" sz="2400" b="0" dirty="0"/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8DC200B9-D841-4F36-AC9F-9845FF563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087" y="3031671"/>
            <a:ext cx="5311140" cy="1685471"/>
          </a:xfrm>
          <a:prstGeom prst="rect">
            <a:avLst/>
          </a:prstGeom>
        </p:spPr>
      </p:pic>
      <p:sp>
        <p:nvSpPr>
          <p:cNvPr id="58" name="Google Shape;314;p38">
            <a:extLst>
              <a:ext uri="{FF2B5EF4-FFF2-40B4-BE49-F238E27FC236}">
                <a16:creationId xmlns:a16="http://schemas.microsoft.com/office/drawing/2014/main" id="{62152A12-214F-4D89-A338-DE54CF42D66D}"/>
              </a:ext>
            </a:extLst>
          </p:cNvPr>
          <p:cNvSpPr txBox="1">
            <a:spLocks/>
          </p:cNvSpPr>
          <p:nvPr/>
        </p:nvSpPr>
        <p:spPr>
          <a:xfrm>
            <a:off x="502285" y="197574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REPORTS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/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sz="2000" b="0" dirty="0">
                <a:effectLst/>
                <a:latin typeface="Segoe UI" panose="020B0502040204020203" pitchFamily="34" charset="0"/>
              </a:rPr>
              <a:t>CHECK AVALIABLE APARTMENTS FOR BOOKING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31718-4E4F-4365-AFA4-EEC83971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2" y="923472"/>
            <a:ext cx="8277225" cy="1464129"/>
          </a:xfrm>
          <a:prstGeom prst="rect">
            <a:avLst/>
          </a:prstGeom>
        </p:spPr>
      </p:pic>
      <p:sp>
        <p:nvSpPr>
          <p:cNvPr id="37" name="Google Shape;338;p39">
            <a:extLst>
              <a:ext uri="{FF2B5EF4-FFF2-40B4-BE49-F238E27FC236}">
                <a16:creationId xmlns:a16="http://schemas.microsoft.com/office/drawing/2014/main" id="{D5C9FFDF-23B6-4883-833A-133A53A364CF}"/>
              </a:ext>
            </a:extLst>
          </p:cNvPr>
          <p:cNvSpPr txBox="1">
            <a:spLocks/>
          </p:cNvSpPr>
          <p:nvPr/>
        </p:nvSpPr>
        <p:spPr>
          <a:xfrm>
            <a:off x="603884" y="2387601"/>
            <a:ext cx="77040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rtl="0"/>
            <a:r>
              <a:rPr lang="en-US" sz="2000" b="0" dirty="0">
                <a:effectLst/>
                <a:latin typeface="Segoe UI" panose="020B0502040204020203" pitchFamily="34" charset="0"/>
              </a:rPr>
              <a:t>CHECK COMPLAINT SEVERITY BY PERSON</a:t>
            </a:r>
          </a:p>
          <a:p>
            <a:endParaRPr lang="en-US" sz="2000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515DA-9E33-4118-B73D-4612827E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2679450"/>
            <a:ext cx="8020050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nting Home Branding Guidelines by Slidesgo">
  <a:themeElements>
    <a:clrScheme name="Simple Light">
      <a:dk1>
        <a:srgbClr val="383838"/>
      </a:dk1>
      <a:lt1>
        <a:srgbClr val="FFFFFF"/>
      </a:lt1>
      <a:dk2>
        <a:srgbClr val="747474"/>
      </a:dk2>
      <a:lt2>
        <a:srgbClr val="EEEEEE"/>
      </a:lt2>
      <a:accent1>
        <a:srgbClr val="FF8F8A"/>
      </a:accent1>
      <a:accent2>
        <a:srgbClr val="E85B5B"/>
      </a:accent2>
      <a:accent3>
        <a:srgbClr val="78909C"/>
      </a:accent3>
      <a:accent4>
        <a:srgbClr val="4F9096"/>
      </a:accent4>
      <a:accent5>
        <a:srgbClr val="347379"/>
      </a:accent5>
      <a:accent6>
        <a:srgbClr val="97B0B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201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Segoe UI</vt:lpstr>
      <vt:lpstr>Josefin Sans</vt:lpstr>
      <vt:lpstr>Glegoo</vt:lpstr>
      <vt:lpstr>Renting Home Branding Guidelines by Slidesgo</vt:lpstr>
      <vt:lpstr>APARTMENT LEASING SYSTEM</vt:lpstr>
      <vt:lpstr>PROBLEM STATEMENT</vt:lpstr>
      <vt:lpstr>PROPOSED SOLUTION</vt:lpstr>
      <vt:lpstr>ERD</vt:lpstr>
      <vt:lpstr>FEATURES</vt:lpstr>
      <vt:lpstr>DB OBJECTS</vt:lpstr>
      <vt:lpstr>DB OBJECTS</vt:lpstr>
      <vt:lpstr>CHECKING OUTSTANDING BALANCE FOR APARTMENTS</vt:lpstr>
      <vt:lpstr> CHECK AVALIABLE APARTMENTS FOR BOOKING </vt:lpstr>
      <vt:lpstr>PAYMENT DONE BY EACH APARTMENT</vt:lpstr>
      <vt:lpstr>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LEASING SYSTEM</dc:title>
  <cp:lastModifiedBy>Atharva Pande</cp:lastModifiedBy>
  <cp:revision>4</cp:revision>
  <dcterms:modified xsi:type="dcterms:W3CDTF">2021-12-18T18:44:26Z</dcterms:modified>
</cp:coreProperties>
</file>