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28" r:id="rId2"/>
    <p:sldId id="781" r:id="rId3"/>
    <p:sldId id="778" r:id="rId4"/>
    <p:sldId id="629" r:id="rId5"/>
    <p:sldId id="681" r:id="rId6"/>
    <p:sldId id="779" r:id="rId7"/>
    <p:sldId id="777" r:id="rId8"/>
    <p:sldId id="7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558"/>
    <a:srgbClr val="0E80C9"/>
    <a:srgbClr val="06B3B7"/>
    <a:srgbClr val="8497B0"/>
    <a:srgbClr val="F7F7FA"/>
    <a:srgbClr val="2C3744"/>
    <a:srgbClr val="EDAF3F"/>
    <a:srgbClr val="C9CBC7"/>
    <a:srgbClr val="F9F9F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7" autoAdjust="0"/>
    <p:restoredTop sz="79989" autoAdjust="0"/>
  </p:normalViewPr>
  <p:slideViewPr>
    <p:cSldViewPr snapToGrid="0" snapToObjects="1">
      <p:cViewPr>
        <p:scale>
          <a:sx n="42" d="100"/>
          <a:sy n="42" d="100"/>
        </p:scale>
        <p:origin x="144" y="1160"/>
      </p:cViewPr>
      <p:guideLst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Willkommen</a:t>
            </a:r>
          </a:p>
          <a:p>
            <a:r>
              <a:rPr lang="de-CH" dirty="0"/>
              <a:t>Die Geschichte hinter unserem 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Jobsuchen ist immer anstrengend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Wir präsentieren: BusinessMage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C1A67195-97EF-904B-BAB9-901A5127B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261323" y="2943693"/>
            <a:ext cx="1855490" cy="18559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Drag picture</a:t>
            </a:r>
          </a:p>
        </p:txBody>
      </p:sp>
    </p:spTree>
    <p:extLst>
      <p:ext uri="{BB962C8B-B14F-4D97-AF65-F5344CB8AC3E}">
        <p14:creationId xmlns:p14="http://schemas.microsoft.com/office/powerpoint/2010/main" val="17515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79" r:id="rId2"/>
    <p:sldLayoutId id="2147484021" r:id="rId3"/>
  </p:sldLayoutIdLst>
  <p:hf hdr="0" ftr="0" dt="0"/>
  <p:txStyles>
    <p:titleStyle>
      <a:lvl1pPr algn="l" defTabSz="182846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6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33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64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97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928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277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510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41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975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33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6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97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162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9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626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85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24371301" cy="848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5378" y="1426390"/>
            <a:ext cx="19206893" cy="4637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 </a:t>
            </a:r>
            <a:endParaRPr lang="en-US" sz="10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9E5E-C5F5-4D40-A59D-19C56EA7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1" y="9912022"/>
            <a:ext cx="2742485" cy="9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740316" y="9137567"/>
            <a:ext cx="129602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“From now on, no one will search for a job.</a:t>
            </a:r>
          </a:p>
          <a:p>
            <a:pPr algn="ctr"/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– but find it”</a:t>
            </a:r>
          </a:p>
          <a:p>
            <a:pPr algn="ctr"/>
            <a:endParaRPr lang="en-US" sz="4400" i="1" dirty="0"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r>
              <a:rPr lang="en-US" sz="4400" i="1" dirty="0">
                <a:latin typeface="Lato Light" charset="0"/>
                <a:ea typeface="Lato Light" charset="0"/>
                <a:cs typeface="Lato Light" charset="0"/>
              </a:rPr>
              <a:t>“</a:t>
            </a:r>
            <a:r>
              <a:rPr lang="de" sz="4400" i="1" dirty="0">
                <a:latin typeface="Lato Light" charset="0"/>
                <a:ea typeface="Lato Light" charset="0"/>
                <a:cs typeface="Lato Light" charset="0"/>
              </a:rPr>
              <a:t>Ab heute wird niemand mehr einen Job suchen</a:t>
            </a:r>
          </a:p>
          <a:p>
            <a:pPr algn="ctr"/>
            <a:r>
              <a:rPr lang="de" sz="4400" i="1" dirty="0">
                <a:latin typeface="Lato Light" charset="0"/>
                <a:ea typeface="Lato Light" charset="0"/>
                <a:cs typeface="Lato Light" charset="0"/>
              </a:rPr>
              <a:t>– sondern Ihn finden”</a:t>
            </a:r>
          </a:p>
          <a:p>
            <a:pPr algn="ctr"/>
            <a:endParaRPr lang="en-US" sz="5400" i="1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1118" y="6274439"/>
            <a:ext cx="2303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Pascal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1477D-B840-464F-8706-8790E3781969}"/>
              </a:ext>
            </a:extLst>
          </p:cNvPr>
          <p:cNvSpPr/>
          <p:nvPr/>
        </p:nvSpPr>
        <p:spPr>
          <a:xfrm>
            <a:off x="7934359" y="7890669"/>
            <a:ext cx="8508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Computer Science Students at the ZHAW</a:t>
            </a:r>
            <a:endParaRPr lang="en-US" dirty="0"/>
          </a:p>
        </p:txBody>
      </p:sp>
      <p:pic>
        <p:nvPicPr>
          <p:cNvPr id="4" name="Picture 3" descr="A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6421F4FD-704D-E749-91EA-57681A673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09" y="2466462"/>
            <a:ext cx="3507692" cy="35076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8" name="Picture 7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CDACA5C-01D7-FE45-9E11-B79DCBA14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93" y="2444693"/>
            <a:ext cx="3507691" cy="35076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0" name="Picture 9" descr="A person standing in front of a city street&#10;&#10;Description automatically generated">
            <a:extLst>
              <a:ext uri="{FF2B5EF4-FFF2-40B4-BE49-F238E27FC236}">
                <a16:creationId xmlns:a16="http://schemas.microsoft.com/office/drawing/2014/main" id="{F652C8DB-A86C-214D-9907-C6DE5D786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275" y="2444692"/>
            <a:ext cx="3529463" cy="35294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2" name="Picture 1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782B5F7-698C-A243-8F44-E999158E1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9" y="2444692"/>
            <a:ext cx="3529462" cy="352946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2E67AC-2535-6B4D-ACF0-879CAB9BA65C}"/>
              </a:ext>
            </a:extLst>
          </p:cNvPr>
          <p:cNvSpPr txBox="1"/>
          <p:nvPr/>
        </p:nvSpPr>
        <p:spPr>
          <a:xfrm>
            <a:off x="8174894" y="6260401"/>
            <a:ext cx="2956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Jennifer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3EE3D-E831-B64D-B5F8-9C52BDD656FC}"/>
              </a:ext>
            </a:extLst>
          </p:cNvPr>
          <p:cNvSpPr txBox="1"/>
          <p:nvPr/>
        </p:nvSpPr>
        <p:spPr>
          <a:xfrm>
            <a:off x="12613756" y="6274439"/>
            <a:ext cx="3449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Sebastian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33C04-6495-7740-85F3-6856D2B9D47C}"/>
              </a:ext>
            </a:extLst>
          </p:cNvPr>
          <p:cNvSpPr txBox="1"/>
          <p:nvPr/>
        </p:nvSpPr>
        <p:spPr>
          <a:xfrm>
            <a:off x="18081532" y="6260401"/>
            <a:ext cx="175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Yves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platzhalter 36">
            <a:extLst>
              <a:ext uri="{FF2B5EF4-FFF2-40B4-BE49-F238E27FC236}">
                <a16:creationId xmlns:a16="http://schemas.microsoft.com/office/drawing/2014/main" id="{03DBF28A-E2A8-485C-BE65-9E617DF5DA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8685"/>
            <a:ext cx="25041194" cy="16712276"/>
          </a:xfrm>
        </p:spPr>
      </p:pic>
      <p:sp>
        <p:nvSpPr>
          <p:cNvPr id="14" name="Rectangle 13"/>
          <p:cNvSpPr/>
          <p:nvPr/>
        </p:nvSpPr>
        <p:spPr>
          <a:xfrm>
            <a:off x="0" y="0"/>
            <a:ext cx="24377650" cy="13715998"/>
          </a:xfrm>
          <a:prstGeom prst="rect">
            <a:avLst/>
          </a:prstGeom>
          <a:solidFill>
            <a:srgbClr val="384558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31601" y="8183302"/>
            <a:ext cx="15670894" cy="3751153"/>
            <a:chOff x="4331601" y="6350252"/>
            <a:chExt cx="15670894" cy="3751153"/>
          </a:xfrm>
        </p:grpSpPr>
        <p:sp>
          <p:nvSpPr>
            <p:cNvPr id="11" name="TextBox 10"/>
            <p:cNvSpPr txBox="1"/>
            <p:nvPr/>
          </p:nvSpPr>
          <p:spPr>
            <a:xfrm>
              <a:off x="9573367" y="6350252"/>
              <a:ext cx="52309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Jobinator</a:t>
              </a:r>
              <a:endParaRPr lang="en-US" sz="9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1601" y="9227320"/>
              <a:ext cx="15670894" cy="87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4000" b="1" dirty="0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Our project idea</a:t>
              </a:r>
            </a:p>
          </p:txBody>
        </p:sp>
      </p:grpSp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5007B97B-0CB3-AB46-A5F2-F1D8F3A7B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54" y="-214256"/>
            <a:ext cx="9182388" cy="9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399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33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02994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Regular" charset="0"/>
              <a:ea typeface="Lato Regular" charset="0"/>
              <a:cs typeface="Lato Regular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12022" y="8528949"/>
            <a:ext cx="1203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56483" y="8528949"/>
            <a:ext cx="120395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682334" y="8528949"/>
            <a:ext cx="120395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280" y="8953124"/>
            <a:ext cx="4491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answer questions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8920" y="9853187"/>
            <a:ext cx="4663439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Jobseekers answer 10 to 20 questions about their dream job.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 will customize them.</a:t>
            </a:r>
            <a:endParaRPr lang="de-CH" sz="2399" dirty="0">
              <a:latin typeface="Lato Regular" charset="0"/>
              <a:ea typeface="Lato Regular" charset="0"/>
              <a:cs typeface="Lato Regular" charset="0"/>
              <a:sym typeface="Wingdings" panose="05000000000000000000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32103" y="8953124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Fill in application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73204" y="9853187"/>
            <a:ext cx="4687747" cy="223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Now that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is showing you your dream job, you can easily apply to your new employer.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69853" y="8953124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Get started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4209" y="9853187"/>
            <a:ext cx="3705267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Restart at your new place of work and recommend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to others.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21906" y="1726431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What is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40167B85-1EED-4B0C-A56C-F7F86B1D5644}"/>
              </a:ext>
            </a:extLst>
          </p:cNvPr>
          <p:cNvSpPr txBox="1"/>
          <p:nvPr/>
        </p:nvSpPr>
        <p:spPr>
          <a:xfrm>
            <a:off x="2053338" y="3396250"/>
            <a:ext cx="202709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makes it easy to find your job </a:t>
            </a:r>
          </a:p>
        </p:txBody>
      </p:sp>
      <p:pic>
        <p:nvPicPr>
          <p:cNvPr id="1030" name="Picture 6" descr="https://d30y9cdsu7xlg0.cloudfront.net/png/42571-200.png">
            <a:extLst>
              <a:ext uri="{FF2B5EF4-FFF2-40B4-BE49-F238E27FC236}">
                <a16:creationId xmlns:a16="http://schemas.microsoft.com/office/drawing/2014/main" id="{99B18BC2-FF43-4BA6-BF21-348637E6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97" y="6082490"/>
            <a:ext cx="2092608" cy="209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Bildergebnis für rocket icon">
            <a:extLst>
              <a:ext uri="{FF2B5EF4-FFF2-40B4-BE49-F238E27FC236}">
                <a16:creationId xmlns:a16="http://schemas.microsoft.com/office/drawing/2014/main" id="{DB5C6FFE-B1E0-497D-81AC-54E8AFC89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5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0" descr="Bildergebnis für rocket icon">
            <a:extLst>
              <a:ext uri="{FF2B5EF4-FFF2-40B4-BE49-F238E27FC236}">
                <a16:creationId xmlns:a16="http://schemas.microsoft.com/office/drawing/2014/main" id="{863DEE75-6464-4ED1-893A-A026DBA7C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8825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http://icons.iconarchive.com/icons/icons8/windows-8/512/Transport-Rocket-icon.png">
            <a:extLst>
              <a:ext uri="{FF2B5EF4-FFF2-40B4-BE49-F238E27FC236}">
                <a16:creationId xmlns:a16="http://schemas.microsoft.com/office/drawing/2014/main" id="{34F5D6DB-5F2F-4D1A-B37F-3A9C2871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180" y="6335903"/>
            <a:ext cx="1839195" cy="18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24792BB-2162-4A44-8E49-3870E4AF5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84" y="6166835"/>
            <a:ext cx="2072822" cy="2072822"/>
          </a:xfrm>
          <a:prstGeom prst="rect">
            <a:avLst/>
          </a:prstGeom>
        </p:spPr>
      </p:pic>
      <p:pic>
        <p:nvPicPr>
          <p:cNvPr id="29" name="Picture 28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B87E18F5-42D1-DC4F-9D45-C37325CA3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31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9821079" y="4673176"/>
            <a:ext cx="4607312" cy="46085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85800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508181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3368" y="1647899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Why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696142" y="2764434"/>
            <a:ext cx="13028910" cy="940221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The best reasons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341" y="9965253"/>
            <a:ext cx="6566590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Large selection of employers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03582" y="9954313"/>
            <a:ext cx="6242306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Fast and uncomplicated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63392" y="9954313"/>
            <a:ext cx="5256539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100% free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623676-4FE7-4E7A-B3DC-BE43288C3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10" y="6021045"/>
            <a:ext cx="1895413" cy="18954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ACD31E5-D7A6-4CB7-8DB4-8577F9C67D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53" y="5572527"/>
            <a:ext cx="3015887" cy="301588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4DE884-6D32-4505-81B6-7FD11B3F11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7" y="5864787"/>
            <a:ext cx="4205577" cy="22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62" grpId="0" animBg="1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latin typeface="Lato" charset="0"/>
                <a:ea typeface="Lato" charset="0"/>
                <a:cs typeface="Lato" charset="0"/>
              </a:rPr>
              <a:t>Be enchanted by</a:t>
            </a:r>
            <a:br>
              <a:rPr lang="en-US" sz="6000" dirty="0">
                <a:latin typeface="Lato" charset="0"/>
                <a:ea typeface="Lato" charset="0"/>
                <a:cs typeface="Lato" charset="0"/>
              </a:rPr>
            </a:b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endParaRPr lang="en-US" sz="7000" b="1" dirty="0">
              <a:solidFill>
                <a:srgbClr val="0E80C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Oval 689"/>
          <p:cNvSpPr/>
          <p:nvPr/>
        </p:nvSpPr>
        <p:spPr>
          <a:xfrm>
            <a:off x="4345513" y="5088441"/>
            <a:ext cx="1055932" cy="10563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1.</a:t>
            </a:r>
          </a:p>
        </p:txBody>
      </p:sp>
      <p:sp>
        <p:nvSpPr>
          <p:cNvPr id="691" name="Oval 690"/>
          <p:cNvSpPr/>
          <p:nvPr/>
        </p:nvSpPr>
        <p:spPr>
          <a:xfrm>
            <a:off x="4345513" y="6660736"/>
            <a:ext cx="1055932" cy="10563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2.</a:t>
            </a:r>
          </a:p>
        </p:txBody>
      </p:sp>
      <p:sp>
        <p:nvSpPr>
          <p:cNvPr id="693" name="Oval 692"/>
          <p:cNvSpPr/>
          <p:nvPr/>
        </p:nvSpPr>
        <p:spPr>
          <a:xfrm>
            <a:off x="4345513" y="8233031"/>
            <a:ext cx="1055932" cy="10563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3.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5570695" y="526195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Gamification</a:t>
            </a:r>
            <a:endParaRPr lang="en-US" sz="4000" strike="sngStrike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>
            <a:off x="5570694" y="682752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Jobinator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b="1" dirty="0">
                <a:latin typeface="Lato" panose="020F0502020204030203" pitchFamily="34" charset="0"/>
                <a:ea typeface="Lato Light" charset="0"/>
                <a:cs typeface="Lato Light" charset="0"/>
              </a:rPr>
              <a:t>as the 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job search platform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5654356" y="840726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Monitarization</a:t>
            </a:r>
            <a:endParaRPr lang="en-US" sz="4000" b="1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4345513" y="1647899"/>
            <a:ext cx="162154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8250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Vielen</a:t>
            </a:r>
            <a:r>
              <a:rPr lang="en-US" sz="7000" b="1" dirty="0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4231553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 - Essential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173</Words>
  <Application>Microsoft Macintosh PowerPoint</Application>
  <PresentationFormat>Custom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Lato Light</vt:lpstr>
      <vt:lpstr>Lato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Andermatt Pascal Severin (anderpas)</dc:creator>
  <cp:lastModifiedBy>Andermatt Pascal Severin (anderpas)</cp:lastModifiedBy>
  <cp:revision>14</cp:revision>
  <dcterms:created xsi:type="dcterms:W3CDTF">2019-04-06T17:04:19Z</dcterms:created>
  <dcterms:modified xsi:type="dcterms:W3CDTF">2019-04-06T19:58:16Z</dcterms:modified>
</cp:coreProperties>
</file>