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0000" autoAdjust="0"/>
  </p:normalViewPr>
  <p:slideViewPr>
    <p:cSldViewPr snapToGrid="0" snapToObjects="1">
      <p:cViewPr>
        <p:scale>
          <a:sx n="28" d="100"/>
          <a:sy n="28" d="100"/>
        </p:scale>
        <p:origin x="832" y="1040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Who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job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annoying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, a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zhaw</a:t>
            </a:r>
            <a:r>
              <a:rPr lang="de-CH" dirty="0"/>
              <a:t>,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Jobinator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3 easy step to applicate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reason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DEMO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dirty="0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Hello, </a:t>
            </a:r>
            <a:r>
              <a:rPr lang="en-US" sz="9900" dirty="0" err="1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WintiHack</a:t>
            </a:r>
            <a:r>
              <a:rPr lang="en-US" sz="9900" dirty="0">
                <a:solidFill>
                  <a:srgbClr val="FFFFFF"/>
                </a:solidFill>
                <a:latin typeface="Andale Mono" panose="020B0509000000000004" pitchFamily="49" charset="0"/>
                <a:ea typeface="+mj-ea"/>
                <a:cs typeface="+mj-cs"/>
              </a:rPr>
              <a:t> 2019</a:t>
            </a:r>
            <a:endParaRPr lang="en-US" sz="9900" kern="1200" dirty="0">
              <a:solidFill>
                <a:srgbClr val="FFFFFF"/>
              </a:solidFill>
              <a:latin typeface="Andale Mono" panose="020B0509000000000004" pitchFamily="49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1" y="9912022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08688" y="9675741"/>
            <a:ext cx="1296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“The future of job searching is about to change”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1118" y="637382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7934359" y="7990059"/>
            <a:ext cx="8508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Computer Science Students at the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56585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54408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54408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54408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35979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37382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35979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751153"/>
            <a:chOff x="4331601" y="6350252"/>
            <a:chExt cx="15670894" cy="3751153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87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Our project idea</a:t>
              </a: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280" y="8953124"/>
            <a:ext cx="4491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answer questions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Jobseekers answer a few questions about their dream job.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will customize them.</a:t>
            </a:r>
            <a:endParaRPr lang="de-CH" sz="2399" dirty="0">
              <a:latin typeface="Lato Regular" charset="0"/>
              <a:ea typeface="Lato Regular" charset="0"/>
              <a:cs typeface="Lato Regular" charset="0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2103" y="8953124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Fill in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Now that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is showing you your dream job, you can easily apply to your new employer.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69853" y="8953124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Get started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Restart at your new place of work and recommend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to others.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is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makes it easy to find your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Why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The best reasons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Large selection of employers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 and uncomplicated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free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Be enchanted by</a:t>
            </a:r>
            <a:br>
              <a:rPr lang="en-US" sz="6000" dirty="0">
                <a:latin typeface="Lato" charset="0"/>
                <a:ea typeface="Lato" charset="0"/>
                <a:cs typeface="Lato" charset="0"/>
              </a:rPr>
            </a:b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4345513" y="5088441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4345513" y="6660736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4345513" y="8233031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5570695" y="526195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5570694" y="682752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as the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job search platform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5654356" y="840726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Monitarization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177</Words>
  <Application>Microsoft Macintosh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20</cp:revision>
  <dcterms:created xsi:type="dcterms:W3CDTF">2019-04-06T17:04:19Z</dcterms:created>
  <dcterms:modified xsi:type="dcterms:W3CDTF">2019-04-07T12:03:03Z</dcterms:modified>
</cp:coreProperties>
</file>