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60A5E0-8B04-4618-966D-7E49852119F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9E7573-D9E7-43AC-BC6A-DDFE407A679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029200"/>
          </a:xfrm>
        </p:spPr>
        <p:txBody>
          <a:bodyPr/>
          <a:lstStyle/>
          <a:p>
            <a:r>
              <a:rPr lang="en-US" dirty="0" smtClean="0"/>
              <a:t>Execute mongod.exe --</a:t>
            </a:r>
            <a:r>
              <a:rPr lang="en-US" dirty="0" err="1" smtClean="0"/>
              <a:t>dbpath</a:t>
            </a:r>
            <a:r>
              <a:rPr lang="en-US" dirty="0" smtClean="0"/>
              <a:t>=e:\</a:t>
            </a:r>
            <a:r>
              <a:rPr lang="en-US" dirty="0" smtClean="0"/>
              <a:t>db</a:t>
            </a:r>
          </a:p>
          <a:p>
            <a:r>
              <a:rPr lang="en-US" dirty="0" smtClean="0"/>
              <a:t>the default port used by </a:t>
            </a:r>
            <a:r>
              <a:rPr lang="en-US" dirty="0" err="1" smtClean="0"/>
              <a:t>MongoDB</a:t>
            </a:r>
            <a:r>
              <a:rPr lang="en-US" dirty="0" smtClean="0"/>
              <a:t> is 27017.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Steps: </a:t>
            </a:r>
            <a:r>
              <a:rPr lang="en-US" dirty="0" smtClean="0"/>
              <a:t> </a:t>
            </a:r>
            <a:r>
              <a:rPr lang="en-US" dirty="0" smtClean="0"/>
              <a:t>Random </a:t>
            </a:r>
            <a:r>
              <a:rPr lang="en-US" dirty="0" smtClean="0"/>
              <a:t>start of </a:t>
            </a:r>
            <a:r>
              <a:rPr lang="en-US" dirty="0" err="1" smtClean="0"/>
              <a:t>MongoDB</a:t>
            </a:r>
            <a:r>
              <a:rPr lang="en-US" dirty="0" smtClean="0"/>
              <a:t> as a Windows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</a:t>
            </a:r>
            <a:r>
              <a:rPr lang="en-US" dirty="0" smtClean="0"/>
              <a:t>create a log file storage directory D:\Program Files\</a:t>
            </a:r>
            <a:r>
              <a:rPr lang="en-US" dirty="0" err="1" smtClean="0"/>
              <a:t>MongoDB</a:t>
            </a:r>
            <a:r>
              <a:rPr lang="en-US" dirty="0" smtClean="0"/>
              <a:t>\Server\3.2\logs\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Installing </a:t>
            </a:r>
            <a:r>
              <a:rPr lang="en-US" dirty="0" smtClean="0"/>
              <a:t>System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cmd</a:t>
            </a:r>
            <a:r>
              <a:rPr lang="en-US" dirty="0" smtClean="0"/>
              <a:t> window, press </a:t>
            </a:r>
            <a:r>
              <a:rPr lang="en-US" dirty="0" err="1" smtClean="0"/>
              <a:t>Ctrl+C</a:t>
            </a:r>
            <a:r>
              <a:rPr lang="en-US" dirty="0" smtClean="0"/>
              <a:t> to exit the </a:t>
            </a:r>
            <a:r>
              <a:rPr lang="en-US" dirty="0" err="1" smtClean="0"/>
              <a:t>mongod</a:t>
            </a:r>
            <a:r>
              <a:rPr lang="en-US" dirty="0" smtClean="0"/>
              <a:t> process, and then execute the following command.</a:t>
            </a:r>
          </a:p>
          <a:p>
            <a:pPr lvl="1"/>
            <a:r>
              <a:rPr lang="en-US" dirty="0" err="1" smtClean="0"/>
              <a:t>mongod</a:t>
            </a:r>
            <a:r>
              <a:rPr lang="en-US" dirty="0" smtClean="0"/>
              <a:t> --</a:t>
            </a:r>
            <a:r>
              <a:rPr lang="en-US" dirty="0" err="1" smtClean="0"/>
              <a:t>dbpath</a:t>
            </a:r>
            <a:r>
              <a:rPr lang="en-US" dirty="0" smtClean="0"/>
              <a:t>=e:\db --</a:t>
            </a:r>
            <a:r>
              <a:rPr lang="en-US" dirty="0" err="1" smtClean="0"/>
              <a:t>logpath</a:t>
            </a:r>
            <a:r>
              <a:rPr lang="en-US" dirty="0" smtClean="0"/>
              <a:t>="D:\Program Files\</a:t>
            </a:r>
            <a:r>
              <a:rPr lang="en-US" dirty="0" err="1" smtClean="0"/>
              <a:t>MongoDB</a:t>
            </a:r>
            <a:r>
              <a:rPr lang="en-US" dirty="0" smtClean="0"/>
              <a:t>\Server\3.2\logs\mongodb.log" </a:t>
            </a:r>
            <a:r>
              <a:rPr lang="en-US" dirty="0" smtClean="0"/>
              <a:t>–install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smtClean="0"/>
              <a:t>the service window of the operating system and find that the </a:t>
            </a:r>
            <a:r>
              <a:rPr lang="en-US" dirty="0" err="1" smtClean="0"/>
              <a:t>MongoDB</a:t>
            </a:r>
            <a:r>
              <a:rPr lang="en-US" dirty="0" smtClean="0"/>
              <a:t> service has been successfully installed.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Steps: The </a:t>
            </a:r>
            <a:r>
              <a:rPr lang="en-US" dirty="0" smtClean="0"/>
              <a:t>client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Open a new </a:t>
            </a:r>
            <a:r>
              <a:rPr lang="en-US" dirty="0" err="1" smtClean="0"/>
              <a:t>cmd</a:t>
            </a:r>
            <a:r>
              <a:rPr lang="en-US" dirty="0" smtClean="0"/>
              <a:t> window and execute mongo.exe under D:\Program Files\</a:t>
            </a:r>
            <a:r>
              <a:rPr lang="en-US" dirty="0" err="1" smtClean="0"/>
              <a:t>MongoDB</a:t>
            </a:r>
            <a:r>
              <a:rPr lang="en-US" dirty="0" smtClean="0"/>
              <a:t>\Server\3.2\bin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62225"/>
            <a:ext cx="78486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https://www.programmersought.com/article/357019450/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/>
            <a:r>
              <a:rPr lang="en-US" dirty="0" smtClean="0"/>
              <a:t>Double-click </a:t>
            </a:r>
            <a:r>
              <a:rPr lang="en-US" dirty="0" smtClean="0"/>
              <a:t>mongodb-win32-x86_64-2008plus-ssl-3.2.0-signed.msi to launch the installation wizard interface. Select the "Next" </a:t>
            </a:r>
            <a:r>
              <a:rPr lang="en-US" dirty="0" smtClean="0"/>
              <a:t>button</a:t>
            </a:r>
          </a:p>
          <a:p>
            <a:pPr algn="just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00325"/>
            <a:ext cx="7086599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dirty="0" smtClean="0"/>
              <a:t>Accept the agreement, Next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57375"/>
            <a:ext cx="61817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/>
          <a:lstStyle/>
          <a:p>
            <a:pPr algn="just"/>
            <a:r>
              <a:rPr lang="en-US" dirty="0" smtClean="0"/>
              <a:t>Complete installation path defaults to C:\Program Files\</a:t>
            </a:r>
            <a:r>
              <a:rPr lang="en-US" dirty="0" err="1" smtClean="0"/>
              <a:t>MongoDB</a:t>
            </a:r>
            <a:r>
              <a:rPr lang="en-US" dirty="0" smtClean="0"/>
              <a:t>. If you want to customize the installation path, you should select Custom.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746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/>
          <a:lstStyle/>
          <a:p>
            <a:r>
              <a:rPr lang="en-US" dirty="0" smtClean="0"/>
              <a:t>Change the installation location from the default C:\Program Files\</a:t>
            </a:r>
            <a:r>
              <a:rPr lang="en-US" dirty="0" err="1" smtClean="0"/>
              <a:t>MongoDB</a:t>
            </a:r>
            <a:r>
              <a:rPr lang="en-US" dirty="0" smtClean="0"/>
              <a:t>\Server\3.2\</a:t>
            </a:r>
          </a:p>
          <a:p>
            <a:r>
              <a:rPr lang="en-US" dirty="0" smtClean="0"/>
              <a:t>D:\Program Files\</a:t>
            </a:r>
            <a:r>
              <a:rPr lang="en-US" dirty="0" err="1" smtClean="0"/>
              <a:t>MongoDB</a:t>
            </a:r>
            <a:r>
              <a:rPr lang="en-US" dirty="0" smtClean="0"/>
              <a:t>\Server\3.2\</a:t>
            </a:r>
          </a:p>
          <a:p>
            <a:r>
              <a:rPr lang="en-US" dirty="0" smtClean="0"/>
              <a:t>Select "Next"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28925"/>
            <a:ext cx="73152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/>
          <a:lstStyle/>
          <a:p>
            <a:r>
              <a:rPr lang="en-US" dirty="0" smtClean="0"/>
              <a:t>choose Install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23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/>
          <a:lstStyle/>
          <a:p>
            <a:r>
              <a:rPr lang="en-US" dirty="0" smtClean="0"/>
              <a:t>choose </a:t>
            </a:r>
            <a:r>
              <a:rPr lang="en-US" dirty="0" smtClean="0"/>
              <a:t>finish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1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Third, create a data file storage directory e: \ db</a:t>
            </a:r>
          </a:p>
          <a:p>
            <a:r>
              <a:rPr lang="en-US" dirty="0" smtClean="0"/>
              <a:t>Fourth</a:t>
            </a:r>
            <a:r>
              <a:rPr lang="en-US" dirty="0" smtClean="0"/>
              <a:t>, start the </a:t>
            </a:r>
            <a:r>
              <a:rPr lang="en-US" dirty="0" err="1" smtClean="0"/>
              <a:t>MongoDB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Open the </a:t>
            </a:r>
            <a:r>
              <a:rPr lang="en-US" dirty="0" err="1" smtClean="0"/>
              <a:t>cmd</a:t>
            </a:r>
            <a:r>
              <a:rPr lang="en-US" dirty="0" smtClean="0"/>
              <a:t> console as an administrator and go to D:\Program Files\</a:t>
            </a:r>
            <a:r>
              <a:rPr lang="en-US" dirty="0" err="1" smtClean="0"/>
              <a:t>MongoDB</a:t>
            </a:r>
            <a:r>
              <a:rPr lang="en-US" dirty="0" smtClean="0"/>
              <a:t>\Server\3.2\bin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</TotalTime>
  <Words>220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MongoDB Installation</vt:lpstr>
      <vt:lpstr>Link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Steps:  Random start of MongoDB as a Windows service</vt:lpstr>
      <vt:lpstr>Steps: The client connection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Installation</dc:title>
  <dc:creator>Rushali</dc:creator>
  <cp:lastModifiedBy>Rushali</cp:lastModifiedBy>
  <cp:revision>14</cp:revision>
  <dcterms:created xsi:type="dcterms:W3CDTF">2020-11-01T18:27:00Z</dcterms:created>
  <dcterms:modified xsi:type="dcterms:W3CDTF">2020-11-01T19:37:04Z</dcterms:modified>
</cp:coreProperties>
</file>