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e5d12f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e5d12f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e5d12f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fe5d12f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5d12f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5d12f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e5d12ff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fe5d12ff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2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Title:</a:t>
            </a:r>
            <a:r>
              <a:rPr lang="en" sz="1700"/>
              <a:t> Sentiment Analysis and Topic Modeling on Amazon Fine Food Reviews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211375"/>
            <a:ext cx="8520600" cy="3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Project Overview: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Analyzed sentiment and topics in Amazon Fine Food Reviews.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Objectives: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Sentiment Analysis:</a:t>
            </a:r>
            <a:r>
              <a:rPr lang="en" sz="1600">
                <a:solidFill>
                  <a:schemeClr val="dk1"/>
                </a:solidFill>
              </a:rPr>
              <a:t> Classify reviews as positive or negative based on ratings.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Topic Modeling:</a:t>
            </a:r>
            <a:r>
              <a:rPr lang="en" sz="1600">
                <a:solidFill>
                  <a:schemeClr val="dk1"/>
                </a:solidFill>
              </a:rPr>
              <a:t> Identify key topics from review texts using Latent Dirichlet Allocation (LDA).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Visualization:</a:t>
            </a:r>
            <a:r>
              <a:rPr lang="en" sz="1600">
                <a:solidFill>
                  <a:schemeClr val="dk1"/>
                </a:solidFill>
              </a:rPr>
              <a:t> Show sentiment distribution over time, create word clouds for topics, and analyze topic-sentiment correlations.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Data Preparation: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Loading Data:</a:t>
            </a:r>
            <a:r>
              <a:rPr lang="en" sz="1600">
                <a:solidFill>
                  <a:schemeClr val="dk1"/>
                </a:solidFill>
              </a:rPr>
              <a:t> Used pandas to load dataset with review text, rating, and review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Exploration:</a:t>
            </a:r>
            <a:r>
              <a:rPr lang="en" sz="1600">
                <a:solidFill>
                  <a:schemeClr val="dk1"/>
                </a:solidFill>
              </a:rPr>
              <a:t> Converted time column to human-readable format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pandas.to_datetime()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Exploratory Data Analysis (EDA):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Sentiment Distribution:</a:t>
            </a:r>
            <a:r>
              <a:rPr lang="en" sz="1600">
                <a:solidFill>
                  <a:schemeClr val="dk1"/>
                </a:solidFill>
              </a:rPr>
              <a:t> Classified reviews as Positive (Score ≥ 4) and Negative (Score &lt; 4). Analyzed sentiment distribution over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Common Words:</a:t>
            </a:r>
            <a:r>
              <a:rPr lang="en" sz="1600">
                <a:solidFill>
                  <a:schemeClr val="dk1"/>
                </a:solidFill>
              </a:rPr>
              <a:t> Visualized top 10 words in positive and negative reviews with bar charts.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13100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89425"/>
            <a:ext cx="85206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Text Preprocessing: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Cleaning &amp; Tokenization:</a:t>
            </a:r>
            <a:r>
              <a:rPr lang="en" sz="1600">
                <a:solidFill>
                  <a:schemeClr val="dk1"/>
                </a:solidFill>
              </a:rPr>
              <a:t> Converted reviews to lowercase, tokenized, and removed stop words.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Feature Extraction: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TF-IDF Vectorization:</a:t>
            </a:r>
            <a:r>
              <a:rPr lang="en" sz="1600">
                <a:solidFill>
                  <a:schemeClr val="dk1"/>
                </a:solidFill>
              </a:rPr>
              <a:t> Transformed text data into numerical form using scikit-learn.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Modeling: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Logistic Regression for binary sentiment classification.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Features Used:</a:t>
            </a:r>
            <a:r>
              <a:rPr lang="en" sz="1600">
                <a:solidFill>
                  <a:schemeClr val="dk1"/>
                </a:solidFill>
              </a:rPr>
              <a:t> HelpfulnessNumerator, HelpfulnessDenominator, and Score.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Training:</a:t>
            </a:r>
            <a:r>
              <a:rPr lang="en" sz="1600">
                <a:solidFill>
                  <a:schemeClr val="dk1"/>
                </a:solidFill>
              </a:rPr>
              <a:t> 80:20 train-test split, evaluated using accuracy, precision, recall, and F1-score.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21825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Preprocessing for LDA: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 Preparation:</a:t>
            </a:r>
            <a:r>
              <a:rPr lang="en" sz="1600">
                <a:solidFill>
                  <a:schemeClr val="dk1"/>
                </a:solidFill>
              </a:rPr>
              <a:t> Removed stop words, created a dictionary, and a Bag of Words (BoW) corpus.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LDA Training: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LDA with 5 topics using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gensim.models.LdaModel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600">
                <a:solidFill>
                  <a:schemeClr val="dk1"/>
                </a:solidFill>
              </a:rPr>
              <a:t>Training Parameters:</a:t>
            </a:r>
            <a:r>
              <a:rPr lang="en" sz="1600">
                <a:solidFill>
                  <a:schemeClr val="dk1"/>
                </a:solidFill>
              </a:rPr>
              <a:t> 15 passes over the corpus, optimized based on coherence scores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6600"/>
            <a:ext cx="85206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09050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Results and Interpretation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Sentiment Distribution: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Positive reviews consistently outnumbered negative ones over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Topic Modeling Insights: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Identified 5 distinct topics (e.g., product quality, customer service).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Word clouds illustrated key words defining each topic.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Correlation Analysis:</a:t>
            </a:r>
            <a:endParaRPr b="1"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Topics associated with positive sentiment included high product satisfaction (e.g., "delicious," "love").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Negative sentiment topics highlighted issues with packaging or delivery.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