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88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319599" y="240411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Library Management System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40376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Library Management System is a crucial tool for organizing, managing, and accessing the extensive collection of resources in a library. It streamlines the process of borrowing, returning, and tracking books, thereby enhancing efficiency and user experience.</a:t>
            </a:r>
            <a:endParaRPr lang="en-US" sz="1750" dirty="0"/>
          </a:p>
        </p:txBody>
      </p:sp>
      <p:pic>
        <p:nvPicPr>
          <p:cNvPr id="9" name="Picture 8" descr="A person sitting at a desk with books on shelves&#10;&#10;Description automatically generated">
            <a:extLst>
              <a:ext uri="{FF2B5EF4-FFF2-40B4-BE49-F238E27FC236}">
                <a16:creationId xmlns:a16="http://schemas.microsoft.com/office/drawing/2014/main" id="{A936F404-99E7-883C-4D5B-A4AA0309F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" y="2337458"/>
            <a:ext cx="6184739" cy="35546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-34886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037993" y="1458516"/>
            <a:ext cx="834259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Purpose and Goals of the Project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349103" y="2486144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5"/>
          <p:cNvSpPr/>
          <p:nvPr/>
        </p:nvSpPr>
        <p:spPr>
          <a:xfrm>
            <a:off x="2621220" y="288744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Shape 6"/>
          <p:cNvSpPr/>
          <p:nvPr/>
        </p:nvSpPr>
        <p:spPr>
          <a:xfrm>
            <a:off x="2121277" y="26597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2291894" y="2701409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593306" y="2708315"/>
            <a:ext cx="36870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Resource Utilization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3593306" y="3188732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To Update the record, monitor and add books.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621220" y="43897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Shape 11"/>
          <p:cNvSpPr/>
          <p:nvPr/>
        </p:nvSpPr>
        <p:spPr>
          <a:xfrm>
            <a:off x="2121277" y="41620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2268438" y="4203740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593306" y="4210645"/>
            <a:ext cx="29937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User-Centric Approach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3593306" y="4691063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Providing a user-friendly interface and 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taking care of the issue date and return date</a:t>
            </a:r>
            <a:r>
              <a:rPr lang="en-US" sz="1750" b="0" i="0" kern="0" spc="-35" dirty="0">
                <a:solidFill>
                  <a:srgbClr val="272525"/>
                </a:solidFill>
                <a:effectLst/>
                <a:latin typeface="Inter" pitchFamily="34" charset="0"/>
                <a:ea typeface="Inter" pitchFamily="34" charset="-122"/>
              </a:rPr>
              <a:t>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2621220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Shape 16"/>
          <p:cNvSpPr/>
          <p:nvPr/>
        </p:nvSpPr>
        <p:spPr>
          <a:xfrm>
            <a:off x="2121277" y="5664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0" name="Text 17"/>
          <p:cNvSpPr/>
          <p:nvPr/>
        </p:nvSpPr>
        <p:spPr>
          <a:xfrm>
            <a:off x="2263557" y="5706070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3593306" y="5712976"/>
            <a:ext cx="3515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Ease of Access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3593306" y="6193393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600" dirty="0">
                <a:solidFill>
                  <a:srgbClr val="273239"/>
                </a:solidFill>
                <a:latin typeface="Nunito" pitchFamily="2" charset="0"/>
              </a:rPr>
              <a:t>B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asic features like creating a new record, updating and deleting it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65151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Features and Functionalities of the System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95688"/>
            <a:ext cx="29878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Database Management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165044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storage and retrieval of library resources.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566737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3806" y="3595688"/>
            <a:ext cx="31608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Circulation Management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593806" y="4165044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Facilitating the borrowing and return processes.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3807" y="4742617"/>
            <a:ext cx="27903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Search and Discovery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7593806" y="531197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Easy and comprehensive search and discovery of different types of books.</a:t>
            </a:r>
            <a:endParaRPr lang="en-US" sz="1750" dirty="0"/>
          </a:p>
        </p:txBody>
      </p:sp>
      <p:pic>
        <p:nvPicPr>
          <p:cNvPr id="17" name="Picture 16" descr="A cloud and a red cylinder&#10;&#10;Description automatically generated">
            <a:extLst>
              <a:ext uri="{FF2B5EF4-FFF2-40B4-BE49-F238E27FC236}">
                <a16:creationId xmlns:a16="http://schemas.microsoft.com/office/drawing/2014/main" id="{A1BF027E-F4F7-7899-E6AF-5901EB9F0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81" t="8292" r="12399" b="17666"/>
          <a:stretch/>
        </p:blipFill>
        <p:spPr>
          <a:xfrm>
            <a:off x="2778962" y="4798054"/>
            <a:ext cx="2784471" cy="2541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494365"/>
            <a:ext cx="82843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 Architecture and Design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4521994"/>
            <a:ext cx="3518059" cy="88868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0163" y="57439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Modular Design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60163" y="6224349"/>
            <a:ext cx="307371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Organized into tables for scalability and maintenance.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4521994"/>
            <a:ext cx="3518178" cy="88868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778222" y="57439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Database Capacity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778222" y="6224349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Designed for efficient data storage and retrieval.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4521994"/>
            <a:ext cx="3518178" cy="88868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296400" y="57439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Integration Layers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9296400" y="6224349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Facilitating seamless integration with adding new blocks in tables.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9813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37993" y="247769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Implementation Details and Technologies Used</a:t>
            </a:r>
            <a:endParaRPr lang="en-US" sz="4374" dirty="0"/>
          </a:p>
        </p:txBody>
      </p:sp>
      <p:sp>
        <p:nvSpPr>
          <p:cNvPr id="9" name="Shape 7"/>
          <p:cNvSpPr/>
          <p:nvPr/>
        </p:nvSpPr>
        <p:spPr>
          <a:xfrm>
            <a:off x="5630228" y="4484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5777389" y="4526042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1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4560689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Backend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5041106"/>
            <a:ext cx="26479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Java, JDBC, </a:t>
            </a:r>
            <a:r>
              <a:rPr lang="en-IN" sz="1750" b="0" dirty="0">
                <a:solidFill>
                  <a:srgbClr val="273239"/>
                </a:solidFill>
                <a:effectLst/>
                <a:latin typeface="Inter"/>
              </a:rPr>
              <a:t>MySQL JDBC Connector</a:t>
            </a:r>
            <a:endParaRPr lang="en-US" sz="1750" dirty="0">
              <a:latin typeface="Inter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9222462" y="4484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9364742" y="4526042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4560689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Database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5041106"/>
            <a:ext cx="264795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MySQL Community Server</a:t>
            </a:r>
            <a:endParaRPr lang="en-US" sz="1750" dirty="0"/>
          </a:p>
        </p:txBody>
      </p:sp>
      <p:pic>
        <p:nvPicPr>
          <p:cNvPr id="19" name="Picture 18" descr="A blue cylinder with a cloud&#10;&#10;Description automatically generated">
            <a:extLst>
              <a:ext uri="{FF2B5EF4-FFF2-40B4-BE49-F238E27FC236}">
                <a16:creationId xmlns:a16="http://schemas.microsoft.com/office/drawing/2014/main" id="{68DFFAEA-923F-98E1-0657-E6E5DDC9D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086" y="3876249"/>
            <a:ext cx="3429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E5081-3E33-C020-A0FB-0A56299AC149}"/>
              </a:ext>
            </a:extLst>
          </p:cNvPr>
          <p:cNvSpPr txBox="1"/>
          <p:nvPr/>
        </p:nvSpPr>
        <p:spPr>
          <a:xfrm>
            <a:off x="2587082" y="1694985"/>
            <a:ext cx="110954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93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206</Words>
  <Application>Microsoft Office PowerPoint</Application>
  <PresentationFormat>Custom</PresentationFormat>
  <Paragraphs>39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Inter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ADARSH PANDEY</cp:lastModifiedBy>
  <cp:revision>2</cp:revision>
  <dcterms:created xsi:type="dcterms:W3CDTF">2024-03-13T19:09:06Z</dcterms:created>
  <dcterms:modified xsi:type="dcterms:W3CDTF">2024-03-13T20:30:20Z</dcterms:modified>
</cp:coreProperties>
</file>