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4"/>
    <p:restoredTop sz="94638"/>
  </p:normalViewPr>
  <p:slideViewPr>
    <p:cSldViewPr snapToGrid="0">
      <p:cViewPr>
        <p:scale>
          <a:sx n="66" d="100"/>
          <a:sy n="66" d="100"/>
        </p:scale>
        <p:origin x="137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69E3-9BBA-0AE9-43F8-CBB70EFEC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B5F3-66E6-D44B-F5C9-7208BF947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31A83-485B-1F15-2B6E-5AACEE61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CFF2-6D52-6BDB-2505-AD7AC40D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9CD6-58A5-CAC2-1F4C-5043850D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A04E-3CC4-7487-E014-5DE6111C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203C6-44BA-14CF-F36C-6D3F9B54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3B36-0F81-E297-F99F-EEB18DAD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5194-1EEC-7B72-4BE7-650430F8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E3B7-F04B-361B-8751-96DD53A6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28869-9C3A-A844-7998-0DCE5759D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D5B98-F4D6-D93F-7574-F0C4D740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3AA4-C856-3B2B-DAE7-6B0FB494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E010-3F37-17B3-C742-1D4C9A36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9C8A-638F-80C2-A413-3024B47C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EDD2-15E0-CCF5-0A45-C2F9A684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8FB7-C13A-0C9C-AF03-326C2B7A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8DD1-4194-60E6-812F-51CA7EB4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A518-6300-BD84-AF6C-1D2CECD0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1BEB-810E-F7D0-0309-0BFAF2EE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0F41-9598-64A3-589E-6B34A4D1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B8ADC-E5B7-5770-D8B6-5E801A8CD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017D-DFC6-9F03-42F5-97EA1EE5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EB01-FB7A-AB51-20C1-7025B777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5377-668F-D143-20AB-F87A16E0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734-9572-EDB8-2240-145C3C99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A4C7-4298-5796-637E-B5BDAE2AE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5347-14ED-B35F-7B27-13BAB56C9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83979-6F14-FB21-2BD6-A2B463D5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EC17-AB41-F325-CD40-1544BFAD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59DA7-9DFC-9FAA-E671-D4029AE9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297-8595-BB9D-4ACE-43EDB4FC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3DEBA-8B01-E04A-CC9A-1D248029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3BC0-CC4F-BC50-8CC5-03E4B112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C0616-231E-8162-B22E-0C2D47170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092F0-5D3A-946C-B097-52B6D1F50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C3D98-BDB3-0DAD-A054-5B721CC7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4099F-02E7-6250-1E76-7EC8336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CB129-C99A-DCF8-0A74-43AA7BC9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3A50-E250-8A6F-1514-BF7C623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252CA-996A-047F-EABF-5ACEE4C7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B630-4F98-8E6F-ADC6-40C3D869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A5B5A-E743-15DD-D0F2-C6D652B0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9AF68-800F-84EC-351A-8B2B2DDB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354D5-8026-138A-657B-60145100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2B598-5771-0885-BBE6-BBD37FD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593F-83A6-F554-BF50-57862054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5C0C-6BE3-474A-AAB1-3F6C8245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91DD8-4803-6385-C70C-D1F77D2C8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D280-4B55-5F1F-6C8C-E3AFABE2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AA84B-1DEF-6FAF-BB9C-0D41EDFC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AD54-D923-E49F-5297-4C181D54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A460-A31C-31B4-AC64-EFD834A8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95DAA-0A94-6AAC-FFF0-710230232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9DCA0-9BA9-5764-0D7E-21700C64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171C-80C8-23B0-0E2B-3E17FFF8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BAE4-6033-65D9-CCAE-FEFF6613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1AB2E-CC2D-FC67-FA19-9EA101AA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70909-8167-CCEA-A054-7B62E8D0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9FC4B-AC00-5CDC-37DB-593131B3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705B-C9A6-4EBB-190A-D33A3FD1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BBF3-1BD6-3446-9955-5BA99A1EC90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F2CB-3A52-9179-121B-CD173BE72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6E92-9745-FE3F-9DC2-5BC4F3080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5692-3E2A-C74C-B3A4-CCF97FD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itSinghvi/faceId-attendance-ui" TargetMode="External"/><Relationship Id="rId2" Type="http://schemas.openxmlformats.org/officeDocument/2006/relationships/hyperlink" Target="https://drive.google.com/file/d/1m_XLIED0klvWmQNiVhSXKy174bQBtaUx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hitSinghvi/faceId-attendance-backe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D6BF-5CAC-3597-6AE3-D098F542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044" y="186267"/>
            <a:ext cx="11164711" cy="2387600"/>
          </a:xfrm>
        </p:spPr>
        <p:txBody>
          <a:bodyPr>
            <a:normAutofit/>
          </a:bodyPr>
          <a:lstStyle/>
          <a:p>
            <a:r>
              <a:rPr lang="en-US"/>
              <a:t>Facial Recognition based Attendance management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A1146-9720-C8B3-CE6B-49E275E7D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9593"/>
            <a:ext cx="9144000" cy="414214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 : Geek Squad</a:t>
            </a:r>
          </a:p>
          <a:p>
            <a:endParaRPr lang="en-US" dirty="0"/>
          </a:p>
          <a:p>
            <a:r>
              <a:rPr lang="en-US" dirty="0"/>
              <a:t>Team:</a:t>
            </a:r>
          </a:p>
          <a:p>
            <a:r>
              <a:rPr lang="en-US" dirty="0"/>
              <a:t>Mohit </a:t>
            </a:r>
            <a:r>
              <a:rPr lang="en-US" dirty="0" err="1"/>
              <a:t>Mahendra</a:t>
            </a:r>
            <a:r>
              <a:rPr lang="en-US" dirty="0"/>
              <a:t> </a:t>
            </a:r>
            <a:r>
              <a:rPr lang="en-US" dirty="0" err="1"/>
              <a:t>Singhvi</a:t>
            </a:r>
            <a:endParaRPr lang="en-US" dirty="0"/>
          </a:p>
          <a:p>
            <a:r>
              <a:rPr lang="en-US" dirty="0" err="1"/>
              <a:t>Mohaimin</a:t>
            </a:r>
            <a:r>
              <a:rPr lang="en-US" dirty="0"/>
              <a:t> Iqbal Gazi</a:t>
            </a:r>
          </a:p>
          <a:p>
            <a:r>
              <a:rPr lang="en-US" dirty="0"/>
              <a:t>Kushal Sai </a:t>
            </a:r>
            <a:r>
              <a:rPr lang="en-US" dirty="0" err="1"/>
              <a:t>Vema</a:t>
            </a:r>
            <a:endParaRPr lang="en-US" dirty="0"/>
          </a:p>
          <a:p>
            <a:r>
              <a:rPr lang="en-US" dirty="0" err="1"/>
              <a:t>Manikanta</a:t>
            </a:r>
            <a:r>
              <a:rPr lang="en-US" dirty="0"/>
              <a:t> </a:t>
            </a:r>
            <a:r>
              <a:rPr lang="en-US" dirty="0" err="1"/>
              <a:t>Nynala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93CF1-E08D-2F5F-D719-70C5DED9A9FA}"/>
              </a:ext>
            </a:extLst>
          </p:cNvPr>
          <p:cNvSpPr txBox="1"/>
          <p:nvPr/>
        </p:nvSpPr>
        <p:spPr>
          <a:xfrm>
            <a:off x="5068711" y="186267"/>
            <a:ext cx="2054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CMPE-281 Project-2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4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E073-410F-28F0-D1A2-C49BB9B0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37DE-ACD2-A64F-A726-B889C03D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Link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https://drive.google.com/file/d/1m_XLIED0klvWmQNiVhSXKy174bQBtaUx/view?usp=sharing</a:t>
            </a:r>
            <a:endParaRPr lang="en-US" dirty="0"/>
          </a:p>
          <a:p>
            <a:r>
              <a:rPr lang="en-US" dirty="0"/>
              <a:t>UI Repository: </a:t>
            </a:r>
            <a:r>
              <a:rPr lang="en-US" dirty="0">
                <a:hlinkClick r:id="rId3"/>
              </a:rPr>
              <a:t>https://github.com/MohitSinghvi/faceId-attendance-ui</a:t>
            </a:r>
            <a:endParaRPr lang="en-US" dirty="0"/>
          </a:p>
          <a:p>
            <a:r>
              <a:rPr lang="en-US" dirty="0"/>
              <a:t>Backend Repository: </a:t>
            </a:r>
            <a:r>
              <a:rPr lang="en-US" dirty="0">
                <a:hlinkClick r:id="rId4"/>
              </a:rPr>
              <a:t>https://github.com/MohitSinghvi/faceId-attendance-backend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6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2402-B19D-C8F1-883C-C6F74394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3A97-6DFA-78EE-6056-2FD0C8E4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Traditional methods such as paper sign-in sheets and badge scanners, are time-consuming, inefficient, and prone to errors. </a:t>
            </a:r>
          </a:p>
          <a:p>
            <a:r>
              <a:rPr lang="en-US" sz="3200" dirty="0"/>
              <a:t>The Students or Employees must carry their ID card for barcode or NFC based authentication systems, which is an overhead. </a:t>
            </a:r>
          </a:p>
          <a:p>
            <a:r>
              <a:rPr lang="en-US" sz="3200" dirty="0"/>
              <a:t>Can be misused if lost and cause a security concern.</a:t>
            </a:r>
          </a:p>
        </p:txBody>
      </p:sp>
    </p:spTree>
    <p:extLst>
      <p:ext uri="{BB962C8B-B14F-4D97-AF65-F5344CB8AC3E}">
        <p14:creationId xmlns:p14="http://schemas.microsoft.com/office/powerpoint/2010/main" val="57307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6574-C803-331A-FA25-AC001132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1FBD-5CD6-AC6D-16CB-8C9188D3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attendance system where students can mark their attendance by just pointing their face in front of the camera.</a:t>
            </a:r>
          </a:p>
          <a:p>
            <a:r>
              <a:rPr lang="en-US" sz="3200" dirty="0"/>
              <a:t>The Attendance data of all the sessions of the courses will be available to the professors on a dashboard. </a:t>
            </a:r>
          </a:p>
          <a:p>
            <a:r>
              <a:rPr lang="en-US" sz="3200" dirty="0"/>
              <a:t>This uses facial recognition technology backed by Amazon </a:t>
            </a:r>
            <a:r>
              <a:rPr lang="en-US" sz="3200" dirty="0" err="1"/>
              <a:t>Rekognition</a:t>
            </a:r>
            <a:r>
              <a:rPr lang="en-US" sz="3200" dirty="0"/>
              <a:t> API.</a:t>
            </a:r>
          </a:p>
          <a:p>
            <a:r>
              <a:rPr lang="en-US" sz="3200" dirty="0"/>
              <a:t>The Project Architecture is built entirely on AWS and deployed on AWS cloud.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912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262C-0884-FF33-32EA-A960A584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A69-E6BD-F551-A863-E0BE0912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part of component 1, We aimed to design the Project Architecture and build an MVP of the application.</a:t>
            </a:r>
          </a:p>
          <a:p>
            <a:endParaRPr lang="en-US" dirty="0"/>
          </a:p>
          <a:p>
            <a:r>
              <a:rPr lang="en-US" dirty="0"/>
              <a:t>This MVP consists of:</a:t>
            </a:r>
          </a:p>
          <a:p>
            <a:pPr lvl="1"/>
            <a:r>
              <a:rPr lang="en-US" sz="2800" dirty="0"/>
              <a:t> Student registration page:  Here Student information will be uploaded along with their photo by an Admin.</a:t>
            </a:r>
          </a:p>
          <a:p>
            <a:pPr lvl="1"/>
            <a:r>
              <a:rPr lang="en-US" sz="2800" dirty="0"/>
              <a:t> Attendance page: Here attendance of the student will be registered through a camera.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0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5FE7-3B59-E307-62D8-7C459261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Registration Page</a:t>
            </a:r>
          </a:p>
        </p:txBody>
      </p:sp>
      <p:pic>
        <p:nvPicPr>
          <p:cNvPr id="7" name="Content Placeholder 6" descr="A screenshot of a registration form&#10;&#10;Description automatically generated">
            <a:extLst>
              <a:ext uri="{FF2B5EF4-FFF2-40B4-BE49-F238E27FC236}">
                <a16:creationId xmlns:a16="http://schemas.microsoft.com/office/drawing/2014/main" id="{7878D903-1361-AE7B-340A-70D47992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18252" y="1690688"/>
            <a:ext cx="4136136" cy="47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31F4B-CF16-1A2D-660D-998FF7DD1C0A}"/>
              </a:ext>
            </a:extLst>
          </p:cNvPr>
          <p:cNvSpPr txBox="1"/>
          <p:nvPr/>
        </p:nvSpPr>
        <p:spPr>
          <a:xfrm>
            <a:off x="5800298" y="2666027"/>
            <a:ext cx="4367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this page, </a:t>
            </a:r>
          </a:p>
          <a:p>
            <a:r>
              <a:rPr lang="en-US" sz="2400" dirty="0"/>
              <a:t>The Admin will be adding the student information along with the photo of the student.</a:t>
            </a:r>
          </a:p>
        </p:txBody>
      </p:sp>
    </p:spTree>
    <p:extLst>
      <p:ext uri="{BB962C8B-B14F-4D97-AF65-F5344CB8AC3E}">
        <p14:creationId xmlns:p14="http://schemas.microsoft.com/office/powerpoint/2010/main" val="249635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899E-D65D-1251-4BE4-C7CFBB3F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33C06E-6157-44C4-4280-682DBDF39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90" y="1690688"/>
            <a:ext cx="776025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E21704-A9C9-E721-BC2E-EB5B410177D9}"/>
              </a:ext>
            </a:extLst>
          </p:cNvPr>
          <p:cNvSpPr txBox="1"/>
          <p:nvPr/>
        </p:nvSpPr>
        <p:spPr>
          <a:xfrm>
            <a:off x="8611737" y="2342863"/>
            <a:ext cx="29884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 this page, </a:t>
            </a:r>
          </a:p>
          <a:p>
            <a:r>
              <a:rPr lang="en-US" sz="2400" dirty="0"/>
              <a:t>A Student will be capturing the face for attendance and the system will mark the attendance if the student has been registered</a:t>
            </a:r>
          </a:p>
        </p:txBody>
      </p:sp>
    </p:spTree>
    <p:extLst>
      <p:ext uri="{BB962C8B-B14F-4D97-AF65-F5344CB8AC3E}">
        <p14:creationId xmlns:p14="http://schemas.microsoft.com/office/powerpoint/2010/main" val="92415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7348-7C57-C759-A1A3-194C7256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Rekognition</a:t>
            </a:r>
            <a:r>
              <a:rPr lang="en-US" dirty="0"/>
              <a:t> 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7ADD-83C7-0E10-1820-50F123EC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indexFaces</a:t>
            </a:r>
            <a:endParaRPr lang="en-US" dirty="0"/>
          </a:p>
          <a:p>
            <a:pPr lvl="1"/>
            <a:r>
              <a:rPr lang="en-US" dirty="0"/>
              <a:t>This API is used to index the face of a student in the Amazon </a:t>
            </a:r>
            <a:r>
              <a:rPr lang="en-US" dirty="0" err="1"/>
              <a:t>Rekognition</a:t>
            </a:r>
            <a:r>
              <a:rPr lang="en-US" dirty="0"/>
              <a:t> collection.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searchFacesByImage</a:t>
            </a:r>
            <a:endParaRPr lang="en-US" dirty="0"/>
          </a:p>
          <a:p>
            <a:pPr lvl="1"/>
            <a:r>
              <a:rPr lang="en-US" dirty="0"/>
              <a:t>This API is used to search the collection and check if the face in a given image matches any of the faces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291111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A0A0-154D-5D03-FDD6-5019BF6A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751A-86AC-EA32-D101-2A19631E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built as a 3-tiered architecture. </a:t>
            </a:r>
          </a:p>
          <a:p>
            <a:r>
              <a:rPr lang="en-US" dirty="0"/>
              <a:t>The User interface of the application is built on Angular.</a:t>
            </a:r>
          </a:p>
          <a:p>
            <a:r>
              <a:rPr lang="en-US" dirty="0"/>
              <a:t>The UI is backed by REST APIs built on Node.js</a:t>
            </a:r>
          </a:p>
          <a:p>
            <a:r>
              <a:rPr lang="en-US" dirty="0"/>
              <a:t>RDS MySQL is used for storing student, session and attendance information.</a:t>
            </a:r>
          </a:p>
          <a:p>
            <a:r>
              <a:rPr lang="en-US" dirty="0"/>
              <a:t>Amazon Cognito is used for user authentication.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8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50CF-9F32-B2EC-286D-706EE7FE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8" name="Content Placeholder 7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7F0F4776-8C82-92D6-85FB-2B9AC7F11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157" y="1540332"/>
            <a:ext cx="9145685" cy="5167312"/>
          </a:xfrm>
        </p:spPr>
      </p:pic>
    </p:spTree>
    <p:extLst>
      <p:ext uri="{BB962C8B-B14F-4D97-AF65-F5344CB8AC3E}">
        <p14:creationId xmlns:p14="http://schemas.microsoft.com/office/powerpoint/2010/main" val="202666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418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Facial Recognition based Attendance management system</vt:lpstr>
      <vt:lpstr>Problem Statement</vt:lpstr>
      <vt:lpstr>Proposed Solution</vt:lpstr>
      <vt:lpstr>Component 1</vt:lpstr>
      <vt:lpstr>Student Registration Page</vt:lpstr>
      <vt:lpstr>Attendance Page</vt:lpstr>
      <vt:lpstr>Rekognition APIs used</vt:lpstr>
      <vt:lpstr>Architecture</vt:lpstr>
      <vt:lpstr>Architecture Diagram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based Attendance management system</dc:title>
  <dc:creator>Mohit Singhvi</dc:creator>
  <cp:lastModifiedBy>Mohit Singhvi</cp:lastModifiedBy>
  <cp:revision>3</cp:revision>
  <dcterms:created xsi:type="dcterms:W3CDTF">2023-11-16T19:03:23Z</dcterms:created>
  <dcterms:modified xsi:type="dcterms:W3CDTF">2023-11-17T05:49:59Z</dcterms:modified>
</cp:coreProperties>
</file>