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 sz="4400">
                <a:latin typeface="Times New Roman"/>
                <a:ea typeface="Times New Roman"/>
                <a:cs typeface="Times New Roman"/>
                <a:sym typeface="Times New Roman"/>
              </a:rPr>
              <a:t>Unit 3 -Problems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6" name="Google Shape;256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