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94694"/>
  </p:normalViewPr>
  <p:slideViewPr>
    <p:cSldViewPr snapToGrid="0" showGuides="1">
      <p:cViewPr varScale="1">
        <p:scale>
          <a:sx n="103" d="100"/>
          <a:sy n="103" d="100"/>
        </p:scale>
        <p:origin x="168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B3AC3-DED3-8248-A0FA-6E77970A701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AEA56-296A-FC4B-9775-7DA601C7F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EA56-296A-FC4B-9775-7DA601C7FB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5D500-386F-BA47-28F0-6F4CD1836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2FA4A-FEE7-7987-1114-A763F8940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5A18F-503C-609B-BE20-170593E60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1EE11-C34B-10F6-9CA3-2F37986C5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EA56-296A-FC4B-9775-7DA601C7F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0EAC-2369-B5C8-C4DC-DA371ECDB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72561-0CE1-5144-520B-D3953369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E5DF-0C29-5E28-6DC8-46D205F7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E5276-E620-078C-8A81-4F5E0431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33BBC-A83C-9EE3-86E0-8836AA35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221B-C0FC-C421-D5D1-6567BBD6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8DC09-6602-0AA1-E72B-1AB9734FD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E593-72B6-1B7E-0AEA-FF07856A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9BE2-14C1-4799-61BB-28D59A4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9BA1-50AB-8358-ED8C-517C34D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3F8A1-0048-869C-74D2-63AF5AC8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F3E1E-54E3-1AA8-0275-3F9DB213F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293A-E43E-C23B-7BF5-9344FAEB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0DA2-CB19-4525-9906-1E72D00C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CF47-5059-D668-D1A4-99AB5867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A9EC-5E13-3E78-72A6-7D6535D5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C905-3799-176A-8F82-9FB0C0C4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2035-44A1-B7AC-BCC0-8E1A07F1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FC82-3222-8C81-3A38-C846EC90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50206-5707-31A1-B271-940EDB7C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F85D-2855-AAE3-3EB4-4CAF8748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97AFD-9E89-EF07-AFC6-C387F474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9DFB-64D3-51C6-21E9-75259AA5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65A9-5724-8613-2D06-429104FA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4CA3-004C-AB51-26DD-41F24A07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58AB-4B2B-C338-0203-2C18E5A1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B780-5228-0DE4-1E0F-EAE4A3FD0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56C68-6D1A-0B4C-8A3C-00CD133AC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22825-C0A9-D329-C936-4F02C117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D4D9-93AF-F367-F344-79E8159E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5AA32-2D85-505C-E067-BEFA2D87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6F0B-04EB-141E-3DF1-7DA1BB2D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63C9-B34F-8CB4-010F-75C99206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8CA60-3449-5FC1-7183-9E34DD9A3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ECD20-B020-9522-3901-45CAE740A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4E25D-65C1-9431-E93B-CB17C66B4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FBCEE-B410-F735-A2AA-35BE20CE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7B8C9-FC0A-285E-FB50-E4E03B6C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D9707-4389-0FCD-F0BD-FEDE2BB4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1136-631D-A93D-ED6A-125C50C3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0D64E-FB91-4E00-ED94-E636EB12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08916-05A1-11B9-B573-2FEA25F5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66F81-46B7-98DC-0FF2-CBCD7CBF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274FE-C5D6-A397-1C28-6FEA761D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A6063-752B-3817-691D-A2AC73A4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D5D22-6879-8C08-B1DE-2CEBBD94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6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0FEA-3F59-B387-EB7E-98A7F6F9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65AF-DF7E-B697-043D-652EBA5B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A91AB-6B6B-1D87-08D5-B42CEE03F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108B9-57BF-4767-AE5A-0DC90E4C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AFE37-7308-A66A-AD4A-6EC6DC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0EFA1-9A8C-9A39-9541-535E0305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BE8F-8564-DCE8-B2E7-C1E6F97D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E344-97CD-4D46-C279-BDFF03F0E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F9ADC-84CF-6A3A-806A-A915FD8F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85D4C-D169-64B8-902B-D3E4C8F5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B3BDB-C5D9-714B-BDE9-678FE170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3C962-49DA-CBC0-E362-4FE06366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C75C7-9B81-9E2A-5B01-22EB34C9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B40A-4CB9-426E-0E99-5BF46D3F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56A6-7890-16FC-B99D-3CFFDC295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C37FF-7310-5741-938E-113B5C01499F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2AEF-2D21-A210-3CCD-DBF541EC3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EF4C-1774-03B3-D34A-10CBEF420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BF6BD-CD85-7740-813B-01449112E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EC30-B5F7-E31D-8B27-ADB663B2E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23561"/>
            <a:ext cx="10058400" cy="756541"/>
          </a:xfrm>
        </p:spPr>
        <p:txBody>
          <a:bodyPr>
            <a:noAutofit/>
          </a:bodyPr>
          <a:lstStyle/>
          <a:p>
            <a:r>
              <a:rPr lang="en-US" sz="2800" b="1" dirty="0"/>
              <a:t>Top 20 hurricanes with CPI adjusted cost &gt; $ 1 billion (1980-2024)</a:t>
            </a:r>
          </a:p>
        </p:txBody>
      </p:sp>
      <p:pic>
        <p:nvPicPr>
          <p:cNvPr id="7" name="Picture 6" descr="A graph of a number of hurricanes&#10;&#10;AI-generated content may be incorrect.">
            <a:extLst>
              <a:ext uri="{FF2B5EF4-FFF2-40B4-BE49-F238E27FC236}">
                <a16:creationId xmlns:a16="http://schemas.microsoft.com/office/drawing/2014/main" id="{6ADA3C46-00B6-3C17-66CE-69FDC2B1B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8" y="979713"/>
            <a:ext cx="9601202" cy="4800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059B5E-4153-B792-D294-9704BF2F0FC5}"/>
              </a:ext>
            </a:extLst>
          </p:cNvPr>
          <p:cNvSpPr txBox="1"/>
          <p:nvPr/>
        </p:nvSpPr>
        <p:spPr>
          <a:xfrm>
            <a:off x="587828" y="5780314"/>
            <a:ext cx="1131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Even though Katrina (2005) has been the most expensive hurricane event so far, the most fatalities happened during hurricane Maria (2017) in Puerto Rico. </a:t>
            </a:r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It highlights that damages and fatalities are dependent on multiple factors, not just the hurricane severity.</a:t>
            </a:r>
          </a:p>
        </p:txBody>
      </p:sp>
    </p:spTree>
    <p:extLst>
      <p:ext uri="{BB962C8B-B14F-4D97-AF65-F5344CB8AC3E}">
        <p14:creationId xmlns:p14="http://schemas.microsoft.com/office/powerpoint/2010/main" val="30587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BD02-8AE7-08DE-2502-0D4839E61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E50-B59A-3065-CA2C-A69D1527E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8" y="85489"/>
            <a:ext cx="11103139" cy="756541"/>
          </a:xfrm>
        </p:spPr>
        <p:txBody>
          <a:bodyPr>
            <a:noAutofit/>
          </a:bodyPr>
          <a:lstStyle/>
          <a:p>
            <a:r>
              <a:rPr lang="en-US" sz="2800" b="1" dirty="0"/>
              <a:t>Frequency of hurricanes with CPI adjusted cost &gt; $ 1 billion (1980-2024)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F41B8-D0C8-BED3-15ED-BE61F768A047}"/>
              </a:ext>
            </a:extLst>
          </p:cNvPr>
          <p:cNvSpPr txBox="1"/>
          <p:nvPr/>
        </p:nvSpPr>
        <p:spPr>
          <a:xfrm>
            <a:off x="587828" y="5780314"/>
            <a:ext cx="1131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Visually, it appears frequency of hurricanes causing &gt; $1 billion damages are increasing, however the statistical significance could not be determined.</a:t>
            </a:r>
          </a:p>
        </p:txBody>
      </p:sp>
      <p:pic>
        <p:nvPicPr>
          <p:cNvPr id="4" name="Picture 3" descr="A graph of a number of hurricanes&#10;&#10;AI-generated content may be incorrect.">
            <a:extLst>
              <a:ext uri="{FF2B5EF4-FFF2-40B4-BE49-F238E27FC236}">
                <a16:creationId xmlns:a16="http://schemas.microsoft.com/office/drawing/2014/main" id="{50720860-9082-2CE1-9C8A-B1DFE57D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2" y="926580"/>
            <a:ext cx="8089557" cy="48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103</Words>
  <Application>Microsoft Macintosh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Top 20 hurricanes with CPI adjusted cost &gt; $ 1 billion (1980-2024)</vt:lpstr>
      <vt:lpstr>Frequency of hurricanes with CPI adjusted cost &gt; $ 1 billion (1980-2024)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Krishan Pandey</dc:creator>
  <cp:lastModifiedBy>Krishan Pandey</cp:lastModifiedBy>
  <cp:revision>5</cp:revision>
  <dcterms:created xsi:type="dcterms:W3CDTF">2025-01-26T14:40:06Z</dcterms:created>
  <dcterms:modified xsi:type="dcterms:W3CDTF">2025-01-26T14:57:09Z</dcterms:modified>
</cp:coreProperties>
</file>