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1F21-03B6-BD30-474B-5C73CE8E14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4F872-BBE4-3F3E-63C1-2803AE7E5DE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5CCAD-DD6C-C884-B7FF-4DB6F21F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858F43-3121-7C55-8527-1C698C8E80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E9850B-4F72-6F61-07E8-786B7F881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6777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82A59-9F0C-5896-180D-E2460FC79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AA3FAB4-165C-147C-B95D-8B1327F1D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2D879C-52C3-01E4-777D-0E1D40B27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E7F24-B507-5DCD-907C-14BE9CDAC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42B2F8-C282-A09F-4461-B483CEB93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B664C-1B0F-D372-B94E-FABD66D61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72038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894EF-BA51-68D0-3C30-D6C95F240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A86027-5F54-8E7B-F370-9BDBDFF1DF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9B2B15-9BC7-9F4D-990A-15129D89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615965-87C3-26D0-4A76-0CDD2494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4850-B5D4-0C0F-4DA8-25E67DE81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1425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F32FCF-2165-CAB3-6909-ED43CEAAE2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D9534C-1230-C533-40DE-F6B5689A32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E9B15-22BA-ECB5-902D-3B58BF487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486FE7-7D74-0BFA-D43F-CA9BCFAD3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8DAC4-2957-ED53-FDB5-B8DCE1457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27658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A673-E85D-9BB5-437A-182822A66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85D030-597C-4BAD-8AF0-E051731A9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09B611-4674-166D-4F98-B7A29F39C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ECED-DC50-5134-B35C-E52DBA6DF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0D065F-F360-76A4-CA00-C05636C4F2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0953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AFF26-6356-4D3A-B243-9B10B43116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0412" y="136525"/>
            <a:ext cx="10515600" cy="502622"/>
          </a:xfrm>
        </p:spPr>
        <p:txBody>
          <a:bodyPr>
            <a:no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20405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F81A1-EFE9-BAC9-91A5-3BCEC88B6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6BD6DB-3FB9-1B8F-B8E1-6D83995C32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7A55E1-4D03-7D72-3891-19BBF7C33E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8D0313-5672-16AE-3747-B519E2FD36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CA9EF-BFFB-7B11-8762-9A36EDCFA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2879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888C2-7683-594B-E66A-02ACAB471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573FA8-C98E-15E4-C48F-52FBBABAF1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C8E42E-3B38-EE35-9B43-6A2A1F9EBF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DE65B8-E221-B828-AC55-CADF68EEA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2E4E83-B205-40A8-4629-BC8DFCD3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FC087F-04DA-3220-5B3C-340D7B0BD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0527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FF4A9-0212-3222-72C6-AF68B0106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36AF50-E8A9-A2A1-BCFE-1D40AC55F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7326F-4C12-40A4-21EA-A1EBB4A78F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4446D-073A-E88C-CE3E-E60B7DDFA6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7DEE03-802A-83FF-B10A-26112A9651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2C0C85C-9B29-6B84-0321-9F8454E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C55F19-7E1A-AC80-DD48-E6388843C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4A6F6-2E55-2BD0-2612-04CEB81179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5620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84176-AA65-F59C-23B7-3D5AC149E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9CD272-2141-A837-667A-688E3D266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E0DFD7-91D3-87BE-FFBB-A02BFD6F5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A71C65-7945-3348-9AA3-48CAF6F22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31849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7D6AC-2796-7FEE-6A89-2355C6D0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4446D10-8E98-BA02-9F37-6984B5A99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E8019D-441B-11FE-F644-EB896C5128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18144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4E93F-2F03-D63E-3979-7DB3B8F2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BC99-D188-4F9B-C3F2-18EB06357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823608-A250-B7C9-DCC8-43DD072D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01B7F-2AA8-17F9-4054-276F2129C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6AE56D-A93C-FDDB-708E-CF369A3D6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27BB78-25B3-AD14-A032-89D087AE8E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150766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327C81-3FA9-7A5C-ED83-74DACAF0E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B14D75-FC49-4403-745F-5BDC19A7CB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4D761F-B8D6-DC11-2398-202606CF5C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68D143-A2ED-4C94-BE73-279AE375D13E}" type="datetimeFigureOut">
              <a:rPr lang="en-IN" smtClean="0"/>
              <a:t>03-12-2024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32A16-7630-92A1-A319-00B74F2B8F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CA932-354F-05BF-6943-7F05D29243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36C0A3-8F92-4530-BE2C-15160C433F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6584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457200" y="91440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defRPr sz="1400" b="1">
                <a:solidFill>
                  <a:srgbClr val="000000"/>
                </a:solidFill>
              </a:defRPr>
            </a:pPr>
            <a:r>
              <a:t>t1</a:t>
            </a:r>
          </a:p>
          <a:p>
            <a:pPr>
              <a:defRPr sz="1200" i="1">
                <a:solidFill>
                  <a:srgbClr val="000000"/>
                </a:solidFill>
              </a:defRPr>
            </a:pPr>
            <a:r>
              <a:t>t2</a:t>
            </a:r>
          </a:p>
        </p:txBody>
      </p:sp>
      <p:sp>
        <p:nvSpPr>
          <p:cNvPr id="4" name="Rectangle 3"/>
          <p:cNvSpPr/>
          <p:nvPr/>
        </p:nvSpPr>
        <p:spPr>
          <a:xfrm>
            <a:off x="6035040" y="91440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defRPr sz="1400" b="1">
                <a:solidFill>
                  <a:srgbClr val="000000"/>
                </a:solidFill>
              </a:defRPr>
            </a:pPr>
            <a:r>
              <a:t>t1</a:t>
            </a:r>
          </a:p>
          <a:p>
            <a:pPr>
              <a:defRPr sz="1200" i="1">
                <a:solidFill>
                  <a:srgbClr val="000000"/>
                </a:solidFill>
              </a:defRPr>
            </a:pPr>
            <a:r>
              <a:t>t2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384048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defRPr sz="1400" b="1">
                <a:solidFill>
                  <a:srgbClr val="000000"/>
                </a:solidFill>
              </a:defRPr>
            </a:pPr>
            <a:r>
              <a:t>t1</a:t>
            </a:r>
          </a:p>
          <a:p>
            <a:pPr>
              <a:defRPr sz="1200" i="1">
                <a:solidFill>
                  <a:srgbClr val="000000"/>
                </a:solidFill>
              </a:defRPr>
            </a:pPr>
            <a:r>
              <a:t>t2</a:t>
            </a:r>
          </a:p>
        </p:txBody>
      </p:sp>
      <p:sp>
        <p:nvSpPr>
          <p:cNvPr id="6" name="Rectangle 5"/>
          <p:cNvSpPr/>
          <p:nvPr/>
        </p:nvSpPr>
        <p:spPr>
          <a:xfrm>
            <a:off x="6035040" y="3840480"/>
            <a:ext cx="5394960" cy="2834640"/>
          </a:xfrm>
          <a:prstGeom prst="rect">
            <a:avLst/>
          </a:prstGeom>
          <a:solidFill>
            <a:srgbClr val="FFFFCC"/>
          </a:solidFill>
          <a:ln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l">
              <a:defRPr sz="1400" b="1">
                <a:solidFill>
                  <a:srgbClr val="000000"/>
                </a:solidFill>
              </a:defRPr>
            </a:pPr>
            <a:r>
              <a:t>Recent M&amp;A Activity</a:t>
            </a:r>
          </a:p>
          <a:p>
            <a:pPr>
              <a:defRPr sz="1200" i="1">
                <a:solidFill>
                  <a:srgbClr val="000000"/>
                </a:solidFill>
              </a:defRPr>
            </a:pPr>
            <a:r>
              <a:t>Aug 2024-F.W. Webb acquired GE Appliances' exclusive Northeast distributor status. [Link]</a:t>
            </a:r>
          </a:p>
          <a:p>
            <a:pPr>
              <a:defRPr sz="1200" i="1">
                <a:solidFill>
                  <a:srgbClr val="000000"/>
                </a:solidFill>
              </a:defRPr>
            </a:pPr>
            <a:r>
              <a:t>Dec 2023-F W Webb acquired J D Johnson Co. [Link]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Saatvik Pandey</dc:creator>
  <cp:lastModifiedBy>Saatvik Pandey</cp:lastModifiedBy>
  <cp:revision>5</cp:revision>
  <dcterms:created xsi:type="dcterms:W3CDTF">2024-12-02T19:14:09Z</dcterms:created>
  <dcterms:modified xsi:type="dcterms:W3CDTF">2024-12-02T19:24:31Z</dcterms:modified>
</cp:coreProperties>
</file>