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1F21-03B6-BD30-474B-5C73CE8E1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4F872-BBE4-3F3E-63C1-2803AE7E5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5CCAD-DD6C-C884-B7FF-4DB6F21F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58F43-3121-7C55-8527-1C698C8E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9850B-4F72-6F61-07E8-786B7F88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77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2A59-9F0C-5896-180D-E2460FC7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3FAB4-165C-147C-B95D-8B1327F1D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D879C-52C3-01E4-777D-0E1D40B27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E7F24-B507-5DCD-907C-14BE9CDA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2B2F8-C282-A09F-4461-B483CEB9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B664C-1B0F-D372-B94E-FABD66D6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20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94EF-BA51-68D0-3C30-D6C95F24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86027-5F54-8E7B-F370-9BDBDFF1D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B2B15-9BC7-9F4D-990A-15129D89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15965-87C3-26D0-4A76-0CDD2494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4850-B5D4-0C0F-4DA8-25E67DE8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425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32FCF-2165-CAB3-6909-ED43CEAAE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9534C-1230-C533-40DE-F6B5689A3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E9B15-22BA-ECB5-902D-3B58BF48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86FE7-7D74-0BFA-D43F-CA9BCFAD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8DAC4-2957-ED53-FDB5-B8DCE145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76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A673-E85D-9BB5-437A-182822A6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D030-597C-4BAD-8AF0-E051731A9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9B611-4674-166D-4F98-B7A29F39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0ECED-DC50-5134-B35C-E52DBA6D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065F-F360-76A4-CA00-C05636C4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95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FF26-6356-4D3A-B243-9B10B431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" y="136525"/>
            <a:ext cx="10515600" cy="502622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40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81A1-EFE9-BAC9-91A5-3BCEC88B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BD6DB-3FB9-1B8F-B8E1-6D83995C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A55E1-4D03-7D72-3891-19BBF7C3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0313-5672-16AE-3747-B519E2FD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CA9EF-BFFB-7B11-8762-9A36EDCF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7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88C2-7683-594B-E66A-02ACAB47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73FA8-C98E-15E4-C48F-52FBBABAF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8E42E-3B38-EE35-9B43-6A2A1F9EB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E65B8-E221-B828-AC55-CADF68EE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E4E83-B205-40A8-4629-BC8DFCD3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C087F-04DA-3220-5B3C-340D7B0B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52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F4A9-0212-3222-72C6-AF68B010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6AF50-E8A9-A2A1-BCFE-1D40AC55F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7326F-4C12-40A4-21EA-A1EBB4A78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4446D-073A-E88C-CE3E-E60B7DDFA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DEE03-802A-83FF-B10A-26112A965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0C85C-9B29-6B84-0321-9F8454E9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55F19-7E1A-AC80-DD48-E6388843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4A6F6-2E55-2BD0-2612-04CEB811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62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4176-AA65-F59C-23B7-3D5AC149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CD272-2141-A837-667A-688E3D26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0DFD7-91D3-87BE-FFBB-A02BFD6F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71C65-7945-3348-9AA3-48CAF6F2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18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7D6AC-2796-7FEE-6A89-2355C6D0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46D10-8E98-BA02-9F37-6984B5A9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8019D-441B-11FE-F644-EB896C51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81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E93F-2F03-D63E-3979-7DB3B8F2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BC99-D188-4F9B-C3F2-18EB06357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23608-A250-B7C9-DCC8-43DD072D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01B7F-2AA8-17F9-4054-276F2129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AE56D-A93C-FDDB-708E-CF369A3D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7BB78-25B3-AD14-A032-89D087AE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076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27C81-3FA9-7A5C-ED83-74DACAF0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14D75-FC49-4403-745F-5BDC19A7C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D761F-B8D6-DC11-2398-202606CF5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32A16-7630-92A1-A319-00B74F2B8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CA932-354F-05BF-6943-7F05D2924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58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5394960" cy="2834640"/>
          </a:xfrm>
          <a:prstGeom prst="rect">
            <a:avLst/>
          </a:prstGeom>
          <a:solidFill>
            <a:srgbClr val="FF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/>
            </a:pPr>
            <a:r>
              <a:t>Shape 1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5040" y="914400"/>
            <a:ext cx="5394960" cy="2834640"/>
          </a:xfrm>
          <a:prstGeom prst="rect">
            <a:avLst/>
          </a:prstGeom>
          <a:solidFill>
            <a:srgbClr val="FF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/>
            </a:pPr>
            <a:r>
              <a:t>Shape 2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840480"/>
            <a:ext cx="5394960" cy="2834640"/>
          </a:xfrm>
          <a:prstGeom prst="rect">
            <a:avLst/>
          </a:prstGeom>
          <a:solidFill>
            <a:srgbClr val="FF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/>
            </a:pPr>
            <a:r>
              <a:t>Shape 3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5040" y="3840480"/>
            <a:ext cx="5394960" cy="2834640"/>
          </a:xfrm>
          <a:prstGeom prst="rect">
            <a:avLst/>
          </a:prstGeom>
          <a:solidFill>
            <a:srgbClr val="FF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400" b="1"/>
            </a:pPr>
            <a:r>
              <a:t>Shape 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Saatvik Pandey</dc:creator>
  <cp:lastModifiedBy>Saatvik Pandey</cp:lastModifiedBy>
  <cp:revision>5</cp:revision>
  <dcterms:created xsi:type="dcterms:W3CDTF">2024-12-02T19:14:09Z</dcterms:created>
  <dcterms:modified xsi:type="dcterms:W3CDTF">2024-12-02T19:24:31Z</dcterms:modified>
</cp:coreProperties>
</file>