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F21-03B6-BD30-474B-5C73CE8E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F872-BBE4-3F3E-63C1-2803AE7E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CCAD-DD6C-C884-B7FF-4DB6F21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8F43-3121-7C55-8527-1C698C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850B-4F72-6F61-07E8-786B7F8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A59-9F0C-5896-180D-E2460FC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FAB4-165C-147C-B95D-8B1327F1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79C-52C3-01E4-777D-0E1D40B2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7F24-B507-5DCD-907C-14BE9CD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2F8-C282-A09F-4461-B483CEB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664C-1B0F-D372-B94E-FABD66D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4EF-BA51-68D0-3C30-D6C95F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6027-5F54-8E7B-F370-9BDBDFF1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B15-9BC7-9F4D-990A-15129D8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5965-87C3-26D0-4A76-0CDD2494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4850-B5D4-0C0F-4DA8-25E67DE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2FCF-2165-CAB3-6909-ED43CEAA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534C-1230-C533-40DE-F6B5689A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B15-22BA-ECB5-902D-3B58BF4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6FE7-7D74-0BFA-D43F-CA9BCFA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4-2957-ED53-FDB5-B8DCE14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A673-E85D-9BB5-437A-182822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D030-597C-4BAD-8AF0-E051731A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B611-4674-166D-4F98-B7A29F39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ECED-DC50-5134-B35C-E52DBA6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65F-F360-76A4-CA00-C05636C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F26-6356-4D3A-B243-9B10B43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6525"/>
            <a:ext cx="10515600" cy="50262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A1-EFE9-BAC9-91A5-3BCEC88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D6DB-3FB9-1B8F-B8E1-6D83995C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55E1-4D03-7D72-3891-19BBF7C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0313-5672-16AE-3747-B519E2F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A9EF-BFFB-7B11-8762-9A36EDC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8C2-7683-594B-E66A-02ACAB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FA8-C98E-15E4-C48F-52FBBABA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E42E-3B38-EE35-9B43-6A2A1F9E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65B8-E221-B828-AC55-CADF68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4E83-B205-40A8-4629-BC8DFC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087F-04DA-3220-5B3C-340D7B0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4A9-0212-3222-72C6-AF68B01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AF50-E8A9-A2A1-BCFE-1D40AC55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326F-4C12-40A4-21EA-A1EBB4A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446D-073A-E88C-CE3E-E60B7DDF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EE03-802A-83FF-B10A-26112A96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C85C-9B29-6B84-0321-9F8454E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5F19-7E1A-AC80-DD48-E638884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A6F6-2E55-2BD0-2612-04CEB81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176-AA65-F59C-23B7-3D5AC14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CD272-2141-A837-667A-688E3D2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DFD7-91D3-87BE-FFBB-A02BFD6F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1C65-7945-3348-9AA3-48CAF6F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D6AC-2796-7FEE-6A89-2355C6D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6D10-8E98-BA02-9F37-6984B5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19D-441B-11FE-F644-EB896C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93F-2F03-D63E-3979-7DB3B8F2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C99-D188-4F9B-C3F2-18EB0635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3608-A250-B7C9-DCC8-43DD072D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1B7F-2AA8-17F9-4054-276F212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E56D-A93C-FDDB-708E-CF369A3D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B78-25B3-AD14-A032-89D087AE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7C81-3FA9-7A5C-ED83-74DACAF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4D75-FC49-4403-745F-5BDC19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61F-B8D6-DC11-2398-202606CF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A16-7630-92A1-A319-00B74F2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932-354F-05BF-6943-7F05D292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Saatvik Pandey</dc:creator>
  <cp:lastModifiedBy>Saatvik Pandey</cp:lastModifiedBy>
  <cp:revision>5</cp:revision>
  <dcterms:created xsi:type="dcterms:W3CDTF">2024-12-02T19:14:09Z</dcterms:created>
  <dcterms:modified xsi:type="dcterms:W3CDTF">2024-12-02T19:24:31Z</dcterms:modified>
</cp:coreProperties>
</file>