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190240" y="1768680"/>
            <a:ext cx="54972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190240" y="1768680"/>
            <a:ext cx="54972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fr-F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10FE2FD-7350-42FB-8773-2D39C25D5B0F}" type="slidenum"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fr-F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65760" y="91440"/>
            <a:ext cx="896112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ITC Infotech Challenge</a:t>
            </a:r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463040" y="1645920"/>
            <a:ext cx="7911000" cy="5212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200" spc="-1" strike="noStrike">
                <a:solidFill>
                  <a:srgbClr val="4c4c4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in progress</a:t>
            </a:r>
            <a:endParaRPr b="0" lang="fr-FR" sz="32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2017-05-16T02:57:04Z</dcterms:created>
  <dc:creator/>
  <dc:description/>
  <dc:language>en-IN</dc:language>
  <cp:lastModifiedBy/>
  <dcterms:modified xsi:type="dcterms:W3CDTF">2017-05-16T02:57:53Z</dcterms:modified>
  <cp:revision>2</cp:revision>
  <dc:subject/>
  <dc:title/>
</cp:coreProperties>
</file>