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B5D3-6C52-4628-AD13-1C8B488FEDBD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93EB-89D2-4489-A954-232A94011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MEMS (micro-electromechanical systems)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8001000" cy="41148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 MEMS (micro-electromechanical system) is a miniature machine that has both mechanical and electronic components. The physical dimension of a MEMS can range from several millimeters to less than one micrometer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229600" cy="6248400"/>
          </a:xfrm>
        </p:spPr>
        <p:txBody>
          <a:bodyPr/>
          <a:lstStyle/>
          <a:p>
            <a:r>
              <a:rPr lang="en-US" b="1" dirty="0" smtClean="0"/>
              <a:t>How MEMS are constructed</a:t>
            </a:r>
          </a:p>
          <a:p>
            <a:pPr algn="just"/>
            <a:r>
              <a:rPr lang="en-US" dirty="0" smtClean="0"/>
              <a:t>MEMS are composed of parts such as micro sensors, microprocessors, micro actuators, units for data processing and parts that can interact with exterior pieces</a:t>
            </a:r>
          </a:p>
          <a:p>
            <a:endParaRPr lang="en-US" dirty="0"/>
          </a:p>
          <a:p>
            <a:r>
              <a:rPr lang="en-US" b="1" dirty="0" smtClean="0"/>
              <a:t>Examples of MEMS</a:t>
            </a:r>
          </a:p>
          <a:p>
            <a:pPr algn="just"/>
            <a:r>
              <a:rPr lang="en-US" dirty="0" smtClean="0"/>
              <a:t>The small system on a chip (SOC) that automatically adjusts screen orientation on a smart phone is an example of a MEMS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8153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smart object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4769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MEMS (micro-electromechanical systems) </vt:lpstr>
      <vt:lpstr>Slide 2</vt:lpstr>
      <vt:lpstr>Slide 3</vt:lpstr>
      <vt:lpstr>Characteristics of smart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MEMS (micro-electromechanical systems) </dc:title>
  <dc:creator>nit</dc:creator>
  <cp:lastModifiedBy>nit</cp:lastModifiedBy>
  <cp:revision>5</cp:revision>
  <dcterms:created xsi:type="dcterms:W3CDTF">2019-09-24T03:41:18Z</dcterms:created>
  <dcterms:modified xsi:type="dcterms:W3CDTF">2019-09-24T06:09:49Z</dcterms:modified>
</cp:coreProperties>
</file>