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diagrams/drawing7.xml" ContentType="application/vnd.ms-office.drawingml.diagramDrawing+xml"/>
  <Override PartName="/ppt/diagrams/drawing12.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diagrams/drawing5.xml" ContentType="application/vnd.ms-office.drawingml.diagramDrawing+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drawing8.xml" ContentType="application/vnd.ms-office.drawingml.diagramDrawing+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75" r:id="rId16"/>
    <p:sldId id="276" r:id="rId17"/>
    <p:sldId id="277" r:id="rId18"/>
    <p:sldId id="287" r:id="rId19"/>
    <p:sldId id="278" r:id="rId20"/>
    <p:sldId id="286" r:id="rId21"/>
    <p:sldId id="279" r:id="rId22"/>
    <p:sldId id="268" r:id="rId23"/>
    <p:sldId id="281" r:id="rId24"/>
    <p:sldId id="269" r:id="rId25"/>
    <p:sldId id="285" r:id="rId26"/>
    <p:sldId id="284" r:id="rId27"/>
    <p:sldId id="270" r:id="rId28"/>
    <p:sldId id="283" r:id="rId29"/>
    <p:sldId id="282"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16"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9C412-6A8F-4D63-986C-18C684D8EF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973B59F-30E0-4A46-978C-D5F984740549}">
      <dgm:prSet/>
      <dgm:spPr/>
      <dgm:t>
        <a:bodyPr/>
        <a:lstStyle/>
        <a:p>
          <a:pPr rtl="0"/>
          <a:r>
            <a:rPr lang="en-US" b="1" smtClean="0"/>
            <a:t>Device to device (D2D)</a:t>
          </a:r>
          <a:r>
            <a:rPr lang="en-US" smtClean="0"/>
            <a:t> — direct contact between two smart objects when they share information instantaneously without intermediaries. For example, industrial robots and sensors are connected to one another directly to coordinate their actions.</a:t>
          </a:r>
          <a:endParaRPr lang="en-IN"/>
        </a:p>
      </dgm:t>
    </dgm:pt>
    <dgm:pt modelId="{12098697-E534-498F-BBCA-A08FA35FFE1F}" type="parTrans" cxnId="{D05F4471-18A6-4608-A215-BEE9906CC83A}">
      <dgm:prSet/>
      <dgm:spPr/>
      <dgm:t>
        <a:bodyPr/>
        <a:lstStyle/>
        <a:p>
          <a:endParaRPr lang="en-IN"/>
        </a:p>
      </dgm:t>
    </dgm:pt>
    <dgm:pt modelId="{C430BB9F-A008-4F4E-BFA7-2AC034327110}" type="sibTrans" cxnId="{D05F4471-18A6-4608-A215-BEE9906CC83A}">
      <dgm:prSet/>
      <dgm:spPr/>
      <dgm:t>
        <a:bodyPr/>
        <a:lstStyle/>
        <a:p>
          <a:endParaRPr lang="en-IN"/>
        </a:p>
      </dgm:t>
    </dgm:pt>
    <dgm:pt modelId="{B5DF50EE-EEB1-42C3-8F1C-99CCB22F5F47}">
      <dgm:prSet/>
      <dgm:spPr/>
      <dgm:t>
        <a:bodyPr/>
        <a:lstStyle/>
        <a:p>
          <a:pPr rtl="0"/>
          <a:r>
            <a:rPr lang="en-US" smtClean="0"/>
            <a:t>This type of connection is not very common yet, because most devices are not able to handle such processes.</a:t>
          </a:r>
          <a:endParaRPr lang="en-IN"/>
        </a:p>
      </dgm:t>
    </dgm:pt>
    <dgm:pt modelId="{D7C57043-70E5-404F-8E28-EFCDF4BFF117}" type="parTrans" cxnId="{12F4AB15-0EC2-44BE-A31F-28099C9CC502}">
      <dgm:prSet/>
      <dgm:spPr/>
      <dgm:t>
        <a:bodyPr/>
        <a:lstStyle/>
        <a:p>
          <a:endParaRPr lang="en-IN"/>
        </a:p>
      </dgm:t>
    </dgm:pt>
    <dgm:pt modelId="{A37572E1-B4F7-4B43-BDCE-BEDB1E14AA29}" type="sibTrans" cxnId="{12F4AB15-0EC2-44BE-A31F-28099C9CC502}">
      <dgm:prSet/>
      <dgm:spPr/>
      <dgm:t>
        <a:bodyPr/>
        <a:lstStyle/>
        <a:p>
          <a:endParaRPr lang="en-IN"/>
        </a:p>
      </dgm:t>
    </dgm:pt>
    <dgm:pt modelId="{B3A8AD09-57AF-4C85-BCD7-9A3EF722C3A5}" type="pres">
      <dgm:prSet presAssocID="{7479C412-6A8F-4D63-986C-18C684D8EFFA}" presName="linear" presStyleCnt="0">
        <dgm:presLayoutVars>
          <dgm:animLvl val="lvl"/>
          <dgm:resizeHandles val="exact"/>
        </dgm:presLayoutVars>
      </dgm:prSet>
      <dgm:spPr/>
      <dgm:t>
        <a:bodyPr/>
        <a:lstStyle/>
        <a:p>
          <a:endParaRPr lang="en-US"/>
        </a:p>
      </dgm:t>
    </dgm:pt>
    <dgm:pt modelId="{D547A6B1-486D-48E4-95F7-C0B96A5AFC8B}" type="pres">
      <dgm:prSet presAssocID="{2973B59F-30E0-4A46-978C-D5F984740549}" presName="parentText" presStyleLbl="node1" presStyleIdx="0" presStyleCnt="2">
        <dgm:presLayoutVars>
          <dgm:chMax val="0"/>
          <dgm:bulletEnabled val="1"/>
        </dgm:presLayoutVars>
      </dgm:prSet>
      <dgm:spPr/>
      <dgm:t>
        <a:bodyPr/>
        <a:lstStyle/>
        <a:p>
          <a:endParaRPr lang="en-US"/>
        </a:p>
      </dgm:t>
    </dgm:pt>
    <dgm:pt modelId="{6BD1982F-FCAA-420B-996E-EEA608E4A1F5}" type="pres">
      <dgm:prSet presAssocID="{C430BB9F-A008-4F4E-BFA7-2AC034327110}" presName="spacer" presStyleCnt="0"/>
      <dgm:spPr/>
    </dgm:pt>
    <dgm:pt modelId="{33C8FC98-BB30-4C1C-9422-C9151FEEA89E}" type="pres">
      <dgm:prSet presAssocID="{B5DF50EE-EEB1-42C3-8F1C-99CCB22F5F47}" presName="parentText" presStyleLbl="node1" presStyleIdx="1" presStyleCnt="2">
        <dgm:presLayoutVars>
          <dgm:chMax val="0"/>
          <dgm:bulletEnabled val="1"/>
        </dgm:presLayoutVars>
      </dgm:prSet>
      <dgm:spPr/>
      <dgm:t>
        <a:bodyPr/>
        <a:lstStyle/>
        <a:p>
          <a:endParaRPr lang="en-US"/>
        </a:p>
      </dgm:t>
    </dgm:pt>
  </dgm:ptLst>
  <dgm:cxnLst>
    <dgm:cxn modelId="{86C1DD7B-7EC0-4713-806A-B1F73791070D}" type="presOf" srcId="{7479C412-6A8F-4D63-986C-18C684D8EFFA}" destId="{B3A8AD09-57AF-4C85-BCD7-9A3EF722C3A5}" srcOrd="0" destOrd="0" presId="urn:microsoft.com/office/officeart/2005/8/layout/vList2"/>
    <dgm:cxn modelId="{D05F4471-18A6-4608-A215-BEE9906CC83A}" srcId="{7479C412-6A8F-4D63-986C-18C684D8EFFA}" destId="{2973B59F-30E0-4A46-978C-D5F984740549}" srcOrd="0" destOrd="0" parTransId="{12098697-E534-498F-BBCA-A08FA35FFE1F}" sibTransId="{C430BB9F-A008-4F4E-BFA7-2AC034327110}"/>
    <dgm:cxn modelId="{E838A946-EB65-4810-A3AC-06738CE25696}" type="presOf" srcId="{2973B59F-30E0-4A46-978C-D5F984740549}" destId="{D547A6B1-486D-48E4-95F7-C0B96A5AFC8B}" srcOrd="0" destOrd="0" presId="urn:microsoft.com/office/officeart/2005/8/layout/vList2"/>
    <dgm:cxn modelId="{40154CE9-93AA-45B3-8ED5-E98DFF48424A}" type="presOf" srcId="{B5DF50EE-EEB1-42C3-8F1C-99CCB22F5F47}" destId="{33C8FC98-BB30-4C1C-9422-C9151FEEA89E}" srcOrd="0" destOrd="0" presId="urn:microsoft.com/office/officeart/2005/8/layout/vList2"/>
    <dgm:cxn modelId="{12F4AB15-0EC2-44BE-A31F-28099C9CC502}" srcId="{7479C412-6A8F-4D63-986C-18C684D8EFFA}" destId="{B5DF50EE-EEB1-42C3-8F1C-99CCB22F5F47}" srcOrd="1" destOrd="0" parTransId="{D7C57043-70E5-404F-8E28-EFCDF4BFF117}" sibTransId="{A37572E1-B4F7-4B43-BDCE-BEDB1E14AA29}"/>
    <dgm:cxn modelId="{4F465F41-92C0-428E-81C2-EF5B0A7DB8C9}" type="presParOf" srcId="{B3A8AD09-57AF-4C85-BCD7-9A3EF722C3A5}" destId="{D547A6B1-486D-48E4-95F7-C0B96A5AFC8B}" srcOrd="0" destOrd="0" presId="urn:microsoft.com/office/officeart/2005/8/layout/vList2"/>
    <dgm:cxn modelId="{CE059647-FFEF-4D5B-9E39-9E224A63FDCD}" type="presParOf" srcId="{B3A8AD09-57AF-4C85-BCD7-9A3EF722C3A5}" destId="{6BD1982F-FCAA-420B-996E-EEA608E4A1F5}" srcOrd="1" destOrd="0" presId="urn:microsoft.com/office/officeart/2005/8/layout/vList2"/>
    <dgm:cxn modelId="{10AF56B2-0CDD-4921-B077-DA96893B4838}" type="presParOf" srcId="{B3A8AD09-57AF-4C85-BCD7-9A3EF722C3A5}" destId="{33C8FC98-BB30-4C1C-9422-C9151FEEA89E}"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BA77CE-9CDB-4C7B-9DE6-743910E151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22813D0-AA1A-4B9B-81E0-4D03407126D8}">
      <dgm:prSet/>
      <dgm:spPr/>
      <dgm:t>
        <a:bodyPr/>
        <a:lstStyle/>
        <a:p>
          <a:pPr rtl="0"/>
          <a:r>
            <a:rPr lang="en-US" smtClean="0"/>
            <a:t>The capacity to connect a large number of heterogeneous elements</a:t>
          </a:r>
          <a:endParaRPr lang="en-IN"/>
        </a:p>
      </dgm:t>
    </dgm:pt>
    <dgm:pt modelId="{A6FFEB74-CE72-4205-9979-532627051213}" type="parTrans" cxnId="{54B8EAF7-C2DB-4240-8F11-57B2846886FA}">
      <dgm:prSet/>
      <dgm:spPr/>
      <dgm:t>
        <a:bodyPr/>
        <a:lstStyle/>
        <a:p>
          <a:endParaRPr lang="en-IN"/>
        </a:p>
      </dgm:t>
    </dgm:pt>
    <dgm:pt modelId="{62313640-BBB2-49A7-8560-8BEDEC80F1F5}" type="sibTrans" cxnId="{54B8EAF7-C2DB-4240-8F11-57B2846886FA}">
      <dgm:prSet/>
      <dgm:spPr/>
      <dgm:t>
        <a:bodyPr/>
        <a:lstStyle/>
        <a:p>
          <a:endParaRPr lang="en-IN"/>
        </a:p>
      </dgm:t>
    </dgm:pt>
    <dgm:pt modelId="{20873BD4-D1A5-4323-8D86-A0F3279C884C}">
      <dgm:prSet/>
      <dgm:spPr/>
      <dgm:t>
        <a:bodyPr/>
        <a:lstStyle/>
        <a:p>
          <a:pPr rtl="0"/>
          <a:r>
            <a:rPr lang="en-US" smtClean="0"/>
            <a:t>High reliability</a:t>
          </a:r>
          <a:endParaRPr lang="en-IN"/>
        </a:p>
      </dgm:t>
    </dgm:pt>
    <dgm:pt modelId="{DE5D8466-0778-41BB-A34C-437C2EC28D1F}" type="parTrans" cxnId="{732CBA1D-C54C-4915-8A23-A66CD450E7B6}">
      <dgm:prSet/>
      <dgm:spPr/>
      <dgm:t>
        <a:bodyPr/>
        <a:lstStyle/>
        <a:p>
          <a:endParaRPr lang="en-IN"/>
        </a:p>
      </dgm:t>
    </dgm:pt>
    <dgm:pt modelId="{8B5AD7CC-8131-4CE5-8CA5-BBDD42B0F531}" type="sibTrans" cxnId="{732CBA1D-C54C-4915-8A23-A66CD450E7B6}">
      <dgm:prSet/>
      <dgm:spPr/>
      <dgm:t>
        <a:bodyPr/>
        <a:lstStyle/>
        <a:p>
          <a:endParaRPr lang="en-IN"/>
        </a:p>
      </dgm:t>
    </dgm:pt>
    <dgm:pt modelId="{A92C0DEB-948F-4058-B093-B44756697601}">
      <dgm:prSet/>
      <dgm:spPr/>
      <dgm:t>
        <a:bodyPr/>
        <a:lstStyle/>
        <a:p>
          <a:pPr rtl="0"/>
          <a:r>
            <a:rPr lang="en-US" dirty="0" smtClean="0"/>
            <a:t>Real-time data transmission with minimum delays</a:t>
          </a:r>
          <a:endParaRPr lang="en-IN" dirty="0"/>
        </a:p>
      </dgm:t>
    </dgm:pt>
    <dgm:pt modelId="{C434D41F-6620-4B6B-8DD9-5FFC1AF34A7D}" type="parTrans" cxnId="{23025801-9BE0-4807-B5A0-4C15B4BBAB7B}">
      <dgm:prSet/>
      <dgm:spPr/>
      <dgm:t>
        <a:bodyPr/>
        <a:lstStyle/>
        <a:p>
          <a:endParaRPr lang="en-IN"/>
        </a:p>
      </dgm:t>
    </dgm:pt>
    <dgm:pt modelId="{AD714645-5B3F-4378-935A-4DDA455BE32F}" type="sibTrans" cxnId="{23025801-9BE0-4807-B5A0-4C15B4BBAB7B}">
      <dgm:prSet/>
      <dgm:spPr/>
      <dgm:t>
        <a:bodyPr/>
        <a:lstStyle/>
        <a:p>
          <a:endParaRPr lang="en-IN"/>
        </a:p>
      </dgm:t>
    </dgm:pt>
    <dgm:pt modelId="{5061ED76-F087-4A30-9176-8461D4D5D492}">
      <dgm:prSet/>
      <dgm:spPr/>
      <dgm:t>
        <a:bodyPr/>
        <a:lstStyle/>
        <a:p>
          <a:pPr rtl="0"/>
          <a:r>
            <a:rPr lang="en-US" smtClean="0"/>
            <a:t>The ability to protect all data flows</a:t>
          </a:r>
          <a:endParaRPr lang="en-IN"/>
        </a:p>
      </dgm:t>
    </dgm:pt>
    <dgm:pt modelId="{35DD01FA-FF54-4F83-88FA-D0B05C2D5E60}" type="parTrans" cxnId="{BC984F64-9850-4E61-BAB6-A734A7D2EF72}">
      <dgm:prSet/>
      <dgm:spPr/>
      <dgm:t>
        <a:bodyPr/>
        <a:lstStyle/>
        <a:p>
          <a:endParaRPr lang="en-IN"/>
        </a:p>
      </dgm:t>
    </dgm:pt>
    <dgm:pt modelId="{B0DB089F-064C-4C90-A868-F862F11799E4}" type="sibTrans" cxnId="{BC984F64-9850-4E61-BAB6-A734A7D2EF72}">
      <dgm:prSet/>
      <dgm:spPr/>
      <dgm:t>
        <a:bodyPr/>
        <a:lstStyle/>
        <a:p>
          <a:endParaRPr lang="en-IN"/>
        </a:p>
      </dgm:t>
    </dgm:pt>
    <dgm:pt modelId="{BD1F3625-4DCB-4F3D-8875-4AE99059A144}">
      <dgm:prSet/>
      <dgm:spPr/>
      <dgm:t>
        <a:bodyPr/>
        <a:lstStyle/>
        <a:p>
          <a:pPr rtl="0"/>
          <a:r>
            <a:rPr lang="en-US" smtClean="0"/>
            <a:t>The ability to configure applications</a:t>
          </a:r>
          <a:endParaRPr lang="en-IN"/>
        </a:p>
      </dgm:t>
    </dgm:pt>
    <dgm:pt modelId="{CA4C71B8-B083-4E4C-BBFB-91F0C2EA9DEA}" type="parTrans" cxnId="{A8FEF4FA-E9C1-4EAC-A031-558AC295BA2A}">
      <dgm:prSet/>
      <dgm:spPr/>
      <dgm:t>
        <a:bodyPr/>
        <a:lstStyle/>
        <a:p>
          <a:endParaRPr lang="en-IN"/>
        </a:p>
      </dgm:t>
    </dgm:pt>
    <dgm:pt modelId="{21D1EC41-ABE4-4884-9219-1A9848E627BD}" type="sibTrans" cxnId="{A8FEF4FA-E9C1-4EAC-A031-558AC295BA2A}">
      <dgm:prSet/>
      <dgm:spPr/>
      <dgm:t>
        <a:bodyPr/>
        <a:lstStyle/>
        <a:p>
          <a:endParaRPr lang="en-IN"/>
        </a:p>
      </dgm:t>
    </dgm:pt>
    <dgm:pt modelId="{CA0723AF-B6B9-438D-BD04-B9B2A4BF8E64}">
      <dgm:prSet/>
      <dgm:spPr/>
      <dgm:t>
        <a:bodyPr/>
        <a:lstStyle/>
        <a:p>
          <a:pPr rtl="0"/>
          <a:r>
            <a:rPr lang="en-US" smtClean="0"/>
            <a:t>Monitoring and traffic management at the device level</a:t>
          </a:r>
          <a:endParaRPr lang="en-IN"/>
        </a:p>
      </dgm:t>
    </dgm:pt>
    <dgm:pt modelId="{4095988B-86D3-4E01-8951-50166391AE65}" type="parTrans" cxnId="{43AE187F-A40B-4391-A334-1EEC5202F255}">
      <dgm:prSet/>
      <dgm:spPr/>
      <dgm:t>
        <a:bodyPr/>
        <a:lstStyle/>
        <a:p>
          <a:endParaRPr lang="en-IN"/>
        </a:p>
      </dgm:t>
    </dgm:pt>
    <dgm:pt modelId="{5A07F2B2-06BE-4112-9485-9CC15F9FF743}" type="sibTrans" cxnId="{43AE187F-A40B-4391-A334-1EEC5202F255}">
      <dgm:prSet/>
      <dgm:spPr/>
      <dgm:t>
        <a:bodyPr/>
        <a:lstStyle/>
        <a:p>
          <a:endParaRPr lang="en-IN"/>
        </a:p>
      </dgm:t>
    </dgm:pt>
    <dgm:pt modelId="{49A4175A-ABFC-45E5-AA9C-67D40B69ED4E}">
      <dgm:prSet/>
      <dgm:spPr/>
      <dgm:t>
        <a:bodyPr/>
        <a:lstStyle/>
        <a:p>
          <a:pPr rtl="0"/>
          <a:r>
            <a:rPr lang="en-US" smtClean="0"/>
            <a:t>Cost-effectiveness for a large number of connected objects</a:t>
          </a:r>
          <a:endParaRPr lang="en-IN"/>
        </a:p>
      </dgm:t>
    </dgm:pt>
    <dgm:pt modelId="{0921A4EC-2A13-4E3C-A919-5F92864AAFDB}" type="parTrans" cxnId="{1158E599-1271-475B-AE59-B4B955F3953C}">
      <dgm:prSet/>
      <dgm:spPr/>
      <dgm:t>
        <a:bodyPr/>
        <a:lstStyle/>
        <a:p>
          <a:endParaRPr lang="en-IN"/>
        </a:p>
      </dgm:t>
    </dgm:pt>
    <dgm:pt modelId="{D38F07C8-ED99-4706-BFBF-AAEA79B35109}" type="sibTrans" cxnId="{1158E599-1271-475B-AE59-B4B955F3953C}">
      <dgm:prSet/>
      <dgm:spPr/>
      <dgm:t>
        <a:bodyPr/>
        <a:lstStyle/>
        <a:p>
          <a:endParaRPr lang="en-IN"/>
        </a:p>
      </dgm:t>
    </dgm:pt>
    <dgm:pt modelId="{E803D6F1-EE3F-4CC3-B0CF-1DDE765E0F0E}" type="pres">
      <dgm:prSet presAssocID="{D0BA77CE-9CDB-4C7B-9DE6-743910E151C7}" presName="linear" presStyleCnt="0">
        <dgm:presLayoutVars>
          <dgm:animLvl val="lvl"/>
          <dgm:resizeHandles val="exact"/>
        </dgm:presLayoutVars>
      </dgm:prSet>
      <dgm:spPr/>
      <dgm:t>
        <a:bodyPr/>
        <a:lstStyle/>
        <a:p>
          <a:endParaRPr lang="en-US"/>
        </a:p>
      </dgm:t>
    </dgm:pt>
    <dgm:pt modelId="{C174A4BF-ADB4-4724-81D5-8D418DAF61BD}" type="pres">
      <dgm:prSet presAssocID="{D22813D0-AA1A-4B9B-81E0-4D03407126D8}" presName="parentText" presStyleLbl="node1" presStyleIdx="0" presStyleCnt="7">
        <dgm:presLayoutVars>
          <dgm:chMax val="0"/>
          <dgm:bulletEnabled val="1"/>
        </dgm:presLayoutVars>
      </dgm:prSet>
      <dgm:spPr/>
      <dgm:t>
        <a:bodyPr/>
        <a:lstStyle/>
        <a:p>
          <a:endParaRPr lang="en-US"/>
        </a:p>
      </dgm:t>
    </dgm:pt>
    <dgm:pt modelId="{D06BA314-1A0C-4315-ADD8-1997537E142F}" type="pres">
      <dgm:prSet presAssocID="{62313640-BBB2-49A7-8560-8BEDEC80F1F5}" presName="spacer" presStyleCnt="0"/>
      <dgm:spPr/>
    </dgm:pt>
    <dgm:pt modelId="{A7DA07C6-9BB4-43EE-9A93-AF958E6FF412}" type="pres">
      <dgm:prSet presAssocID="{20873BD4-D1A5-4323-8D86-A0F3279C884C}" presName="parentText" presStyleLbl="node1" presStyleIdx="1" presStyleCnt="7">
        <dgm:presLayoutVars>
          <dgm:chMax val="0"/>
          <dgm:bulletEnabled val="1"/>
        </dgm:presLayoutVars>
      </dgm:prSet>
      <dgm:spPr/>
      <dgm:t>
        <a:bodyPr/>
        <a:lstStyle/>
        <a:p>
          <a:endParaRPr lang="en-US"/>
        </a:p>
      </dgm:t>
    </dgm:pt>
    <dgm:pt modelId="{C98E26D5-A3FD-48F1-970D-CF968D69BD04}" type="pres">
      <dgm:prSet presAssocID="{8B5AD7CC-8131-4CE5-8CA5-BBDD42B0F531}" presName="spacer" presStyleCnt="0"/>
      <dgm:spPr/>
    </dgm:pt>
    <dgm:pt modelId="{8CB5BFC5-9516-4F44-BAA1-C0EA9231E2D8}" type="pres">
      <dgm:prSet presAssocID="{A92C0DEB-948F-4058-B093-B44756697601}" presName="parentText" presStyleLbl="node1" presStyleIdx="2" presStyleCnt="7">
        <dgm:presLayoutVars>
          <dgm:chMax val="0"/>
          <dgm:bulletEnabled val="1"/>
        </dgm:presLayoutVars>
      </dgm:prSet>
      <dgm:spPr/>
      <dgm:t>
        <a:bodyPr/>
        <a:lstStyle/>
        <a:p>
          <a:endParaRPr lang="en-US"/>
        </a:p>
      </dgm:t>
    </dgm:pt>
    <dgm:pt modelId="{7F4E7214-49EA-400B-A0EE-778ED91C117B}" type="pres">
      <dgm:prSet presAssocID="{AD714645-5B3F-4378-935A-4DDA455BE32F}" presName="spacer" presStyleCnt="0"/>
      <dgm:spPr/>
    </dgm:pt>
    <dgm:pt modelId="{58CCFC12-D2A0-4ECA-B8DE-905599A6B2B2}" type="pres">
      <dgm:prSet presAssocID="{5061ED76-F087-4A30-9176-8461D4D5D492}" presName="parentText" presStyleLbl="node1" presStyleIdx="3" presStyleCnt="7">
        <dgm:presLayoutVars>
          <dgm:chMax val="0"/>
          <dgm:bulletEnabled val="1"/>
        </dgm:presLayoutVars>
      </dgm:prSet>
      <dgm:spPr/>
      <dgm:t>
        <a:bodyPr/>
        <a:lstStyle/>
        <a:p>
          <a:endParaRPr lang="en-US"/>
        </a:p>
      </dgm:t>
    </dgm:pt>
    <dgm:pt modelId="{3CE0F2DF-6375-481A-A872-666937C0FC9A}" type="pres">
      <dgm:prSet presAssocID="{B0DB089F-064C-4C90-A868-F862F11799E4}" presName="spacer" presStyleCnt="0"/>
      <dgm:spPr/>
    </dgm:pt>
    <dgm:pt modelId="{DCC09DC8-05EA-4AB6-A567-D4C223AE567C}" type="pres">
      <dgm:prSet presAssocID="{BD1F3625-4DCB-4F3D-8875-4AE99059A144}" presName="parentText" presStyleLbl="node1" presStyleIdx="4" presStyleCnt="7">
        <dgm:presLayoutVars>
          <dgm:chMax val="0"/>
          <dgm:bulletEnabled val="1"/>
        </dgm:presLayoutVars>
      </dgm:prSet>
      <dgm:spPr/>
      <dgm:t>
        <a:bodyPr/>
        <a:lstStyle/>
        <a:p>
          <a:endParaRPr lang="en-US"/>
        </a:p>
      </dgm:t>
    </dgm:pt>
    <dgm:pt modelId="{303F6ADD-50FA-48F6-804E-D93967302C6C}" type="pres">
      <dgm:prSet presAssocID="{21D1EC41-ABE4-4884-9219-1A9848E627BD}" presName="spacer" presStyleCnt="0"/>
      <dgm:spPr/>
    </dgm:pt>
    <dgm:pt modelId="{18E46FA2-6B3A-46F3-A143-1D25D143BBFB}" type="pres">
      <dgm:prSet presAssocID="{CA0723AF-B6B9-438D-BD04-B9B2A4BF8E64}" presName="parentText" presStyleLbl="node1" presStyleIdx="5" presStyleCnt="7">
        <dgm:presLayoutVars>
          <dgm:chMax val="0"/>
          <dgm:bulletEnabled val="1"/>
        </dgm:presLayoutVars>
      </dgm:prSet>
      <dgm:spPr/>
      <dgm:t>
        <a:bodyPr/>
        <a:lstStyle/>
        <a:p>
          <a:endParaRPr lang="en-US"/>
        </a:p>
      </dgm:t>
    </dgm:pt>
    <dgm:pt modelId="{734F01E0-1B01-4837-B75F-A0C4DD3B9427}" type="pres">
      <dgm:prSet presAssocID="{5A07F2B2-06BE-4112-9485-9CC15F9FF743}" presName="spacer" presStyleCnt="0"/>
      <dgm:spPr/>
    </dgm:pt>
    <dgm:pt modelId="{C7FF9E05-8AEC-4114-84FB-9FEC91C13239}" type="pres">
      <dgm:prSet presAssocID="{49A4175A-ABFC-45E5-AA9C-67D40B69ED4E}" presName="parentText" presStyleLbl="node1" presStyleIdx="6" presStyleCnt="7">
        <dgm:presLayoutVars>
          <dgm:chMax val="0"/>
          <dgm:bulletEnabled val="1"/>
        </dgm:presLayoutVars>
      </dgm:prSet>
      <dgm:spPr/>
      <dgm:t>
        <a:bodyPr/>
        <a:lstStyle/>
        <a:p>
          <a:endParaRPr lang="en-US"/>
        </a:p>
      </dgm:t>
    </dgm:pt>
  </dgm:ptLst>
  <dgm:cxnLst>
    <dgm:cxn modelId="{23025801-9BE0-4807-B5A0-4C15B4BBAB7B}" srcId="{D0BA77CE-9CDB-4C7B-9DE6-743910E151C7}" destId="{A92C0DEB-948F-4058-B093-B44756697601}" srcOrd="2" destOrd="0" parTransId="{C434D41F-6620-4B6B-8DD9-5FFC1AF34A7D}" sibTransId="{AD714645-5B3F-4378-935A-4DDA455BE32F}"/>
    <dgm:cxn modelId="{732CBA1D-C54C-4915-8A23-A66CD450E7B6}" srcId="{D0BA77CE-9CDB-4C7B-9DE6-743910E151C7}" destId="{20873BD4-D1A5-4323-8D86-A0F3279C884C}" srcOrd="1" destOrd="0" parTransId="{DE5D8466-0778-41BB-A34C-437C2EC28D1F}" sibTransId="{8B5AD7CC-8131-4CE5-8CA5-BBDD42B0F531}"/>
    <dgm:cxn modelId="{43AE187F-A40B-4391-A334-1EEC5202F255}" srcId="{D0BA77CE-9CDB-4C7B-9DE6-743910E151C7}" destId="{CA0723AF-B6B9-438D-BD04-B9B2A4BF8E64}" srcOrd="5" destOrd="0" parTransId="{4095988B-86D3-4E01-8951-50166391AE65}" sibTransId="{5A07F2B2-06BE-4112-9485-9CC15F9FF743}"/>
    <dgm:cxn modelId="{1324295D-A7EF-47FD-9187-79ECC67720FC}" type="presOf" srcId="{BD1F3625-4DCB-4F3D-8875-4AE99059A144}" destId="{DCC09DC8-05EA-4AB6-A567-D4C223AE567C}" srcOrd="0" destOrd="0" presId="urn:microsoft.com/office/officeart/2005/8/layout/vList2"/>
    <dgm:cxn modelId="{6B83B1F8-3054-4982-91CB-4E8F6BBD147E}" type="presOf" srcId="{D0BA77CE-9CDB-4C7B-9DE6-743910E151C7}" destId="{E803D6F1-EE3F-4CC3-B0CF-1DDE765E0F0E}" srcOrd="0" destOrd="0" presId="urn:microsoft.com/office/officeart/2005/8/layout/vList2"/>
    <dgm:cxn modelId="{EFFC605D-527B-4F51-BFAF-9D5579628515}" type="presOf" srcId="{D22813D0-AA1A-4B9B-81E0-4D03407126D8}" destId="{C174A4BF-ADB4-4724-81D5-8D418DAF61BD}" srcOrd="0" destOrd="0" presId="urn:microsoft.com/office/officeart/2005/8/layout/vList2"/>
    <dgm:cxn modelId="{79F3EB8A-0B07-45A3-B57C-46F8FE3E78A3}" type="presOf" srcId="{A92C0DEB-948F-4058-B093-B44756697601}" destId="{8CB5BFC5-9516-4F44-BAA1-C0EA9231E2D8}" srcOrd="0" destOrd="0" presId="urn:microsoft.com/office/officeart/2005/8/layout/vList2"/>
    <dgm:cxn modelId="{1362E187-C5DF-40E8-ACE8-F2D377891BE3}" type="presOf" srcId="{20873BD4-D1A5-4323-8D86-A0F3279C884C}" destId="{A7DA07C6-9BB4-43EE-9A93-AF958E6FF412}" srcOrd="0" destOrd="0" presId="urn:microsoft.com/office/officeart/2005/8/layout/vList2"/>
    <dgm:cxn modelId="{5529D7CF-46D5-4AF4-8AAC-193BB84EB12B}" type="presOf" srcId="{CA0723AF-B6B9-438D-BD04-B9B2A4BF8E64}" destId="{18E46FA2-6B3A-46F3-A143-1D25D143BBFB}" srcOrd="0" destOrd="0" presId="urn:microsoft.com/office/officeart/2005/8/layout/vList2"/>
    <dgm:cxn modelId="{54B8EAF7-C2DB-4240-8F11-57B2846886FA}" srcId="{D0BA77CE-9CDB-4C7B-9DE6-743910E151C7}" destId="{D22813D0-AA1A-4B9B-81E0-4D03407126D8}" srcOrd="0" destOrd="0" parTransId="{A6FFEB74-CE72-4205-9979-532627051213}" sibTransId="{62313640-BBB2-49A7-8560-8BEDEC80F1F5}"/>
    <dgm:cxn modelId="{A8FEF4FA-E9C1-4EAC-A031-558AC295BA2A}" srcId="{D0BA77CE-9CDB-4C7B-9DE6-743910E151C7}" destId="{BD1F3625-4DCB-4F3D-8875-4AE99059A144}" srcOrd="4" destOrd="0" parTransId="{CA4C71B8-B083-4E4C-BBFB-91F0C2EA9DEA}" sibTransId="{21D1EC41-ABE4-4884-9219-1A9848E627BD}"/>
    <dgm:cxn modelId="{BC984F64-9850-4E61-BAB6-A734A7D2EF72}" srcId="{D0BA77CE-9CDB-4C7B-9DE6-743910E151C7}" destId="{5061ED76-F087-4A30-9176-8461D4D5D492}" srcOrd="3" destOrd="0" parTransId="{35DD01FA-FF54-4F83-88FA-D0B05C2D5E60}" sibTransId="{B0DB089F-064C-4C90-A868-F862F11799E4}"/>
    <dgm:cxn modelId="{04DFE3F7-9148-4BFE-8119-6277750FE7D4}" type="presOf" srcId="{5061ED76-F087-4A30-9176-8461D4D5D492}" destId="{58CCFC12-D2A0-4ECA-B8DE-905599A6B2B2}" srcOrd="0" destOrd="0" presId="urn:microsoft.com/office/officeart/2005/8/layout/vList2"/>
    <dgm:cxn modelId="{1158E599-1271-475B-AE59-B4B955F3953C}" srcId="{D0BA77CE-9CDB-4C7B-9DE6-743910E151C7}" destId="{49A4175A-ABFC-45E5-AA9C-67D40B69ED4E}" srcOrd="6" destOrd="0" parTransId="{0921A4EC-2A13-4E3C-A919-5F92864AAFDB}" sibTransId="{D38F07C8-ED99-4706-BFBF-AAEA79B35109}"/>
    <dgm:cxn modelId="{4735710E-33B6-4454-8C88-534B8E96D42B}" type="presOf" srcId="{49A4175A-ABFC-45E5-AA9C-67D40B69ED4E}" destId="{C7FF9E05-8AEC-4114-84FB-9FEC91C13239}" srcOrd="0" destOrd="0" presId="urn:microsoft.com/office/officeart/2005/8/layout/vList2"/>
    <dgm:cxn modelId="{B60D591F-5E85-4318-AB2F-79DB9C720F09}" type="presParOf" srcId="{E803D6F1-EE3F-4CC3-B0CF-1DDE765E0F0E}" destId="{C174A4BF-ADB4-4724-81D5-8D418DAF61BD}" srcOrd="0" destOrd="0" presId="urn:microsoft.com/office/officeart/2005/8/layout/vList2"/>
    <dgm:cxn modelId="{22D06D2A-A391-46CD-95A7-F4997B2C0552}" type="presParOf" srcId="{E803D6F1-EE3F-4CC3-B0CF-1DDE765E0F0E}" destId="{D06BA314-1A0C-4315-ADD8-1997537E142F}" srcOrd="1" destOrd="0" presId="urn:microsoft.com/office/officeart/2005/8/layout/vList2"/>
    <dgm:cxn modelId="{E2D4D8F6-C8B8-4E74-B939-67E67644040F}" type="presParOf" srcId="{E803D6F1-EE3F-4CC3-B0CF-1DDE765E0F0E}" destId="{A7DA07C6-9BB4-43EE-9A93-AF958E6FF412}" srcOrd="2" destOrd="0" presId="urn:microsoft.com/office/officeart/2005/8/layout/vList2"/>
    <dgm:cxn modelId="{747DF2F5-611D-4CD7-B29F-ED42D1A0F66A}" type="presParOf" srcId="{E803D6F1-EE3F-4CC3-B0CF-1DDE765E0F0E}" destId="{C98E26D5-A3FD-48F1-970D-CF968D69BD04}" srcOrd="3" destOrd="0" presId="urn:microsoft.com/office/officeart/2005/8/layout/vList2"/>
    <dgm:cxn modelId="{74FA69B2-9B32-4EFE-A752-62FA16B56A9A}" type="presParOf" srcId="{E803D6F1-EE3F-4CC3-B0CF-1DDE765E0F0E}" destId="{8CB5BFC5-9516-4F44-BAA1-C0EA9231E2D8}" srcOrd="4" destOrd="0" presId="urn:microsoft.com/office/officeart/2005/8/layout/vList2"/>
    <dgm:cxn modelId="{B1DB62A5-16B7-4782-869B-DC3CCA9F5B56}" type="presParOf" srcId="{E803D6F1-EE3F-4CC3-B0CF-1DDE765E0F0E}" destId="{7F4E7214-49EA-400B-A0EE-778ED91C117B}" srcOrd="5" destOrd="0" presId="urn:microsoft.com/office/officeart/2005/8/layout/vList2"/>
    <dgm:cxn modelId="{0C492A62-F639-4F6F-BED0-40F18385A816}" type="presParOf" srcId="{E803D6F1-EE3F-4CC3-B0CF-1DDE765E0F0E}" destId="{58CCFC12-D2A0-4ECA-B8DE-905599A6B2B2}" srcOrd="6" destOrd="0" presId="urn:microsoft.com/office/officeart/2005/8/layout/vList2"/>
    <dgm:cxn modelId="{CDC1A0CA-A001-45BF-9CFF-780EF90C25B6}" type="presParOf" srcId="{E803D6F1-EE3F-4CC3-B0CF-1DDE765E0F0E}" destId="{3CE0F2DF-6375-481A-A872-666937C0FC9A}" srcOrd="7" destOrd="0" presId="urn:microsoft.com/office/officeart/2005/8/layout/vList2"/>
    <dgm:cxn modelId="{6EFD56F6-E310-43D7-88A1-C429A38802AB}" type="presParOf" srcId="{E803D6F1-EE3F-4CC3-B0CF-1DDE765E0F0E}" destId="{DCC09DC8-05EA-4AB6-A567-D4C223AE567C}" srcOrd="8" destOrd="0" presId="urn:microsoft.com/office/officeart/2005/8/layout/vList2"/>
    <dgm:cxn modelId="{A55B71D2-924D-4ADD-A569-4ACAC8D5535A}" type="presParOf" srcId="{E803D6F1-EE3F-4CC3-B0CF-1DDE765E0F0E}" destId="{303F6ADD-50FA-48F6-804E-D93967302C6C}" srcOrd="9" destOrd="0" presId="urn:microsoft.com/office/officeart/2005/8/layout/vList2"/>
    <dgm:cxn modelId="{56C0961B-89FE-4588-8D38-BC879EBD3253}" type="presParOf" srcId="{E803D6F1-EE3F-4CC3-B0CF-1DDE765E0F0E}" destId="{18E46FA2-6B3A-46F3-A143-1D25D143BBFB}" srcOrd="10" destOrd="0" presId="urn:microsoft.com/office/officeart/2005/8/layout/vList2"/>
    <dgm:cxn modelId="{42992E24-E817-494E-98A7-B5EFC6DDF51A}" type="presParOf" srcId="{E803D6F1-EE3F-4CC3-B0CF-1DDE765E0F0E}" destId="{734F01E0-1B01-4837-B75F-A0C4DD3B9427}" srcOrd="11" destOrd="0" presId="urn:microsoft.com/office/officeart/2005/8/layout/vList2"/>
    <dgm:cxn modelId="{93FFBE7A-B8B4-46B7-9D1D-93982FF5E7FE}" type="presParOf" srcId="{E803D6F1-EE3F-4CC3-B0CF-1DDE765E0F0E}" destId="{C7FF9E05-8AEC-4114-84FB-9FEC91C13239}" srcOrd="1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9DB417-2CDA-499A-B648-C26710D183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BBFD75-58E6-4C50-A838-3C32AB6A6D22}">
      <dgm:prSet/>
      <dgm:spPr/>
      <dgm:t>
        <a:bodyPr/>
        <a:lstStyle/>
        <a:p>
          <a:pPr rtl="0"/>
          <a:r>
            <a:rPr lang="en-US" b="1" dirty="0" smtClean="0"/>
            <a:t>Near-field communication</a:t>
          </a:r>
          <a:r>
            <a:rPr lang="en-US" dirty="0" smtClean="0"/>
            <a:t> (</a:t>
          </a:r>
          <a:r>
            <a:rPr lang="en-US" b="1" dirty="0" smtClean="0"/>
            <a:t>NFC</a:t>
          </a:r>
          <a:r>
            <a:rPr lang="en-US" dirty="0" smtClean="0"/>
            <a:t>) is a set of communication protocols that enable </a:t>
          </a:r>
          <a:r>
            <a:rPr lang="en-US" dirty="0" smtClean="0"/>
            <a:t> </a:t>
          </a:r>
          <a:r>
            <a:rPr lang="en-US" dirty="0" smtClean="0"/>
            <a:t>electronic devices, one of which is usually a portable device such as a </a:t>
          </a:r>
          <a:r>
            <a:rPr lang="en-US" dirty="0" err="1" smtClean="0"/>
            <a:t>smartphone</a:t>
          </a:r>
          <a:r>
            <a:rPr lang="en-US" dirty="0" smtClean="0"/>
            <a:t>, to establish communication by bringing them within 4 cm (1​</a:t>
          </a:r>
          <a:r>
            <a:rPr lang="en-US" baseline="30000" dirty="0" smtClean="0"/>
            <a:t>1</a:t>
          </a:r>
          <a:r>
            <a:rPr lang="en-US" dirty="0" smtClean="0"/>
            <a:t>⁄</a:t>
          </a:r>
          <a:r>
            <a:rPr lang="en-US" baseline="-25000" dirty="0" smtClean="0"/>
            <a:t>2</a:t>
          </a:r>
          <a:r>
            <a:rPr lang="en-US" dirty="0" smtClean="0"/>
            <a:t> in) of each other.</a:t>
          </a:r>
          <a:endParaRPr lang="en-US" dirty="0"/>
        </a:p>
      </dgm:t>
    </dgm:pt>
    <dgm:pt modelId="{CD7614B3-A274-4B88-B2CB-2E41D2D11E5B}" type="parTrans" cxnId="{FB762C8A-94F5-4F9E-9AF6-A6CC2ED23A44}">
      <dgm:prSet/>
      <dgm:spPr/>
      <dgm:t>
        <a:bodyPr/>
        <a:lstStyle/>
        <a:p>
          <a:endParaRPr lang="en-US"/>
        </a:p>
      </dgm:t>
    </dgm:pt>
    <dgm:pt modelId="{7FF6BEFF-F7F9-4938-B781-86DE2B4379BF}" type="sibTrans" cxnId="{FB762C8A-94F5-4F9E-9AF6-A6CC2ED23A44}">
      <dgm:prSet/>
      <dgm:spPr/>
      <dgm:t>
        <a:bodyPr/>
        <a:lstStyle/>
        <a:p>
          <a:endParaRPr lang="en-US"/>
        </a:p>
      </dgm:t>
    </dgm:pt>
    <dgm:pt modelId="{7FFD074D-FF92-42AB-8C5C-2F4B11B680C0}">
      <dgm:prSet/>
      <dgm:spPr/>
      <dgm:t>
        <a:bodyPr/>
        <a:lstStyle/>
        <a:p>
          <a:pPr rtl="0"/>
          <a:r>
            <a:rPr lang="en-US" dirty="0" smtClean="0"/>
            <a:t>Near Field Communication (NFC) is a contact-less communication </a:t>
          </a:r>
          <a:r>
            <a:rPr lang="en-US" dirty="0" smtClean="0"/>
            <a:t>technology based </a:t>
          </a:r>
          <a:r>
            <a:rPr lang="en-US" dirty="0" smtClean="0"/>
            <a:t>on a radio frequency (RF)</a:t>
          </a:r>
          <a:endParaRPr lang="en-US" dirty="0"/>
        </a:p>
      </dgm:t>
    </dgm:pt>
    <dgm:pt modelId="{438A8642-E654-4971-A9CE-295B3B5479FF}" type="parTrans" cxnId="{C7B7B26E-B25E-446C-9BF7-BACE488C57C7}">
      <dgm:prSet/>
      <dgm:spPr/>
      <dgm:t>
        <a:bodyPr/>
        <a:lstStyle/>
        <a:p>
          <a:endParaRPr lang="en-US"/>
        </a:p>
      </dgm:t>
    </dgm:pt>
    <dgm:pt modelId="{E0AAD5A9-3953-4373-8DB8-EF51578D82F3}" type="sibTrans" cxnId="{C7B7B26E-B25E-446C-9BF7-BACE488C57C7}">
      <dgm:prSet/>
      <dgm:spPr/>
      <dgm:t>
        <a:bodyPr/>
        <a:lstStyle/>
        <a:p>
          <a:endParaRPr lang="en-US"/>
        </a:p>
      </dgm:t>
    </dgm:pt>
    <dgm:pt modelId="{312B1C8F-7DF7-478B-8E50-7A86B0747CE1}">
      <dgm:prSet/>
      <dgm:spPr/>
      <dgm:t>
        <a:bodyPr/>
        <a:lstStyle/>
        <a:p>
          <a:pPr rtl="0"/>
          <a:r>
            <a:rPr lang="en-US" dirty="0" smtClean="0"/>
            <a:t>NFC devices are used in contactless payment systems, similar to those used in credit cards and electronic ticket smart cards</a:t>
          </a:r>
          <a:endParaRPr lang="en-US" dirty="0"/>
        </a:p>
      </dgm:t>
    </dgm:pt>
    <dgm:pt modelId="{D20BD92B-AE32-4540-A1FE-A72D13D25CBA}" type="parTrans" cxnId="{A394D519-E2D9-48F0-AA33-0B141F2D6190}">
      <dgm:prSet/>
      <dgm:spPr/>
      <dgm:t>
        <a:bodyPr/>
        <a:lstStyle/>
        <a:p>
          <a:endParaRPr lang="en-US"/>
        </a:p>
      </dgm:t>
    </dgm:pt>
    <dgm:pt modelId="{3E2350D5-CB66-475E-B9F1-00E05BD8870C}" type="sibTrans" cxnId="{A394D519-E2D9-48F0-AA33-0B141F2D6190}">
      <dgm:prSet/>
      <dgm:spPr/>
      <dgm:t>
        <a:bodyPr/>
        <a:lstStyle/>
        <a:p>
          <a:endParaRPr lang="en-US"/>
        </a:p>
      </dgm:t>
    </dgm:pt>
    <dgm:pt modelId="{6F4B7115-2D16-434D-AE63-AE3E44683B36}" type="pres">
      <dgm:prSet presAssocID="{6E9DB417-2CDA-499A-B648-C26710D183D8}" presName="linear" presStyleCnt="0">
        <dgm:presLayoutVars>
          <dgm:animLvl val="lvl"/>
          <dgm:resizeHandles val="exact"/>
        </dgm:presLayoutVars>
      </dgm:prSet>
      <dgm:spPr/>
      <dgm:t>
        <a:bodyPr/>
        <a:lstStyle/>
        <a:p>
          <a:endParaRPr lang="en-US"/>
        </a:p>
      </dgm:t>
    </dgm:pt>
    <dgm:pt modelId="{44C192BF-C6B4-49A0-9D7A-F6371BDAEB84}" type="pres">
      <dgm:prSet presAssocID="{ADBBFD75-58E6-4C50-A838-3C32AB6A6D22}" presName="parentText" presStyleLbl="node1" presStyleIdx="0" presStyleCnt="3">
        <dgm:presLayoutVars>
          <dgm:chMax val="0"/>
          <dgm:bulletEnabled val="1"/>
        </dgm:presLayoutVars>
      </dgm:prSet>
      <dgm:spPr/>
      <dgm:t>
        <a:bodyPr/>
        <a:lstStyle/>
        <a:p>
          <a:endParaRPr lang="en-US"/>
        </a:p>
      </dgm:t>
    </dgm:pt>
    <dgm:pt modelId="{8354CAB0-3FEC-4CFF-BEAF-8F5C33EADFE1}" type="pres">
      <dgm:prSet presAssocID="{7FF6BEFF-F7F9-4938-B781-86DE2B4379BF}" presName="spacer" presStyleCnt="0"/>
      <dgm:spPr/>
    </dgm:pt>
    <dgm:pt modelId="{A97702C0-5B7F-48EA-9ED1-EC0C8EA0AFA7}" type="pres">
      <dgm:prSet presAssocID="{7FFD074D-FF92-42AB-8C5C-2F4B11B680C0}" presName="parentText" presStyleLbl="node1" presStyleIdx="1" presStyleCnt="3">
        <dgm:presLayoutVars>
          <dgm:chMax val="0"/>
          <dgm:bulletEnabled val="1"/>
        </dgm:presLayoutVars>
      </dgm:prSet>
      <dgm:spPr/>
      <dgm:t>
        <a:bodyPr/>
        <a:lstStyle/>
        <a:p>
          <a:endParaRPr lang="en-US"/>
        </a:p>
      </dgm:t>
    </dgm:pt>
    <dgm:pt modelId="{D6E9F840-2D5D-484B-B085-C36C90F38B87}" type="pres">
      <dgm:prSet presAssocID="{E0AAD5A9-3953-4373-8DB8-EF51578D82F3}" presName="spacer" presStyleCnt="0"/>
      <dgm:spPr/>
    </dgm:pt>
    <dgm:pt modelId="{ABA67208-02DF-4854-A7BD-1F64B52F7110}" type="pres">
      <dgm:prSet presAssocID="{312B1C8F-7DF7-478B-8E50-7A86B0747CE1}" presName="parentText" presStyleLbl="node1" presStyleIdx="2" presStyleCnt="3" custLinFactY="168164" custLinFactNeighborX="1118" custLinFactNeighborY="200000">
        <dgm:presLayoutVars>
          <dgm:chMax val="0"/>
          <dgm:bulletEnabled val="1"/>
        </dgm:presLayoutVars>
      </dgm:prSet>
      <dgm:spPr/>
      <dgm:t>
        <a:bodyPr/>
        <a:lstStyle/>
        <a:p>
          <a:endParaRPr lang="en-US"/>
        </a:p>
      </dgm:t>
    </dgm:pt>
  </dgm:ptLst>
  <dgm:cxnLst>
    <dgm:cxn modelId="{3D442A64-2691-4310-B200-509ECFBC260F}" type="presOf" srcId="{312B1C8F-7DF7-478B-8E50-7A86B0747CE1}" destId="{ABA67208-02DF-4854-A7BD-1F64B52F7110}" srcOrd="0" destOrd="0" presId="urn:microsoft.com/office/officeart/2005/8/layout/vList2"/>
    <dgm:cxn modelId="{A394D519-E2D9-48F0-AA33-0B141F2D6190}" srcId="{6E9DB417-2CDA-499A-B648-C26710D183D8}" destId="{312B1C8F-7DF7-478B-8E50-7A86B0747CE1}" srcOrd="2" destOrd="0" parTransId="{D20BD92B-AE32-4540-A1FE-A72D13D25CBA}" sibTransId="{3E2350D5-CB66-475E-B9F1-00E05BD8870C}"/>
    <dgm:cxn modelId="{E4B94199-6D0D-4B06-9E3A-DD45D7309930}" type="presOf" srcId="{ADBBFD75-58E6-4C50-A838-3C32AB6A6D22}" destId="{44C192BF-C6B4-49A0-9D7A-F6371BDAEB84}" srcOrd="0" destOrd="0" presId="urn:microsoft.com/office/officeart/2005/8/layout/vList2"/>
    <dgm:cxn modelId="{C7B7B26E-B25E-446C-9BF7-BACE488C57C7}" srcId="{6E9DB417-2CDA-499A-B648-C26710D183D8}" destId="{7FFD074D-FF92-42AB-8C5C-2F4B11B680C0}" srcOrd="1" destOrd="0" parTransId="{438A8642-E654-4971-A9CE-295B3B5479FF}" sibTransId="{E0AAD5A9-3953-4373-8DB8-EF51578D82F3}"/>
    <dgm:cxn modelId="{94ABC37B-CBDF-4B38-A758-8D2D586DA5CE}" type="presOf" srcId="{6E9DB417-2CDA-499A-B648-C26710D183D8}" destId="{6F4B7115-2D16-434D-AE63-AE3E44683B36}" srcOrd="0" destOrd="0" presId="urn:microsoft.com/office/officeart/2005/8/layout/vList2"/>
    <dgm:cxn modelId="{5F9EE75D-3429-44DC-A066-E1FFA0030DD3}" type="presOf" srcId="{7FFD074D-FF92-42AB-8C5C-2F4B11B680C0}" destId="{A97702C0-5B7F-48EA-9ED1-EC0C8EA0AFA7}" srcOrd="0" destOrd="0" presId="urn:microsoft.com/office/officeart/2005/8/layout/vList2"/>
    <dgm:cxn modelId="{FB762C8A-94F5-4F9E-9AF6-A6CC2ED23A44}" srcId="{6E9DB417-2CDA-499A-B648-C26710D183D8}" destId="{ADBBFD75-58E6-4C50-A838-3C32AB6A6D22}" srcOrd="0" destOrd="0" parTransId="{CD7614B3-A274-4B88-B2CB-2E41D2D11E5B}" sibTransId="{7FF6BEFF-F7F9-4938-B781-86DE2B4379BF}"/>
    <dgm:cxn modelId="{8F761093-12EA-4491-96CD-CCCAECA2EE3F}" type="presParOf" srcId="{6F4B7115-2D16-434D-AE63-AE3E44683B36}" destId="{44C192BF-C6B4-49A0-9D7A-F6371BDAEB84}" srcOrd="0" destOrd="0" presId="urn:microsoft.com/office/officeart/2005/8/layout/vList2"/>
    <dgm:cxn modelId="{FB17A4D5-9DF2-48A0-BCD1-E3F68B6EEF26}" type="presParOf" srcId="{6F4B7115-2D16-434D-AE63-AE3E44683B36}" destId="{8354CAB0-3FEC-4CFF-BEAF-8F5C33EADFE1}" srcOrd="1" destOrd="0" presId="urn:microsoft.com/office/officeart/2005/8/layout/vList2"/>
    <dgm:cxn modelId="{2DACB604-C664-4164-99F3-C3A0DAEEB6FB}" type="presParOf" srcId="{6F4B7115-2D16-434D-AE63-AE3E44683B36}" destId="{A97702C0-5B7F-48EA-9ED1-EC0C8EA0AFA7}" srcOrd="2" destOrd="0" presId="urn:microsoft.com/office/officeart/2005/8/layout/vList2"/>
    <dgm:cxn modelId="{0F4F5000-047E-4109-B1F3-8CE5828AC0E0}" type="presParOf" srcId="{6F4B7115-2D16-434D-AE63-AE3E44683B36}" destId="{D6E9F840-2D5D-484B-B085-C36C90F38B87}" srcOrd="3" destOrd="0" presId="urn:microsoft.com/office/officeart/2005/8/layout/vList2"/>
    <dgm:cxn modelId="{4FE5D626-C4C2-464E-BC09-39782A682B55}" type="presParOf" srcId="{6F4B7115-2D16-434D-AE63-AE3E44683B36}" destId="{ABA67208-02DF-4854-A7BD-1F64B52F7110}" srcOrd="4" destOrd="0" presId="urn:microsoft.com/office/officeart/2005/8/layout/vList2"/>
  </dgm:cxnLst>
  <dgm:bg/>
  <dgm:whole/>
</dgm:dataModel>
</file>

<file path=ppt/diagrams/data12.xml><?xml version="1.0" encoding="utf-8"?>
<dgm:dataModel xmlns:dgm="http://schemas.openxmlformats.org/drawingml/2006/diagram" xmlns:a="http://schemas.openxmlformats.org/drawingml/2006/main">
  <dgm:ptLst>
    <dgm:pt modelId="{83B6A434-0124-4DC9-8FA8-46E085577F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EF015C6-211A-4C03-A2CD-6761EE05DF73}">
      <dgm:prSet/>
      <dgm:spPr/>
      <dgm:t>
        <a:bodyPr/>
        <a:lstStyle/>
        <a:p>
          <a:pPr rtl="0"/>
          <a:r>
            <a:rPr lang="en-US" dirty="0" err="1" smtClean="0"/>
            <a:t>CoAP</a:t>
          </a:r>
          <a:r>
            <a:rPr lang="en-US" dirty="0" smtClean="0"/>
            <a:t> is an internet utility protocol for constrained gadgets. </a:t>
          </a:r>
          <a:endParaRPr lang="en-US" dirty="0"/>
        </a:p>
      </dgm:t>
    </dgm:pt>
    <dgm:pt modelId="{13ED9FC7-B71E-4418-8207-F5916D2698F6}" type="parTrans" cxnId="{658E73B6-1DDF-481E-B965-CB3933F6D5EC}">
      <dgm:prSet/>
      <dgm:spPr/>
      <dgm:t>
        <a:bodyPr/>
        <a:lstStyle/>
        <a:p>
          <a:endParaRPr lang="en-US"/>
        </a:p>
      </dgm:t>
    </dgm:pt>
    <dgm:pt modelId="{F11DFA53-7A8A-47DA-B658-C3A251DEF327}" type="sibTrans" cxnId="{658E73B6-1DDF-481E-B965-CB3933F6D5EC}">
      <dgm:prSet/>
      <dgm:spPr/>
      <dgm:t>
        <a:bodyPr/>
        <a:lstStyle/>
        <a:p>
          <a:endParaRPr lang="en-US"/>
        </a:p>
      </dgm:t>
    </dgm:pt>
    <dgm:pt modelId="{9657E740-245A-4F91-9B0E-210E630BB714}">
      <dgm:prSet/>
      <dgm:spPr/>
      <dgm:t>
        <a:bodyPr/>
        <a:lstStyle/>
        <a:p>
          <a:pPr rtl="0"/>
          <a:r>
            <a:rPr lang="en-US" dirty="0" smtClean="0"/>
            <a:t>It is designed to enable simple, constrained devices to join </a:t>
          </a:r>
          <a:r>
            <a:rPr lang="en-US" dirty="0" err="1" smtClean="0"/>
            <a:t>IoT</a:t>
          </a:r>
          <a:r>
            <a:rPr lang="en-US" dirty="0" smtClean="0"/>
            <a:t> through constrained networks having low bandwidth availability.</a:t>
          </a:r>
          <a:endParaRPr lang="en-US" dirty="0"/>
        </a:p>
      </dgm:t>
    </dgm:pt>
    <dgm:pt modelId="{22E84802-FB40-4E16-9A51-1517141F8DB6}" type="parTrans" cxnId="{4782775B-FD02-46D9-B80D-7926CE6D603F}">
      <dgm:prSet/>
      <dgm:spPr/>
      <dgm:t>
        <a:bodyPr/>
        <a:lstStyle/>
        <a:p>
          <a:endParaRPr lang="en-US"/>
        </a:p>
      </dgm:t>
    </dgm:pt>
    <dgm:pt modelId="{7F6A3941-D72A-4882-9116-5E3388A16AB8}" type="sibTrans" cxnId="{4782775B-FD02-46D9-B80D-7926CE6D603F}">
      <dgm:prSet/>
      <dgm:spPr/>
      <dgm:t>
        <a:bodyPr/>
        <a:lstStyle/>
        <a:p>
          <a:endParaRPr lang="en-US"/>
        </a:p>
      </dgm:t>
    </dgm:pt>
    <dgm:pt modelId="{60970594-67BC-4F3C-8022-A53CE16CE61F}">
      <dgm:prSet/>
      <dgm:spPr/>
      <dgm:t>
        <a:bodyPr/>
        <a:lstStyle/>
        <a:p>
          <a:pPr rtl="0"/>
          <a:r>
            <a:rPr lang="en-US" dirty="0" smtClean="0"/>
            <a:t>This protocol is primarily used for machine-to-machine (M2M) communication and is particularly designed for </a:t>
          </a:r>
          <a:r>
            <a:rPr lang="en-US" dirty="0" err="1" smtClean="0"/>
            <a:t>IoT</a:t>
          </a:r>
          <a:r>
            <a:rPr lang="en-US" dirty="0" smtClean="0"/>
            <a:t> systems that are based on HTTP protocols.</a:t>
          </a:r>
          <a:endParaRPr lang="en-US" dirty="0"/>
        </a:p>
      </dgm:t>
    </dgm:pt>
    <dgm:pt modelId="{769AD7ED-8927-4A6F-A09D-2AAB464E5E58}" type="parTrans" cxnId="{29A83F17-7CD2-4F40-99F1-6D26FA2A5BFD}">
      <dgm:prSet/>
      <dgm:spPr/>
      <dgm:t>
        <a:bodyPr/>
        <a:lstStyle/>
        <a:p>
          <a:endParaRPr lang="en-US"/>
        </a:p>
      </dgm:t>
    </dgm:pt>
    <dgm:pt modelId="{6711336A-73F6-4111-A6AA-931BD95024FE}" type="sibTrans" cxnId="{29A83F17-7CD2-4F40-99F1-6D26FA2A5BFD}">
      <dgm:prSet/>
      <dgm:spPr/>
      <dgm:t>
        <a:bodyPr/>
        <a:lstStyle/>
        <a:p>
          <a:endParaRPr lang="en-US"/>
        </a:p>
      </dgm:t>
    </dgm:pt>
    <dgm:pt modelId="{A254D4B5-145A-4615-9177-694516DEEF78}">
      <dgm:prSet/>
      <dgm:spPr/>
      <dgm:t>
        <a:bodyPr/>
        <a:lstStyle/>
        <a:p>
          <a:r>
            <a:rPr lang="en-US" dirty="0" err="1" smtClean="0"/>
            <a:t>CoAP</a:t>
          </a:r>
          <a:r>
            <a:rPr lang="en-US" dirty="0" smtClean="0"/>
            <a:t> makes use of the UDP protocol for lightweight implementation. It also uses </a:t>
          </a:r>
          <a:r>
            <a:rPr lang="en-US" dirty="0" smtClean="0"/>
            <a:t> </a:t>
          </a:r>
          <a:r>
            <a:rPr lang="en-US" dirty="0" smtClean="0"/>
            <a:t>architecture, which is just like the HTTP protocol</a:t>
          </a:r>
          <a:endParaRPr lang="en-US" dirty="0"/>
        </a:p>
      </dgm:t>
    </dgm:pt>
    <dgm:pt modelId="{56FA9E88-7CDC-48E4-BF99-06B48B4E9EEB}" type="parTrans" cxnId="{6802C806-133F-4037-B8E3-BE36FE9C6432}">
      <dgm:prSet/>
      <dgm:spPr/>
      <dgm:t>
        <a:bodyPr/>
        <a:lstStyle/>
        <a:p>
          <a:endParaRPr lang="en-US"/>
        </a:p>
      </dgm:t>
    </dgm:pt>
    <dgm:pt modelId="{A26BE397-D2ED-4114-83E1-016D8858D4CD}" type="sibTrans" cxnId="{6802C806-133F-4037-B8E3-BE36FE9C6432}">
      <dgm:prSet/>
      <dgm:spPr/>
      <dgm:t>
        <a:bodyPr/>
        <a:lstStyle/>
        <a:p>
          <a:endParaRPr lang="en-US"/>
        </a:p>
      </dgm:t>
    </dgm:pt>
    <dgm:pt modelId="{47227315-9517-4EAD-999B-A64E7CA8797E}" type="pres">
      <dgm:prSet presAssocID="{83B6A434-0124-4DC9-8FA8-46E085577F7C}" presName="linear" presStyleCnt="0">
        <dgm:presLayoutVars>
          <dgm:animLvl val="lvl"/>
          <dgm:resizeHandles val="exact"/>
        </dgm:presLayoutVars>
      </dgm:prSet>
      <dgm:spPr/>
      <dgm:t>
        <a:bodyPr/>
        <a:lstStyle/>
        <a:p>
          <a:endParaRPr lang="en-US"/>
        </a:p>
      </dgm:t>
    </dgm:pt>
    <dgm:pt modelId="{C1699540-7833-4152-9C82-4F3E9CDA976E}" type="pres">
      <dgm:prSet presAssocID="{AEF015C6-211A-4C03-A2CD-6761EE05DF73}" presName="parentText" presStyleLbl="node1" presStyleIdx="0" presStyleCnt="4" custLinFactY="-50624" custLinFactNeighborX="-248" custLinFactNeighborY="-100000">
        <dgm:presLayoutVars>
          <dgm:chMax val="0"/>
          <dgm:bulletEnabled val="1"/>
        </dgm:presLayoutVars>
      </dgm:prSet>
      <dgm:spPr/>
      <dgm:t>
        <a:bodyPr/>
        <a:lstStyle/>
        <a:p>
          <a:endParaRPr lang="en-US"/>
        </a:p>
      </dgm:t>
    </dgm:pt>
    <dgm:pt modelId="{778EC1A0-6FAB-49D7-BE69-FBB3DA9F20F1}" type="pres">
      <dgm:prSet presAssocID="{F11DFA53-7A8A-47DA-B658-C3A251DEF327}" presName="spacer" presStyleCnt="0"/>
      <dgm:spPr/>
    </dgm:pt>
    <dgm:pt modelId="{FFAA08B1-B087-44A2-B62F-4C06FF7CFB9F}" type="pres">
      <dgm:prSet presAssocID="{9657E740-245A-4F91-9B0E-210E630BB714}" presName="parentText" presStyleLbl="node1" presStyleIdx="1" presStyleCnt="4" custLinFactY="-29579" custLinFactNeighborX="248" custLinFactNeighborY="-100000">
        <dgm:presLayoutVars>
          <dgm:chMax val="0"/>
          <dgm:bulletEnabled val="1"/>
        </dgm:presLayoutVars>
      </dgm:prSet>
      <dgm:spPr/>
      <dgm:t>
        <a:bodyPr/>
        <a:lstStyle/>
        <a:p>
          <a:endParaRPr lang="en-US"/>
        </a:p>
      </dgm:t>
    </dgm:pt>
    <dgm:pt modelId="{4EAA229D-E887-46E3-B018-297830491000}" type="pres">
      <dgm:prSet presAssocID="{7F6A3941-D72A-4882-9116-5E3388A16AB8}" presName="spacer" presStyleCnt="0"/>
      <dgm:spPr/>
    </dgm:pt>
    <dgm:pt modelId="{0715B5B9-441F-4C9E-B658-8E552913CB90}" type="pres">
      <dgm:prSet presAssocID="{60970594-67BC-4F3C-8022-A53CE16CE61F}" presName="parentText" presStyleLbl="node1" presStyleIdx="2" presStyleCnt="4" custLinFactY="-36156" custLinFactNeighborX="124" custLinFactNeighborY="-100000">
        <dgm:presLayoutVars>
          <dgm:chMax val="0"/>
          <dgm:bulletEnabled val="1"/>
        </dgm:presLayoutVars>
      </dgm:prSet>
      <dgm:spPr/>
      <dgm:t>
        <a:bodyPr/>
        <a:lstStyle/>
        <a:p>
          <a:endParaRPr lang="en-US"/>
        </a:p>
      </dgm:t>
    </dgm:pt>
    <dgm:pt modelId="{99EB2CC1-A0CD-4F6B-9AD1-6DDB97C82F57}" type="pres">
      <dgm:prSet presAssocID="{6711336A-73F6-4111-A6AA-931BD95024FE}" presName="spacer" presStyleCnt="0"/>
      <dgm:spPr/>
    </dgm:pt>
    <dgm:pt modelId="{8B379797-1DFC-4DB9-967D-B14DC7C58CA2}" type="pres">
      <dgm:prSet presAssocID="{A254D4B5-145A-4615-9177-694516DEEF78}" presName="parentText" presStyleLbl="node1" presStyleIdx="3" presStyleCnt="4">
        <dgm:presLayoutVars>
          <dgm:chMax val="0"/>
          <dgm:bulletEnabled val="1"/>
        </dgm:presLayoutVars>
      </dgm:prSet>
      <dgm:spPr/>
      <dgm:t>
        <a:bodyPr/>
        <a:lstStyle/>
        <a:p>
          <a:endParaRPr lang="en-US"/>
        </a:p>
      </dgm:t>
    </dgm:pt>
  </dgm:ptLst>
  <dgm:cxnLst>
    <dgm:cxn modelId="{658E73B6-1DDF-481E-B965-CB3933F6D5EC}" srcId="{83B6A434-0124-4DC9-8FA8-46E085577F7C}" destId="{AEF015C6-211A-4C03-A2CD-6761EE05DF73}" srcOrd="0" destOrd="0" parTransId="{13ED9FC7-B71E-4418-8207-F5916D2698F6}" sibTransId="{F11DFA53-7A8A-47DA-B658-C3A251DEF327}"/>
    <dgm:cxn modelId="{29A83F17-7CD2-4F40-99F1-6D26FA2A5BFD}" srcId="{83B6A434-0124-4DC9-8FA8-46E085577F7C}" destId="{60970594-67BC-4F3C-8022-A53CE16CE61F}" srcOrd="2" destOrd="0" parTransId="{769AD7ED-8927-4A6F-A09D-2AAB464E5E58}" sibTransId="{6711336A-73F6-4111-A6AA-931BD95024FE}"/>
    <dgm:cxn modelId="{11413E27-3D6B-4E97-91A1-71F1DECE6C28}" type="presOf" srcId="{9657E740-245A-4F91-9B0E-210E630BB714}" destId="{FFAA08B1-B087-44A2-B62F-4C06FF7CFB9F}" srcOrd="0" destOrd="0" presId="urn:microsoft.com/office/officeart/2005/8/layout/vList2"/>
    <dgm:cxn modelId="{DAFBC845-1A09-4EAD-92D5-2BB1EE043004}" type="presOf" srcId="{AEF015C6-211A-4C03-A2CD-6761EE05DF73}" destId="{C1699540-7833-4152-9C82-4F3E9CDA976E}" srcOrd="0" destOrd="0" presId="urn:microsoft.com/office/officeart/2005/8/layout/vList2"/>
    <dgm:cxn modelId="{6802C806-133F-4037-B8E3-BE36FE9C6432}" srcId="{83B6A434-0124-4DC9-8FA8-46E085577F7C}" destId="{A254D4B5-145A-4615-9177-694516DEEF78}" srcOrd="3" destOrd="0" parTransId="{56FA9E88-7CDC-48E4-BF99-06B48B4E9EEB}" sibTransId="{A26BE397-D2ED-4114-83E1-016D8858D4CD}"/>
    <dgm:cxn modelId="{E75CB621-1DFF-4392-8E01-94F5CE99B9CA}" type="presOf" srcId="{A254D4B5-145A-4615-9177-694516DEEF78}" destId="{8B379797-1DFC-4DB9-967D-B14DC7C58CA2}" srcOrd="0" destOrd="0" presId="urn:microsoft.com/office/officeart/2005/8/layout/vList2"/>
    <dgm:cxn modelId="{76B12302-754E-4FC7-B78A-CA5BDF8AB498}" type="presOf" srcId="{60970594-67BC-4F3C-8022-A53CE16CE61F}" destId="{0715B5B9-441F-4C9E-B658-8E552913CB90}" srcOrd="0" destOrd="0" presId="urn:microsoft.com/office/officeart/2005/8/layout/vList2"/>
    <dgm:cxn modelId="{E0C11602-DE07-4280-97EE-2ED28B0CD353}" type="presOf" srcId="{83B6A434-0124-4DC9-8FA8-46E085577F7C}" destId="{47227315-9517-4EAD-999B-A64E7CA8797E}" srcOrd="0" destOrd="0" presId="urn:microsoft.com/office/officeart/2005/8/layout/vList2"/>
    <dgm:cxn modelId="{4782775B-FD02-46D9-B80D-7926CE6D603F}" srcId="{83B6A434-0124-4DC9-8FA8-46E085577F7C}" destId="{9657E740-245A-4F91-9B0E-210E630BB714}" srcOrd="1" destOrd="0" parTransId="{22E84802-FB40-4E16-9A51-1517141F8DB6}" sibTransId="{7F6A3941-D72A-4882-9116-5E3388A16AB8}"/>
    <dgm:cxn modelId="{0F8544E6-91B6-4D4E-911E-6F6C6E999C33}" type="presParOf" srcId="{47227315-9517-4EAD-999B-A64E7CA8797E}" destId="{C1699540-7833-4152-9C82-4F3E9CDA976E}" srcOrd="0" destOrd="0" presId="urn:microsoft.com/office/officeart/2005/8/layout/vList2"/>
    <dgm:cxn modelId="{2F31C97F-1AB2-42F9-B1A9-17D33C2DE8B3}" type="presParOf" srcId="{47227315-9517-4EAD-999B-A64E7CA8797E}" destId="{778EC1A0-6FAB-49D7-BE69-FBB3DA9F20F1}" srcOrd="1" destOrd="0" presId="urn:microsoft.com/office/officeart/2005/8/layout/vList2"/>
    <dgm:cxn modelId="{7112F6EC-DEE5-4ADD-BAE6-3E6E91F52301}" type="presParOf" srcId="{47227315-9517-4EAD-999B-A64E7CA8797E}" destId="{FFAA08B1-B087-44A2-B62F-4C06FF7CFB9F}" srcOrd="2" destOrd="0" presId="urn:microsoft.com/office/officeart/2005/8/layout/vList2"/>
    <dgm:cxn modelId="{D37C2F16-2A4A-4164-9100-E2E31BF3DBA5}" type="presParOf" srcId="{47227315-9517-4EAD-999B-A64E7CA8797E}" destId="{4EAA229D-E887-46E3-B018-297830491000}" srcOrd="3" destOrd="0" presId="urn:microsoft.com/office/officeart/2005/8/layout/vList2"/>
    <dgm:cxn modelId="{F3F29D3C-4134-40C4-94C3-93A977BBBC16}" type="presParOf" srcId="{47227315-9517-4EAD-999B-A64E7CA8797E}" destId="{0715B5B9-441F-4C9E-B658-8E552913CB90}" srcOrd="4" destOrd="0" presId="urn:microsoft.com/office/officeart/2005/8/layout/vList2"/>
    <dgm:cxn modelId="{ED743243-4F7B-4562-9238-2A88E8A0738A}" type="presParOf" srcId="{47227315-9517-4EAD-999B-A64E7CA8797E}" destId="{99EB2CC1-A0CD-4F6B-9AD1-6DDB97C82F57}" srcOrd="5" destOrd="0" presId="urn:microsoft.com/office/officeart/2005/8/layout/vList2"/>
    <dgm:cxn modelId="{E5E29CB7-A0F5-469C-86B9-A6CF5878D726}" type="presParOf" srcId="{47227315-9517-4EAD-999B-A64E7CA8797E}" destId="{8B379797-1DFC-4DB9-967D-B14DC7C58CA2}" srcOrd="6" destOrd="0" presId="urn:microsoft.com/office/officeart/2005/8/layout/vList2"/>
  </dgm:cxnLst>
  <dgm:bg/>
  <dgm:whole/>
</dgm:dataModel>
</file>

<file path=ppt/diagrams/data13.xml><?xml version="1.0" encoding="utf-8"?>
<dgm:dataModel xmlns:dgm="http://schemas.openxmlformats.org/drawingml/2006/diagram" xmlns:a="http://schemas.openxmlformats.org/drawingml/2006/main">
  <dgm:ptLst>
    <dgm:pt modelId="{11F7C220-FA62-4AAA-8A9C-EE9FE4E3CD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05CB50F-F452-477C-BCD8-8DCB5157D337}">
      <dgm:prSet/>
      <dgm:spPr/>
      <dgm:t>
        <a:bodyPr/>
        <a:lstStyle/>
        <a:p>
          <a:pPr rtl="0"/>
          <a:r>
            <a:rPr lang="en-IN" b="1" smtClean="0"/>
            <a:t>MQTT</a:t>
          </a:r>
          <a:endParaRPr lang="en-IN"/>
        </a:p>
      </dgm:t>
    </dgm:pt>
    <dgm:pt modelId="{4570BD21-C124-43CD-BFDA-4FA1FBBD8F3E}" type="parTrans" cxnId="{1304C7C8-003D-4ECF-B1DF-B7E6118AD5C7}">
      <dgm:prSet/>
      <dgm:spPr/>
      <dgm:t>
        <a:bodyPr/>
        <a:lstStyle/>
        <a:p>
          <a:endParaRPr lang="en-IN"/>
        </a:p>
      </dgm:t>
    </dgm:pt>
    <dgm:pt modelId="{EEE41748-DCAB-4D9E-A02F-5331CE52832B}" type="sibTrans" cxnId="{1304C7C8-003D-4ECF-B1DF-B7E6118AD5C7}">
      <dgm:prSet/>
      <dgm:spPr/>
      <dgm:t>
        <a:bodyPr/>
        <a:lstStyle/>
        <a:p>
          <a:endParaRPr lang="en-IN"/>
        </a:p>
      </dgm:t>
    </dgm:pt>
    <dgm:pt modelId="{6E3D58BC-2228-40E9-A4EE-6A88E7DB1CEA}">
      <dgm:prSet/>
      <dgm:spPr/>
      <dgm:t>
        <a:bodyPr/>
        <a:lstStyle/>
        <a:p>
          <a:pPr rtl="0"/>
          <a:r>
            <a:rPr lang="en-US" b="1" smtClean="0"/>
            <a:t>MQTT (Message Queue Telemetry Transport)</a:t>
          </a:r>
          <a:r>
            <a:rPr lang="en-US" smtClean="0"/>
            <a:t> is a lightweight protocol for sending simple data flows from sensors to applications and middleware.</a:t>
          </a:r>
          <a:endParaRPr lang="en-IN"/>
        </a:p>
      </dgm:t>
    </dgm:pt>
    <dgm:pt modelId="{5D90156E-5466-4236-8799-3E245255B38B}" type="parTrans" cxnId="{B827C4A8-4F63-4FAF-BCE5-1CE309A3A0A6}">
      <dgm:prSet/>
      <dgm:spPr/>
      <dgm:t>
        <a:bodyPr/>
        <a:lstStyle/>
        <a:p>
          <a:endParaRPr lang="en-IN"/>
        </a:p>
      </dgm:t>
    </dgm:pt>
    <dgm:pt modelId="{E9AA5771-25D9-480D-81D6-5FCB4CF824E9}" type="sibTrans" cxnId="{B827C4A8-4F63-4FAF-BCE5-1CE309A3A0A6}">
      <dgm:prSet/>
      <dgm:spPr/>
      <dgm:t>
        <a:bodyPr/>
        <a:lstStyle/>
        <a:p>
          <a:endParaRPr lang="en-IN"/>
        </a:p>
      </dgm:t>
    </dgm:pt>
    <dgm:pt modelId="{FBB4BE76-5BF8-4BEF-AC99-559ED3901F98}">
      <dgm:prSet/>
      <dgm:spPr/>
      <dgm:t>
        <a:bodyPr/>
        <a:lstStyle/>
        <a:p>
          <a:pPr rtl="0"/>
          <a:r>
            <a:rPr lang="en-US" dirty="0" smtClean="0">
              <a:solidFill>
                <a:srgbClr val="0070C0"/>
              </a:solidFill>
            </a:rPr>
            <a:t>The protocol functions on top of TCP/IP</a:t>
          </a:r>
          <a:endParaRPr lang="en-IN" dirty="0">
            <a:solidFill>
              <a:srgbClr val="0070C0"/>
            </a:solidFill>
          </a:endParaRPr>
        </a:p>
      </dgm:t>
    </dgm:pt>
    <dgm:pt modelId="{8B9CCCB3-78D7-4EB0-800B-04A5A84A7B5B}" type="parTrans" cxnId="{EC3E7835-028C-4C44-9F82-8E2049CAD70B}">
      <dgm:prSet/>
      <dgm:spPr/>
      <dgm:t>
        <a:bodyPr/>
        <a:lstStyle/>
        <a:p>
          <a:endParaRPr lang="en-IN"/>
        </a:p>
      </dgm:t>
    </dgm:pt>
    <dgm:pt modelId="{81B4BEE2-C116-44A3-811F-69BB2FDC8418}" type="sibTrans" cxnId="{EC3E7835-028C-4C44-9F82-8E2049CAD70B}">
      <dgm:prSet/>
      <dgm:spPr/>
      <dgm:t>
        <a:bodyPr/>
        <a:lstStyle/>
        <a:p>
          <a:endParaRPr lang="en-IN"/>
        </a:p>
      </dgm:t>
    </dgm:pt>
    <dgm:pt modelId="{BD7CE834-F8F8-4655-B55F-46ED3463F6D7}">
      <dgm:prSet/>
      <dgm:spPr/>
      <dgm:t>
        <a:bodyPr/>
        <a:lstStyle/>
        <a:p>
          <a:pPr rtl="0"/>
          <a:r>
            <a:rPr lang="en-US" dirty="0" smtClean="0">
              <a:solidFill>
                <a:srgbClr val="0070C0"/>
              </a:solidFill>
            </a:rPr>
            <a:t>MQTT suits small, cheap, low-memory and low-power devices.</a:t>
          </a:r>
          <a:endParaRPr lang="en-IN" dirty="0">
            <a:solidFill>
              <a:srgbClr val="0070C0"/>
            </a:solidFill>
          </a:endParaRPr>
        </a:p>
      </dgm:t>
    </dgm:pt>
    <dgm:pt modelId="{E67FF449-2133-4A13-8D73-29F58D2F5DB1}" type="parTrans" cxnId="{4FDC4776-2603-4895-B31B-4DF8BACDC981}">
      <dgm:prSet/>
      <dgm:spPr/>
      <dgm:t>
        <a:bodyPr/>
        <a:lstStyle/>
        <a:p>
          <a:endParaRPr lang="en-IN"/>
        </a:p>
      </dgm:t>
    </dgm:pt>
    <dgm:pt modelId="{3B8331DA-C10A-4DC8-A905-3453E9547C43}" type="sibTrans" cxnId="{4FDC4776-2603-4895-B31B-4DF8BACDC981}">
      <dgm:prSet/>
      <dgm:spPr/>
      <dgm:t>
        <a:bodyPr/>
        <a:lstStyle/>
        <a:p>
          <a:endParaRPr lang="en-IN"/>
        </a:p>
      </dgm:t>
    </dgm:pt>
    <dgm:pt modelId="{EEC1591A-59BA-4332-9744-2041EB3404A4}">
      <dgm:prSet/>
      <dgm:spPr/>
      <dgm:t>
        <a:bodyPr/>
        <a:lstStyle/>
        <a:p>
          <a:pPr rtl="0"/>
          <a:r>
            <a:rPr lang="en-US" dirty="0" smtClean="0">
              <a:solidFill>
                <a:srgbClr val="0070C0"/>
              </a:solidFill>
            </a:rPr>
            <a:t> Includes three components: subscriber, publisher and broker. </a:t>
          </a:r>
          <a:endParaRPr lang="en-IN" dirty="0">
            <a:solidFill>
              <a:srgbClr val="0070C0"/>
            </a:solidFill>
          </a:endParaRPr>
        </a:p>
      </dgm:t>
    </dgm:pt>
    <dgm:pt modelId="{E463094A-DFD9-4BA5-98B5-F4C5158B7C77}" type="parTrans" cxnId="{C099DF0A-EF13-43F8-ACE9-DACE3C1D2027}">
      <dgm:prSet/>
      <dgm:spPr/>
    </dgm:pt>
    <dgm:pt modelId="{0B4D1CAE-1C14-4EA7-8383-54BB5094260C}" type="sibTrans" cxnId="{C099DF0A-EF13-43F8-ACE9-DACE3C1D2027}">
      <dgm:prSet/>
      <dgm:spPr/>
    </dgm:pt>
    <dgm:pt modelId="{D8D5BBB6-0A58-401E-8A90-438C67E4F8D2}">
      <dgm:prSet/>
      <dgm:spPr/>
      <dgm:t>
        <a:bodyPr/>
        <a:lstStyle/>
        <a:p>
          <a:pPr rtl="0"/>
          <a:r>
            <a:rPr lang="en-US" dirty="0" smtClean="0">
              <a:solidFill>
                <a:srgbClr val="0070C0"/>
              </a:solidFill>
            </a:rPr>
            <a:t>The publisher collects data and sends it to subscribers. </a:t>
          </a:r>
          <a:endParaRPr lang="en-IN" dirty="0">
            <a:solidFill>
              <a:srgbClr val="0070C0"/>
            </a:solidFill>
          </a:endParaRPr>
        </a:p>
      </dgm:t>
    </dgm:pt>
    <dgm:pt modelId="{E78665A3-FE9A-41D5-9B26-A71FD476ED70}" type="parTrans" cxnId="{E56C68D4-1A7F-42CD-A096-46C23EADE77F}">
      <dgm:prSet/>
      <dgm:spPr/>
    </dgm:pt>
    <dgm:pt modelId="{2C8C1AD8-DD92-4348-92D2-F83757FCD6A3}" type="sibTrans" cxnId="{E56C68D4-1A7F-42CD-A096-46C23EADE77F}">
      <dgm:prSet/>
      <dgm:spPr/>
    </dgm:pt>
    <dgm:pt modelId="{7B6D7B45-159B-4BBA-AEE9-C56F26E4E40C}">
      <dgm:prSet/>
      <dgm:spPr/>
      <dgm:t>
        <a:bodyPr/>
        <a:lstStyle/>
        <a:p>
          <a:pPr rtl="0"/>
          <a:r>
            <a:rPr lang="en-US" dirty="0" smtClean="0">
              <a:solidFill>
                <a:srgbClr val="0070C0"/>
              </a:solidFill>
            </a:rPr>
            <a:t>The broker tests publishers and subscribers, checking their authorization and ensuring security.</a:t>
          </a:r>
          <a:endParaRPr lang="en-IN" dirty="0">
            <a:solidFill>
              <a:srgbClr val="0070C0"/>
            </a:solidFill>
          </a:endParaRPr>
        </a:p>
      </dgm:t>
    </dgm:pt>
    <dgm:pt modelId="{8CABA277-DEB2-446C-B97A-334BF106A13A}" type="parTrans" cxnId="{05535915-BC4E-48F1-A33D-6ADDAA28D244}">
      <dgm:prSet/>
      <dgm:spPr/>
    </dgm:pt>
    <dgm:pt modelId="{695A41A2-3B78-4BFA-9696-EF79B7642167}" type="sibTrans" cxnId="{05535915-BC4E-48F1-A33D-6ADDAA28D244}">
      <dgm:prSet/>
      <dgm:spPr/>
    </dgm:pt>
    <dgm:pt modelId="{A0E8805F-B8AE-46A7-BA6A-D86EB1F21FEC}" type="pres">
      <dgm:prSet presAssocID="{11F7C220-FA62-4AAA-8A9C-EE9FE4E3CD05}" presName="linear" presStyleCnt="0">
        <dgm:presLayoutVars>
          <dgm:animLvl val="lvl"/>
          <dgm:resizeHandles val="exact"/>
        </dgm:presLayoutVars>
      </dgm:prSet>
      <dgm:spPr/>
      <dgm:t>
        <a:bodyPr/>
        <a:lstStyle/>
        <a:p>
          <a:endParaRPr lang="en-US"/>
        </a:p>
      </dgm:t>
    </dgm:pt>
    <dgm:pt modelId="{ED6A8603-0471-4D78-BDBF-0D7C8627ED7B}" type="pres">
      <dgm:prSet presAssocID="{505CB50F-F452-477C-BCD8-8DCB5157D337}" presName="parentText" presStyleLbl="node1" presStyleIdx="0" presStyleCnt="2">
        <dgm:presLayoutVars>
          <dgm:chMax val="0"/>
          <dgm:bulletEnabled val="1"/>
        </dgm:presLayoutVars>
      </dgm:prSet>
      <dgm:spPr/>
      <dgm:t>
        <a:bodyPr/>
        <a:lstStyle/>
        <a:p>
          <a:endParaRPr lang="en-US"/>
        </a:p>
      </dgm:t>
    </dgm:pt>
    <dgm:pt modelId="{91DF95FD-0EF3-4714-AE99-8CEDC0EDE809}" type="pres">
      <dgm:prSet presAssocID="{EEE41748-DCAB-4D9E-A02F-5331CE52832B}" presName="spacer" presStyleCnt="0"/>
      <dgm:spPr/>
    </dgm:pt>
    <dgm:pt modelId="{A92E8D61-3D2A-442D-B46C-5605396B8695}" type="pres">
      <dgm:prSet presAssocID="{6E3D58BC-2228-40E9-A4EE-6A88E7DB1CEA}" presName="parentText" presStyleLbl="node1" presStyleIdx="1" presStyleCnt="2">
        <dgm:presLayoutVars>
          <dgm:chMax val="0"/>
          <dgm:bulletEnabled val="1"/>
        </dgm:presLayoutVars>
      </dgm:prSet>
      <dgm:spPr/>
      <dgm:t>
        <a:bodyPr/>
        <a:lstStyle/>
        <a:p>
          <a:endParaRPr lang="en-US"/>
        </a:p>
      </dgm:t>
    </dgm:pt>
    <dgm:pt modelId="{9FB9FA2E-DA91-4805-9BDB-229FD70E8A63}" type="pres">
      <dgm:prSet presAssocID="{6E3D58BC-2228-40E9-A4EE-6A88E7DB1CEA}" presName="childText" presStyleLbl="revTx" presStyleIdx="0" presStyleCnt="1" custScaleX="97914" custScaleY="145484">
        <dgm:presLayoutVars>
          <dgm:bulletEnabled val="1"/>
        </dgm:presLayoutVars>
      </dgm:prSet>
      <dgm:spPr/>
      <dgm:t>
        <a:bodyPr/>
        <a:lstStyle/>
        <a:p>
          <a:endParaRPr lang="en-IN"/>
        </a:p>
      </dgm:t>
    </dgm:pt>
  </dgm:ptLst>
  <dgm:cxnLst>
    <dgm:cxn modelId="{D58EDF7C-73D2-4D0B-8157-2E9D77ACB40B}" type="presOf" srcId="{7B6D7B45-159B-4BBA-AEE9-C56F26E4E40C}" destId="{9FB9FA2E-DA91-4805-9BDB-229FD70E8A63}" srcOrd="0" destOrd="3" presId="urn:microsoft.com/office/officeart/2005/8/layout/vList2"/>
    <dgm:cxn modelId="{B827C4A8-4F63-4FAF-BCE5-1CE309A3A0A6}" srcId="{11F7C220-FA62-4AAA-8A9C-EE9FE4E3CD05}" destId="{6E3D58BC-2228-40E9-A4EE-6A88E7DB1CEA}" srcOrd="1" destOrd="0" parTransId="{5D90156E-5466-4236-8799-3E245255B38B}" sibTransId="{E9AA5771-25D9-480D-81D6-5FCB4CF824E9}"/>
    <dgm:cxn modelId="{AD71C829-46E6-490F-8D18-BEC459F3C75B}" type="presOf" srcId="{11F7C220-FA62-4AAA-8A9C-EE9FE4E3CD05}" destId="{A0E8805F-B8AE-46A7-BA6A-D86EB1F21FEC}" srcOrd="0" destOrd="0" presId="urn:microsoft.com/office/officeart/2005/8/layout/vList2"/>
    <dgm:cxn modelId="{4FDC4776-2603-4895-B31B-4DF8BACDC981}" srcId="{6E3D58BC-2228-40E9-A4EE-6A88E7DB1CEA}" destId="{BD7CE834-F8F8-4655-B55F-46ED3463F6D7}" srcOrd="4" destOrd="0" parTransId="{E67FF449-2133-4A13-8D73-29F58D2F5DB1}" sibTransId="{3B8331DA-C10A-4DC8-A905-3453E9547C43}"/>
    <dgm:cxn modelId="{EB7C1884-0B7D-4E0B-AFAF-304967C011DD}" type="presOf" srcId="{6E3D58BC-2228-40E9-A4EE-6A88E7DB1CEA}" destId="{A92E8D61-3D2A-442D-B46C-5605396B8695}" srcOrd="0" destOrd="0" presId="urn:microsoft.com/office/officeart/2005/8/layout/vList2"/>
    <dgm:cxn modelId="{EC3E7835-028C-4C44-9F82-8E2049CAD70B}" srcId="{6E3D58BC-2228-40E9-A4EE-6A88E7DB1CEA}" destId="{FBB4BE76-5BF8-4BEF-AC99-559ED3901F98}" srcOrd="0" destOrd="0" parTransId="{8B9CCCB3-78D7-4EB0-800B-04A5A84A7B5B}" sibTransId="{81B4BEE2-C116-44A3-811F-69BB2FDC8418}"/>
    <dgm:cxn modelId="{D86EF84E-D672-4FA9-B36F-3EF712B89FED}" type="presOf" srcId="{EEC1591A-59BA-4332-9744-2041EB3404A4}" destId="{9FB9FA2E-DA91-4805-9BDB-229FD70E8A63}" srcOrd="0" destOrd="1" presId="urn:microsoft.com/office/officeart/2005/8/layout/vList2"/>
    <dgm:cxn modelId="{3C157D0A-76DA-4DB8-B1E8-100B7E49045A}" type="presOf" srcId="{D8D5BBB6-0A58-401E-8A90-438C67E4F8D2}" destId="{9FB9FA2E-DA91-4805-9BDB-229FD70E8A63}" srcOrd="0" destOrd="2" presId="urn:microsoft.com/office/officeart/2005/8/layout/vList2"/>
    <dgm:cxn modelId="{1304C7C8-003D-4ECF-B1DF-B7E6118AD5C7}" srcId="{11F7C220-FA62-4AAA-8A9C-EE9FE4E3CD05}" destId="{505CB50F-F452-477C-BCD8-8DCB5157D337}" srcOrd="0" destOrd="0" parTransId="{4570BD21-C124-43CD-BFDA-4FA1FBBD8F3E}" sibTransId="{EEE41748-DCAB-4D9E-A02F-5331CE52832B}"/>
    <dgm:cxn modelId="{D076AD25-858A-4B89-946C-D6EA53A7E4BA}" type="presOf" srcId="{BD7CE834-F8F8-4655-B55F-46ED3463F6D7}" destId="{9FB9FA2E-DA91-4805-9BDB-229FD70E8A63}" srcOrd="0" destOrd="4" presId="urn:microsoft.com/office/officeart/2005/8/layout/vList2"/>
    <dgm:cxn modelId="{5F2D86E8-DCC7-4D29-A6A7-0E58A1D8B35F}" type="presOf" srcId="{FBB4BE76-5BF8-4BEF-AC99-559ED3901F98}" destId="{9FB9FA2E-DA91-4805-9BDB-229FD70E8A63}" srcOrd="0" destOrd="0" presId="urn:microsoft.com/office/officeart/2005/8/layout/vList2"/>
    <dgm:cxn modelId="{C099DF0A-EF13-43F8-ACE9-DACE3C1D2027}" srcId="{6E3D58BC-2228-40E9-A4EE-6A88E7DB1CEA}" destId="{EEC1591A-59BA-4332-9744-2041EB3404A4}" srcOrd="1" destOrd="0" parTransId="{E463094A-DFD9-4BA5-98B5-F4C5158B7C77}" sibTransId="{0B4D1CAE-1C14-4EA7-8383-54BB5094260C}"/>
    <dgm:cxn modelId="{05535915-BC4E-48F1-A33D-6ADDAA28D244}" srcId="{6E3D58BC-2228-40E9-A4EE-6A88E7DB1CEA}" destId="{7B6D7B45-159B-4BBA-AEE9-C56F26E4E40C}" srcOrd="3" destOrd="0" parTransId="{8CABA277-DEB2-446C-B97A-334BF106A13A}" sibTransId="{695A41A2-3B78-4BFA-9696-EF79B7642167}"/>
    <dgm:cxn modelId="{E56C68D4-1A7F-42CD-A096-46C23EADE77F}" srcId="{6E3D58BC-2228-40E9-A4EE-6A88E7DB1CEA}" destId="{D8D5BBB6-0A58-401E-8A90-438C67E4F8D2}" srcOrd="2" destOrd="0" parTransId="{E78665A3-FE9A-41D5-9B26-A71FD476ED70}" sibTransId="{2C8C1AD8-DD92-4348-92D2-F83757FCD6A3}"/>
    <dgm:cxn modelId="{F20D276B-9D5F-41B4-8F4C-BA4C58C8691B}" type="presOf" srcId="{505CB50F-F452-477C-BCD8-8DCB5157D337}" destId="{ED6A8603-0471-4D78-BDBF-0D7C8627ED7B}" srcOrd="0" destOrd="0" presId="urn:microsoft.com/office/officeart/2005/8/layout/vList2"/>
    <dgm:cxn modelId="{EDC82FB1-CB49-48DF-86DD-D2F4F9EBDAAB}" type="presParOf" srcId="{A0E8805F-B8AE-46A7-BA6A-D86EB1F21FEC}" destId="{ED6A8603-0471-4D78-BDBF-0D7C8627ED7B}" srcOrd="0" destOrd="0" presId="urn:microsoft.com/office/officeart/2005/8/layout/vList2"/>
    <dgm:cxn modelId="{A0F94253-D851-4FC6-ADC6-AE0C04906A3E}" type="presParOf" srcId="{A0E8805F-B8AE-46A7-BA6A-D86EB1F21FEC}" destId="{91DF95FD-0EF3-4714-AE99-8CEDC0EDE809}" srcOrd="1" destOrd="0" presId="urn:microsoft.com/office/officeart/2005/8/layout/vList2"/>
    <dgm:cxn modelId="{930D4B80-7BAF-4DEC-8892-BB272C94FA42}" type="presParOf" srcId="{A0E8805F-B8AE-46A7-BA6A-D86EB1F21FEC}" destId="{A92E8D61-3D2A-442D-B46C-5605396B8695}" srcOrd="2" destOrd="0" presId="urn:microsoft.com/office/officeart/2005/8/layout/vList2"/>
    <dgm:cxn modelId="{D1F1D220-F921-4D3B-9B9A-80BCBE60731D}" type="presParOf" srcId="{A0E8805F-B8AE-46A7-BA6A-D86EB1F21FEC}" destId="{9FB9FA2E-DA91-4805-9BDB-229FD70E8A63}" srcOrd="3"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CEF57D-7EF6-4B0D-BCC9-9D32C2640D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0AD5599-707E-4EEC-A111-7587F09391A0}">
      <dgm:prSet custT="1"/>
      <dgm:spPr/>
      <dgm:t>
        <a:bodyPr/>
        <a:lstStyle/>
        <a:p>
          <a:pPr algn="ctr" rtl="0"/>
          <a:r>
            <a:rPr lang="en-IN" sz="4000" b="1" dirty="0" smtClean="0"/>
            <a:t>DDS</a:t>
          </a:r>
          <a:r>
            <a:rPr lang="en-IN" sz="2100" b="1" dirty="0" smtClean="0"/>
            <a:t/>
          </a:r>
          <a:br>
            <a:rPr lang="en-IN" sz="2100" b="1" dirty="0" smtClean="0"/>
          </a:br>
          <a:r>
            <a:rPr lang="en-US" sz="2100" b="1" dirty="0" smtClean="0"/>
            <a:t>DDS</a:t>
          </a:r>
          <a:r>
            <a:rPr lang="en-US" sz="2100" dirty="0" smtClean="0"/>
            <a:t> </a:t>
          </a:r>
          <a:r>
            <a:rPr lang="en-US" sz="2100" b="1" dirty="0" smtClean="0"/>
            <a:t>(Data Distribution Service)</a:t>
          </a:r>
          <a:r>
            <a:rPr lang="en-US" sz="2100" dirty="0" smtClean="0"/>
            <a:t> is an </a:t>
          </a:r>
          <a:r>
            <a:rPr lang="en-US" sz="2100" dirty="0" err="1" smtClean="0"/>
            <a:t>IoT</a:t>
          </a:r>
          <a:r>
            <a:rPr lang="en-US" sz="2100" dirty="0" smtClean="0"/>
            <a:t> standard for real-time, scalable and high-performance machine-to-machine communication. It was developed by the Object Management Group (OMG).</a:t>
          </a:r>
          <a:endParaRPr lang="en-IN" sz="2100" dirty="0"/>
        </a:p>
      </dgm:t>
    </dgm:pt>
    <dgm:pt modelId="{A12D2E4D-DFCA-4558-86AE-121211C8371C}" type="parTrans" cxnId="{3545E2C9-2F39-4A49-81A1-7515D3989B62}">
      <dgm:prSet/>
      <dgm:spPr/>
      <dgm:t>
        <a:bodyPr/>
        <a:lstStyle/>
        <a:p>
          <a:endParaRPr lang="en-IN"/>
        </a:p>
      </dgm:t>
    </dgm:pt>
    <dgm:pt modelId="{FA98C7BC-CE6C-4A44-8F2E-2D6984F0885A}" type="sibTrans" cxnId="{3545E2C9-2F39-4A49-81A1-7515D3989B62}">
      <dgm:prSet/>
      <dgm:spPr/>
      <dgm:t>
        <a:bodyPr/>
        <a:lstStyle/>
        <a:p>
          <a:endParaRPr lang="en-IN"/>
        </a:p>
      </dgm:t>
    </dgm:pt>
    <dgm:pt modelId="{030AED94-D09F-4EFF-A6C4-86D178110EFE}">
      <dgm:prSet/>
      <dgm:spPr/>
      <dgm:t>
        <a:bodyPr/>
        <a:lstStyle/>
        <a:p>
          <a:pPr rtl="0"/>
          <a:r>
            <a:rPr lang="en-US" smtClean="0"/>
            <a:t>The DDS standard has two main layers:</a:t>
          </a:r>
          <a:endParaRPr lang="en-IN"/>
        </a:p>
      </dgm:t>
    </dgm:pt>
    <dgm:pt modelId="{A5D6CDAB-3387-46C1-8F2E-6EEE3AF65730}" type="parTrans" cxnId="{DDA92E91-DDE3-4C2B-AE31-1FEA331C43D8}">
      <dgm:prSet/>
      <dgm:spPr/>
      <dgm:t>
        <a:bodyPr/>
        <a:lstStyle/>
        <a:p>
          <a:endParaRPr lang="en-IN"/>
        </a:p>
      </dgm:t>
    </dgm:pt>
    <dgm:pt modelId="{AD382656-53B5-4DF4-819C-9AA83E2299F9}" type="sibTrans" cxnId="{DDA92E91-DDE3-4C2B-AE31-1FEA331C43D8}">
      <dgm:prSet/>
      <dgm:spPr/>
      <dgm:t>
        <a:bodyPr/>
        <a:lstStyle/>
        <a:p>
          <a:endParaRPr lang="en-IN"/>
        </a:p>
      </dgm:t>
    </dgm:pt>
    <dgm:pt modelId="{E074F803-1DC5-4455-B53A-E946EB4704B0}">
      <dgm:prSet/>
      <dgm:spPr/>
      <dgm:t>
        <a:bodyPr/>
        <a:lstStyle/>
        <a:p>
          <a:pPr algn="just" rtl="0"/>
          <a:endParaRPr lang="en-IN" dirty="0">
            <a:solidFill>
              <a:srgbClr val="0070C0"/>
            </a:solidFill>
          </a:endParaRPr>
        </a:p>
      </dgm:t>
    </dgm:pt>
    <dgm:pt modelId="{0579E799-38CA-4FDF-A51D-37FFBE22F8B2}" type="parTrans" cxnId="{FB792F82-610E-453E-9D4C-76189CD1F276}">
      <dgm:prSet/>
      <dgm:spPr/>
      <dgm:t>
        <a:bodyPr/>
        <a:lstStyle/>
        <a:p>
          <a:endParaRPr lang="en-IN"/>
        </a:p>
      </dgm:t>
    </dgm:pt>
    <dgm:pt modelId="{5A94F8ED-0A8D-4AA8-9D1B-070CD782F568}" type="sibTrans" cxnId="{FB792F82-610E-453E-9D4C-76189CD1F276}">
      <dgm:prSet/>
      <dgm:spPr/>
      <dgm:t>
        <a:bodyPr/>
        <a:lstStyle/>
        <a:p>
          <a:endParaRPr lang="en-IN"/>
        </a:p>
      </dgm:t>
    </dgm:pt>
    <dgm:pt modelId="{2C6BBEA3-51EC-4898-AC26-FED8978F2BDC}">
      <dgm:prSet/>
      <dgm:spPr/>
      <dgm:t>
        <a:bodyPr/>
        <a:lstStyle/>
        <a:p>
          <a:r>
            <a:rPr lang="en-US" b="1" dirty="0" smtClean="0">
              <a:solidFill>
                <a:schemeClr val="bg1"/>
              </a:solidFill>
            </a:rPr>
            <a:t>* Facts centric submit-subscribe (</a:t>
          </a:r>
          <a:r>
            <a:rPr lang="en-US" b="1" dirty="0" err="1" smtClean="0">
              <a:solidFill>
                <a:schemeClr val="bg1"/>
              </a:solidFill>
            </a:rPr>
            <a:t>dcps</a:t>
          </a:r>
          <a:r>
            <a:rPr lang="en-US" b="1" dirty="0" smtClean="0">
              <a:solidFill>
                <a:schemeClr val="bg1"/>
              </a:solidFill>
            </a:rPr>
            <a:t>) </a:t>
          </a:r>
        </a:p>
        <a:p>
          <a:r>
            <a:rPr lang="en-US" b="1" dirty="0" smtClean="0">
              <a:solidFill>
                <a:schemeClr val="bg1"/>
              </a:solidFill>
            </a:rPr>
            <a:t>* Statistics-local reconstruction layer (</a:t>
          </a:r>
          <a:r>
            <a:rPr lang="en-US" b="1" dirty="0" err="1" smtClean="0">
              <a:solidFill>
                <a:schemeClr val="bg1"/>
              </a:solidFill>
            </a:rPr>
            <a:t>dlrl</a:t>
          </a:r>
          <a:r>
            <a:rPr lang="en-US" b="1" dirty="0" smtClean="0">
              <a:solidFill>
                <a:schemeClr val="bg1"/>
              </a:solidFill>
            </a:rPr>
            <a:t>). </a:t>
          </a:r>
        </a:p>
        <a:p>
          <a:r>
            <a:rPr lang="en-US" b="1" dirty="0" smtClean="0">
              <a:solidFill>
                <a:schemeClr val="bg1"/>
              </a:solidFill>
            </a:rPr>
            <a:t>   </a:t>
          </a:r>
          <a:r>
            <a:rPr lang="en-US" b="1" dirty="0" err="1" smtClean="0">
              <a:solidFill>
                <a:schemeClr val="bg1"/>
              </a:solidFill>
            </a:rPr>
            <a:t>dcps</a:t>
          </a:r>
          <a:r>
            <a:rPr lang="en-US" b="1" dirty="0" smtClean="0">
              <a:solidFill>
                <a:schemeClr val="bg1"/>
              </a:solidFill>
            </a:rPr>
            <a:t> plays the task of handing over the facts to subscribers, and</a:t>
          </a:r>
        </a:p>
        <a:p>
          <a:r>
            <a:rPr lang="en-US" b="1" dirty="0" smtClean="0">
              <a:solidFill>
                <a:schemeClr val="bg1"/>
              </a:solidFill>
            </a:rPr>
            <a:t>  </a:t>
          </a:r>
          <a:r>
            <a:rPr lang="en-US" b="1" dirty="0" err="1" smtClean="0">
              <a:solidFill>
                <a:schemeClr val="bg1"/>
              </a:solidFill>
            </a:rPr>
            <a:t>dlrl</a:t>
          </a:r>
          <a:r>
            <a:rPr lang="en-US" b="1" dirty="0" smtClean="0">
              <a:solidFill>
                <a:schemeClr val="bg1"/>
              </a:solidFill>
            </a:rPr>
            <a:t> layer presents an interface to </a:t>
          </a:r>
          <a:r>
            <a:rPr lang="en-US" b="1" dirty="0" err="1" smtClean="0">
              <a:solidFill>
                <a:schemeClr val="bg1"/>
              </a:solidFill>
            </a:rPr>
            <a:t>dcps</a:t>
          </a:r>
          <a:r>
            <a:rPr lang="en-US" b="1" dirty="0" smtClean="0">
              <a:solidFill>
                <a:schemeClr val="bg1"/>
              </a:solidFill>
            </a:rPr>
            <a:t> functionalities, permitting the sharing of distributed data        amongst </a:t>
          </a:r>
          <a:r>
            <a:rPr lang="en-US" b="1" dirty="0" err="1" smtClean="0">
              <a:solidFill>
                <a:schemeClr val="bg1"/>
              </a:solidFill>
            </a:rPr>
            <a:t>IoT</a:t>
          </a:r>
          <a:r>
            <a:rPr lang="en-US" b="1" dirty="0" smtClean="0">
              <a:solidFill>
                <a:schemeClr val="bg1"/>
              </a:solidFill>
            </a:rPr>
            <a:t> enabled objects.</a:t>
          </a:r>
          <a:endParaRPr lang="en-US" b="1" dirty="0">
            <a:solidFill>
              <a:schemeClr val="bg1"/>
            </a:solidFill>
          </a:endParaRPr>
        </a:p>
      </dgm:t>
    </dgm:pt>
    <dgm:pt modelId="{BE1774AE-0B45-4474-8245-A371D322A869}" type="parTrans" cxnId="{AE238A3B-3088-4F27-8A0C-FECD72D80E60}">
      <dgm:prSet/>
      <dgm:spPr/>
      <dgm:t>
        <a:bodyPr/>
        <a:lstStyle/>
        <a:p>
          <a:endParaRPr lang="en-US"/>
        </a:p>
      </dgm:t>
    </dgm:pt>
    <dgm:pt modelId="{93AB0B68-94A8-4E69-B585-40F604A3CED7}" type="sibTrans" cxnId="{AE238A3B-3088-4F27-8A0C-FECD72D80E60}">
      <dgm:prSet/>
      <dgm:spPr/>
      <dgm:t>
        <a:bodyPr/>
        <a:lstStyle/>
        <a:p>
          <a:endParaRPr lang="en-US"/>
        </a:p>
      </dgm:t>
    </dgm:pt>
    <dgm:pt modelId="{77CAD127-5EB7-49F6-A1DC-A74D414B07CA}" type="pres">
      <dgm:prSet presAssocID="{29CEF57D-7EF6-4B0D-BCC9-9D32C2640D87}" presName="linear" presStyleCnt="0">
        <dgm:presLayoutVars>
          <dgm:animLvl val="lvl"/>
          <dgm:resizeHandles val="exact"/>
        </dgm:presLayoutVars>
      </dgm:prSet>
      <dgm:spPr/>
      <dgm:t>
        <a:bodyPr/>
        <a:lstStyle/>
        <a:p>
          <a:endParaRPr lang="en-US"/>
        </a:p>
      </dgm:t>
    </dgm:pt>
    <dgm:pt modelId="{3662BA40-5E12-44CC-8D1E-CC93FB6D4198}" type="pres">
      <dgm:prSet presAssocID="{E0AD5599-707E-4EEC-A111-7587F09391A0}" presName="parentText" presStyleLbl="node1" presStyleIdx="0" presStyleCnt="3" custScaleY="73097">
        <dgm:presLayoutVars>
          <dgm:chMax val="0"/>
          <dgm:bulletEnabled val="1"/>
        </dgm:presLayoutVars>
      </dgm:prSet>
      <dgm:spPr/>
      <dgm:t>
        <a:bodyPr/>
        <a:lstStyle/>
        <a:p>
          <a:endParaRPr lang="en-US"/>
        </a:p>
      </dgm:t>
    </dgm:pt>
    <dgm:pt modelId="{8B0CDE41-17CB-4B16-9CEC-A738A5DEEE68}" type="pres">
      <dgm:prSet presAssocID="{FA98C7BC-CE6C-4A44-8F2E-2D6984F0885A}" presName="spacer" presStyleCnt="0"/>
      <dgm:spPr/>
    </dgm:pt>
    <dgm:pt modelId="{1396F390-4F65-4421-9D21-C9AFB9E27BE1}" type="pres">
      <dgm:prSet presAssocID="{030AED94-D09F-4EFF-A6C4-86D178110EFE}" presName="parentText" presStyleLbl="node1" presStyleIdx="1" presStyleCnt="3" custScaleY="38287">
        <dgm:presLayoutVars>
          <dgm:chMax val="0"/>
          <dgm:bulletEnabled val="1"/>
        </dgm:presLayoutVars>
      </dgm:prSet>
      <dgm:spPr/>
      <dgm:t>
        <a:bodyPr/>
        <a:lstStyle/>
        <a:p>
          <a:endParaRPr lang="en-US"/>
        </a:p>
      </dgm:t>
    </dgm:pt>
    <dgm:pt modelId="{1AE05AE9-5F68-4C6C-A348-0F185E22A3F1}" type="pres">
      <dgm:prSet presAssocID="{030AED94-D09F-4EFF-A6C4-86D178110EFE}" presName="childText" presStyleLbl="revTx" presStyleIdx="0" presStyleCnt="1">
        <dgm:presLayoutVars>
          <dgm:bulletEnabled val="1"/>
        </dgm:presLayoutVars>
      </dgm:prSet>
      <dgm:spPr/>
      <dgm:t>
        <a:bodyPr/>
        <a:lstStyle/>
        <a:p>
          <a:endParaRPr lang="en-US"/>
        </a:p>
      </dgm:t>
    </dgm:pt>
    <dgm:pt modelId="{BA567FDD-0541-49C3-85E3-A9E6119B0C85}" type="pres">
      <dgm:prSet presAssocID="{2C6BBEA3-51EC-4898-AC26-FED8978F2BDC}" presName="parentText" presStyleLbl="node1" presStyleIdx="2" presStyleCnt="3" custScaleY="136257">
        <dgm:presLayoutVars>
          <dgm:chMax val="0"/>
          <dgm:bulletEnabled val="1"/>
        </dgm:presLayoutVars>
      </dgm:prSet>
      <dgm:spPr/>
      <dgm:t>
        <a:bodyPr/>
        <a:lstStyle/>
        <a:p>
          <a:endParaRPr lang="en-US"/>
        </a:p>
      </dgm:t>
    </dgm:pt>
  </dgm:ptLst>
  <dgm:cxnLst>
    <dgm:cxn modelId="{C0358EA9-8B99-4C2D-ADDC-99555D701EBA}" type="presOf" srcId="{E074F803-1DC5-4455-B53A-E946EB4704B0}" destId="{1AE05AE9-5F68-4C6C-A348-0F185E22A3F1}" srcOrd="0" destOrd="0" presId="urn:microsoft.com/office/officeart/2005/8/layout/vList2"/>
    <dgm:cxn modelId="{3545E2C9-2F39-4A49-81A1-7515D3989B62}" srcId="{29CEF57D-7EF6-4B0D-BCC9-9D32C2640D87}" destId="{E0AD5599-707E-4EEC-A111-7587F09391A0}" srcOrd="0" destOrd="0" parTransId="{A12D2E4D-DFCA-4558-86AE-121211C8371C}" sibTransId="{FA98C7BC-CE6C-4A44-8F2E-2D6984F0885A}"/>
    <dgm:cxn modelId="{AE238A3B-3088-4F27-8A0C-FECD72D80E60}" srcId="{29CEF57D-7EF6-4B0D-BCC9-9D32C2640D87}" destId="{2C6BBEA3-51EC-4898-AC26-FED8978F2BDC}" srcOrd="2" destOrd="0" parTransId="{BE1774AE-0B45-4474-8245-A371D322A869}" sibTransId="{93AB0B68-94A8-4E69-B585-40F604A3CED7}"/>
    <dgm:cxn modelId="{A702F60F-FD5D-4F1B-A40F-3521A4D0586C}" type="presOf" srcId="{030AED94-D09F-4EFF-A6C4-86D178110EFE}" destId="{1396F390-4F65-4421-9D21-C9AFB9E27BE1}" srcOrd="0" destOrd="0" presId="urn:microsoft.com/office/officeart/2005/8/layout/vList2"/>
    <dgm:cxn modelId="{FB792F82-610E-453E-9D4C-76189CD1F276}" srcId="{030AED94-D09F-4EFF-A6C4-86D178110EFE}" destId="{E074F803-1DC5-4455-B53A-E946EB4704B0}" srcOrd="0" destOrd="0" parTransId="{0579E799-38CA-4FDF-A51D-37FFBE22F8B2}" sibTransId="{5A94F8ED-0A8D-4AA8-9D1B-070CD782F568}"/>
    <dgm:cxn modelId="{367E022B-983F-43AE-9F6C-7994E5C5FFDA}" type="presOf" srcId="{2C6BBEA3-51EC-4898-AC26-FED8978F2BDC}" destId="{BA567FDD-0541-49C3-85E3-A9E6119B0C85}" srcOrd="0" destOrd="0" presId="urn:microsoft.com/office/officeart/2005/8/layout/vList2"/>
    <dgm:cxn modelId="{6FBC41F2-AD26-4C2E-9A7C-D33F635E536B}" type="presOf" srcId="{E0AD5599-707E-4EEC-A111-7587F09391A0}" destId="{3662BA40-5E12-44CC-8D1E-CC93FB6D4198}" srcOrd="0" destOrd="0" presId="urn:microsoft.com/office/officeart/2005/8/layout/vList2"/>
    <dgm:cxn modelId="{60CB5218-97B2-4F75-8140-9529AC6C65DE}" type="presOf" srcId="{29CEF57D-7EF6-4B0D-BCC9-9D32C2640D87}" destId="{77CAD127-5EB7-49F6-A1DC-A74D414B07CA}" srcOrd="0" destOrd="0" presId="urn:microsoft.com/office/officeart/2005/8/layout/vList2"/>
    <dgm:cxn modelId="{DDA92E91-DDE3-4C2B-AE31-1FEA331C43D8}" srcId="{29CEF57D-7EF6-4B0D-BCC9-9D32C2640D87}" destId="{030AED94-D09F-4EFF-A6C4-86D178110EFE}" srcOrd="1" destOrd="0" parTransId="{A5D6CDAB-3387-46C1-8F2E-6EEE3AF65730}" sibTransId="{AD382656-53B5-4DF4-819C-9AA83E2299F9}"/>
    <dgm:cxn modelId="{726334DF-7DEA-484C-9922-8D1B6298BD35}" type="presParOf" srcId="{77CAD127-5EB7-49F6-A1DC-A74D414B07CA}" destId="{3662BA40-5E12-44CC-8D1E-CC93FB6D4198}" srcOrd="0" destOrd="0" presId="urn:microsoft.com/office/officeart/2005/8/layout/vList2"/>
    <dgm:cxn modelId="{696AE702-BE8C-4833-8054-5867B439D2BF}" type="presParOf" srcId="{77CAD127-5EB7-49F6-A1DC-A74D414B07CA}" destId="{8B0CDE41-17CB-4B16-9CEC-A738A5DEEE68}" srcOrd="1" destOrd="0" presId="urn:microsoft.com/office/officeart/2005/8/layout/vList2"/>
    <dgm:cxn modelId="{25A92692-5182-429E-94A6-2AEAD79D858F}" type="presParOf" srcId="{77CAD127-5EB7-49F6-A1DC-A74D414B07CA}" destId="{1396F390-4F65-4421-9D21-C9AFB9E27BE1}" srcOrd="2" destOrd="0" presId="urn:microsoft.com/office/officeart/2005/8/layout/vList2"/>
    <dgm:cxn modelId="{82CA163A-8DA6-4BF1-8545-6CE804831BEF}" type="presParOf" srcId="{77CAD127-5EB7-49F6-A1DC-A74D414B07CA}" destId="{1AE05AE9-5F68-4C6C-A348-0F185E22A3F1}" srcOrd="3" destOrd="0" presId="urn:microsoft.com/office/officeart/2005/8/layout/vList2"/>
    <dgm:cxn modelId="{B88EE060-355F-4053-9274-A8BC9DE1D8FD}" type="presParOf" srcId="{77CAD127-5EB7-49F6-A1DC-A74D414B07CA}" destId="{BA567FDD-0541-49C3-85E3-A9E6119B0C85}"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02BFAE6-B01C-4AC3-8021-4E05FADBA0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34AA2E0-C48F-4632-98CD-4B9F0E74F1A4}">
      <dgm:prSet/>
      <dgm:spPr/>
      <dgm:t>
        <a:bodyPr/>
        <a:lstStyle/>
        <a:p>
          <a:pPr rtl="0"/>
          <a:r>
            <a:rPr lang="en-IN" b="1" smtClean="0"/>
            <a:t>AMQP</a:t>
          </a:r>
          <a:endParaRPr lang="en-IN"/>
        </a:p>
      </dgm:t>
    </dgm:pt>
    <dgm:pt modelId="{BE7280FD-69C5-496C-A637-110B28AE1E51}" type="parTrans" cxnId="{B312EB52-810F-4D8C-83F2-762965D7DC3A}">
      <dgm:prSet/>
      <dgm:spPr/>
      <dgm:t>
        <a:bodyPr/>
        <a:lstStyle/>
        <a:p>
          <a:endParaRPr lang="en-IN"/>
        </a:p>
      </dgm:t>
    </dgm:pt>
    <dgm:pt modelId="{A8FB091F-F3F5-421B-A38F-6BFA02D789C9}" type="sibTrans" cxnId="{B312EB52-810F-4D8C-83F2-762965D7DC3A}">
      <dgm:prSet/>
      <dgm:spPr/>
      <dgm:t>
        <a:bodyPr/>
        <a:lstStyle/>
        <a:p>
          <a:endParaRPr lang="en-IN"/>
        </a:p>
      </dgm:t>
    </dgm:pt>
    <dgm:pt modelId="{85944C08-7E3D-46D1-8634-EA109E33C747}">
      <dgm:prSet/>
      <dgm:spPr/>
      <dgm:t>
        <a:bodyPr/>
        <a:lstStyle/>
        <a:p>
          <a:pPr algn="just" rtl="0"/>
          <a:r>
            <a:rPr lang="en-US" b="1" dirty="0" smtClean="0"/>
            <a:t>AMQP</a:t>
          </a:r>
          <a:r>
            <a:rPr lang="en-US" dirty="0" smtClean="0"/>
            <a:t> </a:t>
          </a:r>
          <a:r>
            <a:rPr lang="en-US" b="1" dirty="0" smtClean="0"/>
            <a:t>(Advanced Message Queuing Protocol)</a:t>
          </a:r>
          <a:r>
            <a:rPr lang="en-US" dirty="0" smtClean="0"/>
            <a:t> is an application layer protocol for message-oriented middleware environments. It is approved as an international standard.</a:t>
          </a:r>
          <a:endParaRPr lang="en-IN" dirty="0"/>
        </a:p>
      </dgm:t>
    </dgm:pt>
    <dgm:pt modelId="{DFECECBE-D31E-4C79-AEFD-E0C151006144}" type="parTrans" cxnId="{A718CF20-93F2-44CC-B900-78F1FD22CD30}">
      <dgm:prSet/>
      <dgm:spPr/>
      <dgm:t>
        <a:bodyPr/>
        <a:lstStyle/>
        <a:p>
          <a:endParaRPr lang="en-IN"/>
        </a:p>
      </dgm:t>
    </dgm:pt>
    <dgm:pt modelId="{D41813B8-6337-49EB-A533-0B46C52AB7E3}" type="sibTrans" cxnId="{A718CF20-93F2-44CC-B900-78F1FD22CD30}">
      <dgm:prSet/>
      <dgm:spPr/>
      <dgm:t>
        <a:bodyPr/>
        <a:lstStyle/>
        <a:p>
          <a:endParaRPr lang="en-IN"/>
        </a:p>
      </dgm:t>
    </dgm:pt>
    <dgm:pt modelId="{BD8F336A-8B2B-4314-B3ED-E8B1F349B4B9}">
      <dgm:prSet/>
      <dgm:spPr/>
      <dgm:t>
        <a:bodyPr/>
        <a:lstStyle/>
        <a:p>
          <a:pPr algn="just"/>
          <a:r>
            <a:rPr lang="en-US" dirty="0" smtClean="0"/>
            <a:t>It supports reliable verbal exchange through message transport warranty primitives like at-most-once, at least once and exactly as soon as shipping.</a:t>
          </a:r>
          <a:endParaRPr lang="en-US" dirty="0"/>
        </a:p>
      </dgm:t>
    </dgm:pt>
    <dgm:pt modelId="{B3BAA8C3-27F2-48F9-B987-783F8D07EE61}" type="parTrans" cxnId="{9D2A8EEA-4556-468A-B3F6-00FAF772518F}">
      <dgm:prSet/>
      <dgm:spPr/>
      <dgm:t>
        <a:bodyPr/>
        <a:lstStyle/>
        <a:p>
          <a:endParaRPr lang="en-US"/>
        </a:p>
      </dgm:t>
    </dgm:pt>
    <dgm:pt modelId="{81EB7AD8-D2FE-4666-B7FA-DFD6527DBC4C}" type="sibTrans" cxnId="{9D2A8EEA-4556-468A-B3F6-00FAF772518F}">
      <dgm:prSet/>
      <dgm:spPr/>
      <dgm:t>
        <a:bodyPr/>
        <a:lstStyle/>
        <a:p>
          <a:endParaRPr lang="en-US"/>
        </a:p>
      </dgm:t>
    </dgm:pt>
    <dgm:pt modelId="{C0D4B924-2EA5-43A5-8322-1F0E05742553}" type="pres">
      <dgm:prSet presAssocID="{102BFAE6-B01C-4AC3-8021-4E05FADBA074}" presName="linear" presStyleCnt="0">
        <dgm:presLayoutVars>
          <dgm:animLvl val="lvl"/>
          <dgm:resizeHandles val="exact"/>
        </dgm:presLayoutVars>
      </dgm:prSet>
      <dgm:spPr/>
      <dgm:t>
        <a:bodyPr/>
        <a:lstStyle/>
        <a:p>
          <a:endParaRPr lang="en-US"/>
        </a:p>
      </dgm:t>
    </dgm:pt>
    <dgm:pt modelId="{99B3F3E3-412B-408F-8DBF-AD0761E7C275}" type="pres">
      <dgm:prSet presAssocID="{434AA2E0-C48F-4632-98CD-4B9F0E74F1A4}" presName="parentText" presStyleLbl="node1" presStyleIdx="0" presStyleCnt="3" custScaleY="44307">
        <dgm:presLayoutVars>
          <dgm:chMax val="0"/>
          <dgm:bulletEnabled val="1"/>
        </dgm:presLayoutVars>
      </dgm:prSet>
      <dgm:spPr/>
      <dgm:t>
        <a:bodyPr/>
        <a:lstStyle/>
        <a:p>
          <a:endParaRPr lang="en-US"/>
        </a:p>
      </dgm:t>
    </dgm:pt>
    <dgm:pt modelId="{7C367C09-4DF5-406B-B262-DF999FC1DB39}" type="pres">
      <dgm:prSet presAssocID="{A8FB091F-F3F5-421B-A38F-6BFA02D789C9}" presName="spacer" presStyleCnt="0"/>
      <dgm:spPr/>
    </dgm:pt>
    <dgm:pt modelId="{D5BE77CE-B6FA-4826-AE1C-85B523128C40}" type="pres">
      <dgm:prSet presAssocID="{85944C08-7E3D-46D1-8634-EA109E33C747}" presName="parentText" presStyleLbl="node1" presStyleIdx="1" presStyleCnt="3">
        <dgm:presLayoutVars>
          <dgm:chMax val="0"/>
          <dgm:bulletEnabled val="1"/>
        </dgm:presLayoutVars>
      </dgm:prSet>
      <dgm:spPr/>
      <dgm:t>
        <a:bodyPr/>
        <a:lstStyle/>
        <a:p>
          <a:endParaRPr lang="en-US"/>
        </a:p>
      </dgm:t>
    </dgm:pt>
    <dgm:pt modelId="{F25CB6DE-0C5C-4ED8-BE29-F43606369715}" type="pres">
      <dgm:prSet presAssocID="{D41813B8-6337-49EB-A533-0B46C52AB7E3}" presName="spacer" presStyleCnt="0"/>
      <dgm:spPr/>
    </dgm:pt>
    <dgm:pt modelId="{F2B30B13-C321-4356-8B84-26C8656D3FDF}" type="pres">
      <dgm:prSet presAssocID="{BD8F336A-8B2B-4314-B3ED-E8B1F349B4B9}" presName="parentText" presStyleLbl="node1" presStyleIdx="2" presStyleCnt="3">
        <dgm:presLayoutVars>
          <dgm:chMax val="0"/>
          <dgm:bulletEnabled val="1"/>
        </dgm:presLayoutVars>
      </dgm:prSet>
      <dgm:spPr/>
      <dgm:t>
        <a:bodyPr/>
        <a:lstStyle/>
        <a:p>
          <a:endParaRPr lang="en-US"/>
        </a:p>
      </dgm:t>
    </dgm:pt>
  </dgm:ptLst>
  <dgm:cxnLst>
    <dgm:cxn modelId="{901ECB45-D3F1-473E-861A-400DF5CD9DB6}" type="presOf" srcId="{BD8F336A-8B2B-4314-B3ED-E8B1F349B4B9}" destId="{F2B30B13-C321-4356-8B84-26C8656D3FDF}" srcOrd="0" destOrd="0" presId="urn:microsoft.com/office/officeart/2005/8/layout/vList2"/>
    <dgm:cxn modelId="{B312EB52-810F-4D8C-83F2-762965D7DC3A}" srcId="{102BFAE6-B01C-4AC3-8021-4E05FADBA074}" destId="{434AA2E0-C48F-4632-98CD-4B9F0E74F1A4}" srcOrd="0" destOrd="0" parTransId="{BE7280FD-69C5-496C-A637-110B28AE1E51}" sibTransId="{A8FB091F-F3F5-421B-A38F-6BFA02D789C9}"/>
    <dgm:cxn modelId="{9D2A8EEA-4556-468A-B3F6-00FAF772518F}" srcId="{102BFAE6-B01C-4AC3-8021-4E05FADBA074}" destId="{BD8F336A-8B2B-4314-B3ED-E8B1F349B4B9}" srcOrd="2" destOrd="0" parTransId="{B3BAA8C3-27F2-48F9-B987-783F8D07EE61}" sibTransId="{81EB7AD8-D2FE-4666-B7FA-DFD6527DBC4C}"/>
    <dgm:cxn modelId="{0DC11E73-3F90-4B03-9122-42F152F6801F}" type="presOf" srcId="{85944C08-7E3D-46D1-8634-EA109E33C747}" destId="{D5BE77CE-B6FA-4826-AE1C-85B523128C40}" srcOrd="0" destOrd="0" presId="urn:microsoft.com/office/officeart/2005/8/layout/vList2"/>
    <dgm:cxn modelId="{15B75ED4-C853-41F5-A2A1-5726812B367C}" type="presOf" srcId="{102BFAE6-B01C-4AC3-8021-4E05FADBA074}" destId="{C0D4B924-2EA5-43A5-8322-1F0E05742553}" srcOrd="0" destOrd="0" presId="urn:microsoft.com/office/officeart/2005/8/layout/vList2"/>
    <dgm:cxn modelId="{45A2D53B-CB1C-4644-91B9-27397276F116}" type="presOf" srcId="{434AA2E0-C48F-4632-98CD-4B9F0E74F1A4}" destId="{99B3F3E3-412B-408F-8DBF-AD0761E7C275}" srcOrd="0" destOrd="0" presId="urn:microsoft.com/office/officeart/2005/8/layout/vList2"/>
    <dgm:cxn modelId="{A718CF20-93F2-44CC-B900-78F1FD22CD30}" srcId="{102BFAE6-B01C-4AC3-8021-4E05FADBA074}" destId="{85944C08-7E3D-46D1-8634-EA109E33C747}" srcOrd="1" destOrd="0" parTransId="{DFECECBE-D31E-4C79-AEFD-E0C151006144}" sibTransId="{D41813B8-6337-49EB-A533-0B46C52AB7E3}"/>
    <dgm:cxn modelId="{40E2B521-8AB2-40D4-B258-E2D54267D023}" type="presParOf" srcId="{C0D4B924-2EA5-43A5-8322-1F0E05742553}" destId="{99B3F3E3-412B-408F-8DBF-AD0761E7C275}" srcOrd="0" destOrd="0" presId="urn:microsoft.com/office/officeart/2005/8/layout/vList2"/>
    <dgm:cxn modelId="{8295C880-AD51-41C1-8A16-87A0A7AEB03F}" type="presParOf" srcId="{C0D4B924-2EA5-43A5-8322-1F0E05742553}" destId="{7C367C09-4DF5-406B-B262-DF999FC1DB39}" srcOrd="1" destOrd="0" presId="urn:microsoft.com/office/officeart/2005/8/layout/vList2"/>
    <dgm:cxn modelId="{3A6F5FF1-D389-444D-AD7B-338B197B107E}" type="presParOf" srcId="{C0D4B924-2EA5-43A5-8322-1F0E05742553}" destId="{D5BE77CE-B6FA-4826-AE1C-85B523128C40}" srcOrd="2" destOrd="0" presId="urn:microsoft.com/office/officeart/2005/8/layout/vList2"/>
    <dgm:cxn modelId="{E8A9ED90-DFC7-42AD-A224-A068FDA0449F}" type="presParOf" srcId="{C0D4B924-2EA5-43A5-8322-1F0E05742553}" destId="{F25CB6DE-0C5C-4ED8-BE29-F43606369715}" srcOrd="3" destOrd="0" presId="urn:microsoft.com/office/officeart/2005/8/layout/vList2"/>
    <dgm:cxn modelId="{68CD9462-E803-4A51-8DCB-1B7474145235}" type="presParOf" srcId="{C0D4B924-2EA5-43A5-8322-1F0E05742553}" destId="{F2B30B13-C321-4356-8B84-26C8656D3FDF}"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CC3CC2A-39D2-44DC-AB23-1B74DB8EEE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FB0C50E-AAD6-46CF-BC71-3CA9C9166C3E}">
      <dgm:prSet/>
      <dgm:spPr/>
      <dgm:t>
        <a:bodyPr/>
        <a:lstStyle/>
        <a:p>
          <a:pPr rtl="0"/>
          <a:r>
            <a:rPr lang="en-IN" b="1" smtClean="0"/>
            <a:t>LoRaWAN</a:t>
          </a:r>
          <a:endParaRPr lang="en-IN"/>
        </a:p>
      </dgm:t>
    </dgm:pt>
    <dgm:pt modelId="{6C4E2474-96B6-4160-B6DF-E799A6FC8508}" type="parTrans" cxnId="{4559D578-7E62-4498-A898-384216043F4C}">
      <dgm:prSet/>
      <dgm:spPr/>
      <dgm:t>
        <a:bodyPr/>
        <a:lstStyle/>
        <a:p>
          <a:endParaRPr lang="en-IN"/>
        </a:p>
      </dgm:t>
    </dgm:pt>
    <dgm:pt modelId="{1DC48A00-1AB7-4470-86DA-97AD5F56BF7A}" type="sibTrans" cxnId="{4559D578-7E62-4498-A898-384216043F4C}">
      <dgm:prSet/>
      <dgm:spPr/>
      <dgm:t>
        <a:bodyPr/>
        <a:lstStyle/>
        <a:p>
          <a:endParaRPr lang="en-IN"/>
        </a:p>
      </dgm:t>
    </dgm:pt>
    <dgm:pt modelId="{CFF2F7BC-4AA0-4F12-8E34-F1C99DB03B2A}">
      <dgm:prSet/>
      <dgm:spPr/>
      <dgm:t>
        <a:bodyPr/>
        <a:lstStyle/>
        <a:p>
          <a:pPr algn="just" rtl="0"/>
          <a:r>
            <a:rPr lang="en-US" b="1" dirty="0" err="1" smtClean="0"/>
            <a:t>LoRaWAN</a:t>
          </a:r>
          <a:r>
            <a:rPr lang="en-US" dirty="0" smtClean="0"/>
            <a:t> (Long Range Wide Area Network) is a protocol for wide area networks. It is designed to support huge networks (e.g. smart cities) with millions of low-power devices.</a:t>
          </a:r>
          <a:endParaRPr lang="en-IN" dirty="0"/>
        </a:p>
      </dgm:t>
    </dgm:pt>
    <dgm:pt modelId="{5156F6F7-CE2F-43B2-A338-0EC28357DAB3}" type="parTrans" cxnId="{0D9CDE32-FA8A-4D67-B625-AAE67F27D0F9}">
      <dgm:prSet/>
      <dgm:spPr/>
      <dgm:t>
        <a:bodyPr/>
        <a:lstStyle/>
        <a:p>
          <a:endParaRPr lang="en-IN"/>
        </a:p>
      </dgm:t>
    </dgm:pt>
    <dgm:pt modelId="{AF49D5A2-04F1-4A31-9F71-F8E238D2BDC4}" type="sibTrans" cxnId="{0D9CDE32-FA8A-4D67-B625-AAE67F27D0F9}">
      <dgm:prSet/>
      <dgm:spPr/>
      <dgm:t>
        <a:bodyPr/>
        <a:lstStyle/>
        <a:p>
          <a:endParaRPr lang="en-IN"/>
        </a:p>
      </dgm:t>
    </dgm:pt>
    <dgm:pt modelId="{47DFEAEC-77BC-4831-9178-3116F340D7D7}">
      <dgm:prSet/>
      <dgm:spPr/>
      <dgm:t>
        <a:bodyPr/>
        <a:lstStyle/>
        <a:p>
          <a:pPr algn="just" rtl="0"/>
          <a:r>
            <a:rPr lang="en-US" dirty="0" err="1" smtClean="0"/>
            <a:t>LoRaWAN</a:t>
          </a:r>
          <a:r>
            <a:rPr lang="en-US" dirty="0" smtClean="0"/>
            <a:t> can provide low-cost mobile and secure bidirectional communication in various industries.</a:t>
          </a:r>
          <a:endParaRPr lang="en-IN" dirty="0"/>
        </a:p>
      </dgm:t>
    </dgm:pt>
    <dgm:pt modelId="{9F5DFCB5-DF24-4020-88DA-E16FB1CB0EA9}" type="parTrans" cxnId="{B5103862-A68C-48F2-9EE7-921EB0181457}">
      <dgm:prSet/>
      <dgm:spPr/>
      <dgm:t>
        <a:bodyPr/>
        <a:lstStyle/>
        <a:p>
          <a:endParaRPr lang="en-IN"/>
        </a:p>
      </dgm:t>
    </dgm:pt>
    <dgm:pt modelId="{8F866027-06D8-4CD6-80B7-F38826565368}" type="sibTrans" cxnId="{B5103862-A68C-48F2-9EE7-921EB0181457}">
      <dgm:prSet/>
      <dgm:spPr/>
      <dgm:t>
        <a:bodyPr/>
        <a:lstStyle/>
        <a:p>
          <a:endParaRPr lang="en-IN"/>
        </a:p>
      </dgm:t>
    </dgm:pt>
    <dgm:pt modelId="{88604982-67C8-40E6-98C1-303C9E923F86}" type="pres">
      <dgm:prSet presAssocID="{4CC3CC2A-39D2-44DC-AB23-1B74DB8EEE35}" presName="linear" presStyleCnt="0">
        <dgm:presLayoutVars>
          <dgm:animLvl val="lvl"/>
          <dgm:resizeHandles val="exact"/>
        </dgm:presLayoutVars>
      </dgm:prSet>
      <dgm:spPr/>
      <dgm:t>
        <a:bodyPr/>
        <a:lstStyle/>
        <a:p>
          <a:endParaRPr lang="en-US"/>
        </a:p>
      </dgm:t>
    </dgm:pt>
    <dgm:pt modelId="{AEE52DC8-51A8-4769-AF99-31826A19F6FF}" type="pres">
      <dgm:prSet presAssocID="{1FB0C50E-AAD6-46CF-BC71-3CA9C9166C3E}" presName="parentText" presStyleLbl="node1" presStyleIdx="0" presStyleCnt="3">
        <dgm:presLayoutVars>
          <dgm:chMax val="0"/>
          <dgm:bulletEnabled val="1"/>
        </dgm:presLayoutVars>
      </dgm:prSet>
      <dgm:spPr/>
      <dgm:t>
        <a:bodyPr/>
        <a:lstStyle/>
        <a:p>
          <a:endParaRPr lang="en-US"/>
        </a:p>
      </dgm:t>
    </dgm:pt>
    <dgm:pt modelId="{ED26E751-FD21-40B8-8745-08FB1B2DFA01}" type="pres">
      <dgm:prSet presAssocID="{1DC48A00-1AB7-4470-86DA-97AD5F56BF7A}" presName="spacer" presStyleCnt="0"/>
      <dgm:spPr/>
    </dgm:pt>
    <dgm:pt modelId="{75723814-25B7-41C8-AA94-58AD9CC24B89}" type="pres">
      <dgm:prSet presAssocID="{CFF2F7BC-4AA0-4F12-8E34-F1C99DB03B2A}" presName="parentText" presStyleLbl="node1" presStyleIdx="1" presStyleCnt="3">
        <dgm:presLayoutVars>
          <dgm:chMax val="0"/>
          <dgm:bulletEnabled val="1"/>
        </dgm:presLayoutVars>
      </dgm:prSet>
      <dgm:spPr/>
      <dgm:t>
        <a:bodyPr/>
        <a:lstStyle/>
        <a:p>
          <a:endParaRPr lang="en-US"/>
        </a:p>
      </dgm:t>
    </dgm:pt>
    <dgm:pt modelId="{8756E19D-9501-472F-96C6-E67346A448B9}" type="pres">
      <dgm:prSet presAssocID="{AF49D5A2-04F1-4A31-9F71-F8E238D2BDC4}" presName="spacer" presStyleCnt="0"/>
      <dgm:spPr/>
    </dgm:pt>
    <dgm:pt modelId="{6954E0BE-3614-4C88-B9E7-BDC470478948}" type="pres">
      <dgm:prSet presAssocID="{47DFEAEC-77BC-4831-9178-3116F340D7D7}" presName="parentText" presStyleLbl="node1" presStyleIdx="2" presStyleCnt="3">
        <dgm:presLayoutVars>
          <dgm:chMax val="0"/>
          <dgm:bulletEnabled val="1"/>
        </dgm:presLayoutVars>
      </dgm:prSet>
      <dgm:spPr/>
      <dgm:t>
        <a:bodyPr/>
        <a:lstStyle/>
        <a:p>
          <a:endParaRPr lang="en-US"/>
        </a:p>
      </dgm:t>
    </dgm:pt>
  </dgm:ptLst>
  <dgm:cxnLst>
    <dgm:cxn modelId="{438A4592-0D41-4121-89DB-70938193FB9C}" type="presOf" srcId="{4CC3CC2A-39D2-44DC-AB23-1B74DB8EEE35}" destId="{88604982-67C8-40E6-98C1-303C9E923F86}" srcOrd="0" destOrd="0" presId="urn:microsoft.com/office/officeart/2005/8/layout/vList2"/>
    <dgm:cxn modelId="{B5103862-A68C-48F2-9EE7-921EB0181457}" srcId="{4CC3CC2A-39D2-44DC-AB23-1B74DB8EEE35}" destId="{47DFEAEC-77BC-4831-9178-3116F340D7D7}" srcOrd="2" destOrd="0" parTransId="{9F5DFCB5-DF24-4020-88DA-E16FB1CB0EA9}" sibTransId="{8F866027-06D8-4CD6-80B7-F38826565368}"/>
    <dgm:cxn modelId="{E6D4F8BA-0A68-476B-AC0F-F9D87FF0E803}" type="presOf" srcId="{47DFEAEC-77BC-4831-9178-3116F340D7D7}" destId="{6954E0BE-3614-4C88-B9E7-BDC470478948}" srcOrd="0" destOrd="0" presId="urn:microsoft.com/office/officeart/2005/8/layout/vList2"/>
    <dgm:cxn modelId="{0D9CDE32-FA8A-4D67-B625-AAE67F27D0F9}" srcId="{4CC3CC2A-39D2-44DC-AB23-1B74DB8EEE35}" destId="{CFF2F7BC-4AA0-4F12-8E34-F1C99DB03B2A}" srcOrd="1" destOrd="0" parTransId="{5156F6F7-CE2F-43B2-A338-0EC28357DAB3}" sibTransId="{AF49D5A2-04F1-4A31-9F71-F8E238D2BDC4}"/>
    <dgm:cxn modelId="{8BF7C516-EBBA-4ED9-8FA6-BF66B9D2FC90}" type="presOf" srcId="{1FB0C50E-AAD6-46CF-BC71-3CA9C9166C3E}" destId="{AEE52DC8-51A8-4769-AF99-31826A19F6FF}" srcOrd="0" destOrd="0" presId="urn:microsoft.com/office/officeart/2005/8/layout/vList2"/>
    <dgm:cxn modelId="{32193111-6CB4-42E5-964E-9F66B0687CE9}" type="presOf" srcId="{CFF2F7BC-4AA0-4F12-8E34-F1C99DB03B2A}" destId="{75723814-25B7-41C8-AA94-58AD9CC24B89}" srcOrd="0" destOrd="0" presId="urn:microsoft.com/office/officeart/2005/8/layout/vList2"/>
    <dgm:cxn modelId="{4559D578-7E62-4498-A898-384216043F4C}" srcId="{4CC3CC2A-39D2-44DC-AB23-1B74DB8EEE35}" destId="{1FB0C50E-AAD6-46CF-BC71-3CA9C9166C3E}" srcOrd="0" destOrd="0" parTransId="{6C4E2474-96B6-4160-B6DF-E799A6FC8508}" sibTransId="{1DC48A00-1AB7-4470-86DA-97AD5F56BF7A}"/>
    <dgm:cxn modelId="{B334ECDD-E129-4CAD-9D52-1B189F29ACDE}" type="presParOf" srcId="{88604982-67C8-40E6-98C1-303C9E923F86}" destId="{AEE52DC8-51A8-4769-AF99-31826A19F6FF}" srcOrd="0" destOrd="0" presId="urn:microsoft.com/office/officeart/2005/8/layout/vList2"/>
    <dgm:cxn modelId="{A3485EC4-B2AB-456D-A59D-92114CF2A781}" type="presParOf" srcId="{88604982-67C8-40E6-98C1-303C9E923F86}" destId="{ED26E751-FD21-40B8-8745-08FB1B2DFA01}" srcOrd="1" destOrd="0" presId="urn:microsoft.com/office/officeart/2005/8/layout/vList2"/>
    <dgm:cxn modelId="{B0226F8B-2165-4615-B12B-42B60F8FD727}" type="presParOf" srcId="{88604982-67C8-40E6-98C1-303C9E923F86}" destId="{75723814-25B7-41C8-AA94-58AD9CC24B89}" srcOrd="2" destOrd="0" presId="urn:microsoft.com/office/officeart/2005/8/layout/vList2"/>
    <dgm:cxn modelId="{BCCA013D-74DC-4AFD-ACDC-2F0032A1814A}" type="presParOf" srcId="{88604982-67C8-40E6-98C1-303C9E923F86}" destId="{8756E19D-9501-472F-96C6-E67346A448B9}" srcOrd="3" destOrd="0" presId="urn:microsoft.com/office/officeart/2005/8/layout/vList2"/>
    <dgm:cxn modelId="{EB7B6FED-1AA8-4A55-B8EE-0422C777B6C8}" type="presParOf" srcId="{88604982-67C8-40E6-98C1-303C9E923F86}" destId="{6954E0BE-3614-4C88-B9E7-BDC470478948}"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7EB64-3187-4F11-B475-CB5C30719A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57BE47A-989C-422B-9C4A-A6F3A5F146A6}">
      <dgm:prSet/>
      <dgm:spPr/>
      <dgm:t>
        <a:bodyPr/>
        <a:lstStyle/>
        <a:p>
          <a:pPr algn="just" rtl="0"/>
          <a:r>
            <a:rPr lang="en-US" b="1" dirty="0" smtClean="0"/>
            <a:t>Device to gateway</a:t>
          </a:r>
          <a:r>
            <a:rPr lang="en-US" dirty="0" smtClean="0"/>
            <a:t> — telecommunications between sensors and gateway nodes. Gateways are more powerful computing devices than sensors. </a:t>
          </a:r>
        </a:p>
        <a:p>
          <a:pPr algn="just" rtl="0"/>
          <a:r>
            <a:rPr lang="en-US" dirty="0" smtClean="0"/>
            <a:t>They have two main functions: </a:t>
          </a:r>
        </a:p>
        <a:p>
          <a:pPr algn="just" rtl="0"/>
          <a:r>
            <a:rPr lang="en-US" dirty="0" smtClean="0">
              <a:solidFill>
                <a:srgbClr val="7030A0"/>
              </a:solidFill>
            </a:rPr>
            <a:t>To consolidate data </a:t>
          </a:r>
          <a:r>
            <a:rPr lang="en-US" dirty="0" smtClean="0"/>
            <a:t>from sensors and </a:t>
          </a:r>
          <a:r>
            <a:rPr lang="en-US" dirty="0" smtClean="0">
              <a:solidFill>
                <a:srgbClr val="7030A0"/>
              </a:solidFill>
            </a:rPr>
            <a:t>route it to the relevant data system; </a:t>
          </a:r>
        </a:p>
        <a:p>
          <a:pPr algn="just" rtl="0"/>
          <a:r>
            <a:rPr lang="en-US" dirty="0" smtClean="0">
              <a:solidFill>
                <a:srgbClr val="7030A0"/>
              </a:solidFill>
            </a:rPr>
            <a:t>To analyze data </a:t>
          </a:r>
          <a:r>
            <a:rPr lang="en-US" dirty="0" smtClean="0"/>
            <a:t>and, if </a:t>
          </a:r>
          <a:r>
            <a:rPr lang="en-US" dirty="0" smtClean="0">
              <a:solidFill>
                <a:srgbClr val="7030A0"/>
              </a:solidFill>
            </a:rPr>
            <a:t>some problems are found, return it back to the device</a:t>
          </a:r>
          <a:r>
            <a:rPr lang="en-US" dirty="0" smtClean="0"/>
            <a:t>.</a:t>
          </a:r>
          <a:endParaRPr lang="en-IN" dirty="0"/>
        </a:p>
      </dgm:t>
    </dgm:pt>
    <dgm:pt modelId="{166ED2E6-6518-46B0-A525-D525DDADF28D}" type="parTrans" cxnId="{5199BE40-5D3B-4F22-89F5-99D324AB9CE7}">
      <dgm:prSet/>
      <dgm:spPr/>
      <dgm:t>
        <a:bodyPr/>
        <a:lstStyle/>
        <a:p>
          <a:endParaRPr lang="en-IN"/>
        </a:p>
      </dgm:t>
    </dgm:pt>
    <dgm:pt modelId="{3CD76EAF-F4FB-4BC0-AC86-CA1706AD119E}" type="sibTrans" cxnId="{5199BE40-5D3B-4F22-89F5-99D324AB9CE7}">
      <dgm:prSet/>
      <dgm:spPr/>
      <dgm:t>
        <a:bodyPr/>
        <a:lstStyle/>
        <a:p>
          <a:endParaRPr lang="en-IN"/>
        </a:p>
      </dgm:t>
    </dgm:pt>
    <dgm:pt modelId="{007D6F2D-8474-4003-AC27-296450CA8088}" type="pres">
      <dgm:prSet presAssocID="{BC67EB64-3187-4F11-B475-CB5C30719A9A}" presName="linear" presStyleCnt="0">
        <dgm:presLayoutVars>
          <dgm:animLvl val="lvl"/>
          <dgm:resizeHandles val="exact"/>
        </dgm:presLayoutVars>
      </dgm:prSet>
      <dgm:spPr/>
      <dgm:t>
        <a:bodyPr/>
        <a:lstStyle/>
        <a:p>
          <a:endParaRPr lang="en-US"/>
        </a:p>
      </dgm:t>
    </dgm:pt>
    <dgm:pt modelId="{EBFC977B-E09C-4A4B-BE31-284CC51D3592}" type="pres">
      <dgm:prSet presAssocID="{157BE47A-989C-422B-9C4A-A6F3A5F146A6}" presName="parentText" presStyleLbl="node1" presStyleIdx="0" presStyleCnt="1">
        <dgm:presLayoutVars>
          <dgm:chMax val="0"/>
          <dgm:bulletEnabled val="1"/>
        </dgm:presLayoutVars>
      </dgm:prSet>
      <dgm:spPr/>
      <dgm:t>
        <a:bodyPr/>
        <a:lstStyle/>
        <a:p>
          <a:endParaRPr lang="en-US"/>
        </a:p>
      </dgm:t>
    </dgm:pt>
  </dgm:ptLst>
  <dgm:cxnLst>
    <dgm:cxn modelId="{5199BE40-5D3B-4F22-89F5-99D324AB9CE7}" srcId="{BC67EB64-3187-4F11-B475-CB5C30719A9A}" destId="{157BE47A-989C-422B-9C4A-A6F3A5F146A6}" srcOrd="0" destOrd="0" parTransId="{166ED2E6-6518-46B0-A525-D525DDADF28D}" sibTransId="{3CD76EAF-F4FB-4BC0-AC86-CA1706AD119E}"/>
    <dgm:cxn modelId="{081B26D0-0660-4FFA-9BFB-8950D252A6BB}" type="presOf" srcId="{157BE47A-989C-422B-9C4A-A6F3A5F146A6}" destId="{EBFC977B-E09C-4A4B-BE31-284CC51D3592}" srcOrd="0" destOrd="0" presId="urn:microsoft.com/office/officeart/2005/8/layout/vList2"/>
    <dgm:cxn modelId="{33A98707-1EE2-4BBF-B70B-04EA66554A08}" type="presOf" srcId="{BC67EB64-3187-4F11-B475-CB5C30719A9A}" destId="{007D6F2D-8474-4003-AC27-296450CA8088}" srcOrd="0" destOrd="0" presId="urn:microsoft.com/office/officeart/2005/8/layout/vList2"/>
    <dgm:cxn modelId="{E11881FE-1483-4C46-9A1C-531C6F2E2156}" type="presParOf" srcId="{007D6F2D-8474-4003-AC27-296450CA8088}" destId="{EBFC977B-E09C-4A4B-BE31-284CC51D3592}"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278535-66B4-4786-B30A-6FF86E6119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0DE99C1-849F-4F89-85E4-E9850B6C06D6}">
      <dgm:prSet/>
      <dgm:spPr/>
      <dgm:t>
        <a:bodyPr/>
        <a:lstStyle/>
        <a:p>
          <a:pPr algn="just" rtl="0"/>
          <a:r>
            <a:rPr lang="en-US" b="1" dirty="0" smtClean="0"/>
            <a:t>Gateway to data systems</a:t>
          </a:r>
          <a:r>
            <a:rPr lang="en-US" dirty="0" smtClean="0"/>
            <a:t> — data transmission from a gateway to the appropriate data system. </a:t>
          </a:r>
        </a:p>
        <a:p>
          <a:pPr algn="just" rtl="0"/>
          <a:r>
            <a:rPr lang="en-US" dirty="0" smtClean="0"/>
            <a:t>To determine what protocol to use, you should analyze data traffic (frequency of </a:t>
          </a:r>
          <a:r>
            <a:rPr lang="en-US" dirty="0" err="1" smtClean="0"/>
            <a:t>burstiness</a:t>
          </a:r>
          <a:r>
            <a:rPr lang="en-US" dirty="0" smtClean="0"/>
            <a:t> and congestion, security requirements and how many parallel connections are needed).</a:t>
          </a:r>
          <a:endParaRPr lang="en-IN" dirty="0"/>
        </a:p>
      </dgm:t>
    </dgm:pt>
    <dgm:pt modelId="{4A1A7E18-023D-4C2E-A154-29A6A24FC773}" type="parTrans" cxnId="{AFB823C5-0BCB-452E-BC3C-DA7A2E9C5822}">
      <dgm:prSet/>
      <dgm:spPr/>
      <dgm:t>
        <a:bodyPr/>
        <a:lstStyle/>
        <a:p>
          <a:endParaRPr lang="en-IN"/>
        </a:p>
      </dgm:t>
    </dgm:pt>
    <dgm:pt modelId="{3F74CB4B-DECA-4EB6-86C0-3BA7BFE08D44}" type="sibTrans" cxnId="{AFB823C5-0BCB-452E-BC3C-DA7A2E9C5822}">
      <dgm:prSet/>
      <dgm:spPr/>
      <dgm:t>
        <a:bodyPr/>
        <a:lstStyle/>
        <a:p>
          <a:endParaRPr lang="en-IN"/>
        </a:p>
      </dgm:t>
    </dgm:pt>
    <dgm:pt modelId="{7D313A78-C979-402A-9100-5A628CE5EA45}" type="pres">
      <dgm:prSet presAssocID="{69278535-66B4-4786-B30A-6FF86E6119AE}" presName="linear" presStyleCnt="0">
        <dgm:presLayoutVars>
          <dgm:animLvl val="lvl"/>
          <dgm:resizeHandles val="exact"/>
        </dgm:presLayoutVars>
      </dgm:prSet>
      <dgm:spPr/>
      <dgm:t>
        <a:bodyPr/>
        <a:lstStyle/>
        <a:p>
          <a:endParaRPr lang="en-US"/>
        </a:p>
      </dgm:t>
    </dgm:pt>
    <dgm:pt modelId="{52AEFDE7-162E-42CA-BB38-F2229B94AAE9}" type="pres">
      <dgm:prSet presAssocID="{F0DE99C1-849F-4F89-85E4-E9850B6C06D6}" presName="parentText" presStyleLbl="node1" presStyleIdx="0" presStyleCnt="1">
        <dgm:presLayoutVars>
          <dgm:chMax val="0"/>
          <dgm:bulletEnabled val="1"/>
        </dgm:presLayoutVars>
      </dgm:prSet>
      <dgm:spPr/>
      <dgm:t>
        <a:bodyPr/>
        <a:lstStyle/>
        <a:p>
          <a:endParaRPr lang="en-US"/>
        </a:p>
      </dgm:t>
    </dgm:pt>
  </dgm:ptLst>
  <dgm:cxnLst>
    <dgm:cxn modelId="{896DF1C2-0A01-46E2-8A2C-A827A1EAB4A9}" type="presOf" srcId="{69278535-66B4-4786-B30A-6FF86E6119AE}" destId="{7D313A78-C979-402A-9100-5A628CE5EA45}" srcOrd="0" destOrd="0" presId="urn:microsoft.com/office/officeart/2005/8/layout/vList2"/>
    <dgm:cxn modelId="{2FEB0D2B-4E22-494C-8DCB-738C01E8671F}" type="presOf" srcId="{F0DE99C1-849F-4F89-85E4-E9850B6C06D6}" destId="{52AEFDE7-162E-42CA-BB38-F2229B94AAE9}" srcOrd="0" destOrd="0" presId="urn:microsoft.com/office/officeart/2005/8/layout/vList2"/>
    <dgm:cxn modelId="{AFB823C5-0BCB-452E-BC3C-DA7A2E9C5822}" srcId="{69278535-66B4-4786-B30A-6FF86E6119AE}" destId="{F0DE99C1-849F-4F89-85E4-E9850B6C06D6}" srcOrd="0" destOrd="0" parTransId="{4A1A7E18-023D-4C2E-A154-29A6A24FC773}" sibTransId="{3F74CB4B-DECA-4EB6-86C0-3BA7BFE08D44}"/>
    <dgm:cxn modelId="{3003CAD1-54EC-4D4B-A7A9-D87AB546B347}" type="presParOf" srcId="{7D313A78-C979-402A-9100-5A628CE5EA45}" destId="{52AEFDE7-162E-42CA-BB38-F2229B94AAE9}"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573B29-5E90-4BDA-9FFE-BD1E1CBF2D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5B90424-FEF4-4D4A-82D1-55B8FE4CBCBD}">
      <dgm:prSet/>
      <dgm:spPr/>
      <dgm:t>
        <a:bodyPr/>
        <a:lstStyle/>
        <a:p>
          <a:pPr algn="just" rtl="0"/>
          <a:r>
            <a:rPr lang="en-US" b="1" dirty="0" smtClean="0"/>
            <a:t>Between data systems</a:t>
          </a:r>
          <a:r>
            <a:rPr lang="en-US" dirty="0" smtClean="0"/>
            <a:t> — information transfer within data centers or clouds. Protocols for this type of connection should be easy to deploy and integrate with existing apps, have high availability, capacity and reliable disaster recovery.</a:t>
          </a:r>
          <a:endParaRPr lang="en-IN" dirty="0"/>
        </a:p>
      </dgm:t>
    </dgm:pt>
    <dgm:pt modelId="{BE31D6CA-1E2A-48C5-B4A8-129EB94A6C57}" type="parTrans" cxnId="{5515687C-3DDE-447B-91D9-96D76FDC8469}">
      <dgm:prSet/>
      <dgm:spPr/>
      <dgm:t>
        <a:bodyPr/>
        <a:lstStyle/>
        <a:p>
          <a:endParaRPr lang="en-IN"/>
        </a:p>
      </dgm:t>
    </dgm:pt>
    <dgm:pt modelId="{F0A8FF87-767B-4953-9E34-9E08B1815B18}" type="sibTrans" cxnId="{5515687C-3DDE-447B-91D9-96D76FDC8469}">
      <dgm:prSet/>
      <dgm:spPr/>
      <dgm:t>
        <a:bodyPr/>
        <a:lstStyle/>
        <a:p>
          <a:endParaRPr lang="en-IN"/>
        </a:p>
      </dgm:t>
    </dgm:pt>
    <dgm:pt modelId="{383BAEEA-6A8C-4883-A81E-93DAC69EC6D7}" type="pres">
      <dgm:prSet presAssocID="{54573B29-5E90-4BDA-9FFE-BD1E1CBF2DCC}" presName="linear" presStyleCnt="0">
        <dgm:presLayoutVars>
          <dgm:animLvl val="lvl"/>
          <dgm:resizeHandles val="exact"/>
        </dgm:presLayoutVars>
      </dgm:prSet>
      <dgm:spPr/>
      <dgm:t>
        <a:bodyPr/>
        <a:lstStyle/>
        <a:p>
          <a:endParaRPr lang="en-US"/>
        </a:p>
      </dgm:t>
    </dgm:pt>
    <dgm:pt modelId="{7E179B15-203C-49F3-88CD-47E5BD28213D}" type="pres">
      <dgm:prSet presAssocID="{F5B90424-FEF4-4D4A-82D1-55B8FE4CBCBD}" presName="parentText" presStyleLbl="node1" presStyleIdx="0" presStyleCnt="1">
        <dgm:presLayoutVars>
          <dgm:chMax val="0"/>
          <dgm:bulletEnabled val="1"/>
        </dgm:presLayoutVars>
      </dgm:prSet>
      <dgm:spPr/>
      <dgm:t>
        <a:bodyPr/>
        <a:lstStyle/>
        <a:p>
          <a:endParaRPr lang="en-US"/>
        </a:p>
      </dgm:t>
    </dgm:pt>
  </dgm:ptLst>
  <dgm:cxnLst>
    <dgm:cxn modelId="{D6860D05-EE1F-46C6-A761-1AFBFCB03CBD}" type="presOf" srcId="{F5B90424-FEF4-4D4A-82D1-55B8FE4CBCBD}" destId="{7E179B15-203C-49F3-88CD-47E5BD28213D}" srcOrd="0" destOrd="0" presId="urn:microsoft.com/office/officeart/2005/8/layout/vList2"/>
    <dgm:cxn modelId="{5515687C-3DDE-447B-91D9-96D76FDC8469}" srcId="{54573B29-5E90-4BDA-9FFE-BD1E1CBF2DCC}" destId="{F5B90424-FEF4-4D4A-82D1-55B8FE4CBCBD}" srcOrd="0" destOrd="0" parTransId="{BE31D6CA-1E2A-48C5-B4A8-129EB94A6C57}" sibTransId="{F0A8FF87-767B-4953-9E34-9E08B1815B18}"/>
    <dgm:cxn modelId="{2948BB93-6201-431E-AB75-C3962722394D}" type="presOf" srcId="{54573B29-5E90-4BDA-9FFE-BD1E1CBF2DCC}" destId="{383BAEEA-6A8C-4883-A81E-93DAC69EC6D7}" srcOrd="0" destOrd="0" presId="urn:microsoft.com/office/officeart/2005/8/layout/vList2"/>
    <dgm:cxn modelId="{7E108DBF-45BA-4008-AC32-DC2F0C02129C}" type="presParOf" srcId="{383BAEEA-6A8C-4883-A81E-93DAC69EC6D7}" destId="{7E179B15-203C-49F3-88CD-47E5BD28213D}"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966796-82A6-464C-933E-2CDA7302F6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D641BA9-7EE4-497F-8812-08F8B78044F4}">
      <dgm:prSet custT="1"/>
      <dgm:spPr/>
      <dgm:t>
        <a:bodyPr/>
        <a:lstStyle/>
        <a:p>
          <a:pPr algn="ctr" rtl="0"/>
          <a:endParaRPr lang="en-IN" sz="4800" b="1" dirty="0" smtClean="0"/>
        </a:p>
        <a:p>
          <a:pPr algn="ctr" rtl="0"/>
          <a:r>
            <a:rPr lang="en-IN" sz="4800" b="1" dirty="0" smtClean="0"/>
            <a:t>Types of </a:t>
          </a:r>
          <a:r>
            <a:rPr lang="en-IN" sz="4800" b="1" dirty="0" err="1" smtClean="0"/>
            <a:t>IoT</a:t>
          </a:r>
          <a:r>
            <a:rPr lang="en-IN" sz="4800" b="1" dirty="0" smtClean="0"/>
            <a:t> Networks</a:t>
          </a:r>
          <a:br>
            <a:rPr lang="en-IN" sz="4800" b="1" dirty="0" smtClean="0"/>
          </a:br>
          <a:endParaRPr lang="en-IN" sz="4800" dirty="0"/>
        </a:p>
      </dgm:t>
    </dgm:pt>
    <dgm:pt modelId="{FDF1F062-B452-43D0-97B6-C0B91088C16A}" type="parTrans" cxnId="{AD332A76-F2C0-48A1-8DA5-93324BE767A0}">
      <dgm:prSet/>
      <dgm:spPr/>
      <dgm:t>
        <a:bodyPr/>
        <a:lstStyle/>
        <a:p>
          <a:endParaRPr lang="en-IN"/>
        </a:p>
      </dgm:t>
    </dgm:pt>
    <dgm:pt modelId="{E09CD793-5EAC-48D9-B278-CAB61FEC4987}" type="sibTrans" cxnId="{AD332A76-F2C0-48A1-8DA5-93324BE767A0}">
      <dgm:prSet/>
      <dgm:spPr/>
      <dgm:t>
        <a:bodyPr/>
        <a:lstStyle/>
        <a:p>
          <a:endParaRPr lang="en-IN"/>
        </a:p>
      </dgm:t>
    </dgm:pt>
    <dgm:pt modelId="{524CB0F1-729C-4A05-8049-D6AD1C9D56EE}" type="pres">
      <dgm:prSet presAssocID="{D5966796-82A6-464C-933E-2CDA7302F644}" presName="linear" presStyleCnt="0">
        <dgm:presLayoutVars>
          <dgm:animLvl val="lvl"/>
          <dgm:resizeHandles val="exact"/>
        </dgm:presLayoutVars>
      </dgm:prSet>
      <dgm:spPr/>
      <dgm:t>
        <a:bodyPr/>
        <a:lstStyle/>
        <a:p>
          <a:endParaRPr lang="en-US"/>
        </a:p>
      </dgm:t>
    </dgm:pt>
    <dgm:pt modelId="{3DAD87D5-41F9-4AB1-97ED-672395518242}" type="pres">
      <dgm:prSet presAssocID="{DD641BA9-7EE4-497F-8812-08F8B78044F4}" presName="parentText" presStyleLbl="node1" presStyleIdx="0" presStyleCnt="1" custLinFactNeighborX="882" custLinFactNeighborY="-3489">
        <dgm:presLayoutVars>
          <dgm:chMax val="0"/>
          <dgm:bulletEnabled val="1"/>
        </dgm:presLayoutVars>
      </dgm:prSet>
      <dgm:spPr/>
      <dgm:t>
        <a:bodyPr/>
        <a:lstStyle/>
        <a:p>
          <a:endParaRPr lang="en-US"/>
        </a:p>
      </dgm:t>
    </dgm:pt>
  </dgm:ptLst>
  <dgm:cxnLst>
    <dgm:cxn modelId="{AD332A76-F2C0-48A1-8DA5-93324BE767A0}" srcId="{D5966796-82A6-464C-933E-2CDA7302F644}" destId="{DD641BA9-7EE4-497F-8812-08F8B78044F4}" srcOrd="0" destOrd="0" parTransId="{FDF1F062-B452-43D0-97B6-C0B91088C16A}" sibTransId="{E09CD793-5EAC-48D9-B278-CAB61FEC4987}"/>
    <dgm:cxn modelId="{BD9B4581-3FF7-4A60-BC93-E2096F4C0455}" type="presOf" srcId="{DD641BA9-7EE4-497F-8812-08F8B78044F4}" destId="{3DAD87D5-41F9-4AB1-97ED-672395518242}" srcOrd="0" destOrd="0" presId="urn:microsoft.com/office/officeart/2005/8/layout/vList2"/>
    <dgm:cxn modelId="{3BFC7572-F932-4825-9EF1-2578AA786E72}" type="presOf" srcId="{D5966796-82A6-464C-933E-2CDA7302F644}" destId="{524CB0F1-729C-4A05-8049-D6AD1C9D56EE}" srcOrd="0" destOrd="0" presId="urn:microsoft.com/office/officeart/2005/8/layout/vList2"/>
    <dgm:cxn modelId="{E35C3FF4-4F7B-4F93-81F6-38A17D981613}" type="presParOf" srcId="{524CB0F1-729C-4A05-8049-D6AD1C9D56EE}" destId="{3DAD87D5-41F9-4AB1-97ED-672395518242}"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B2CB35-B358-4C68-95CA-3FB9257B798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C906132-4603-4998-BB32-9585F87FDC52}">
      <dgm:prSet/>
      <dgm:spPr/>
      <dgm:t>
        <a:bodyPr/>
        <a:lstStyle/>
        <a:p>
          <a:pPr algn="just" rtl="0"/>
          <a:r>
            <a:rPr lang="en-US" b="1" dirty="0" smtClean="0"/>
            <a:t>A </a:t>
          </a:r>
          <a:r>
            <a:rPr lang="en-US" b="1" dirty="0" err="1" smtClean="0"/>
            <a:t>nanonetwork</a:t>
          </a:r>
          <a:r>
            <a:rPr lang="en-US" dirty="0" smtClean="0"/>
            <a:t> — a set of small devices (sized a few micrometers at most) that perform very simple tasks such as sensing, computing, storing, and actuation. Such systems are applied in the biometrical, military.</a:t>
          </a:r>
          <a:endParaRPr lang="en-IN" dirty="0"/>
        </a:p>
      </dgm:t>
    </dgm:pt>
    <dgm:pt modelId="{84EE7011-FC3C-4C39-9A4F-E21D66058904}" type="parTrans" cxnId="{184C7C31-E974-4985-B52A-5A8B2A6E3F6F}">
      <dgm:prSet/>
      <dgm:spPr/>
      <dgm:t>
        <a:bodyPr/>
        <a:lstStyle/>
        <a:p>
          <a:endParaRPr lang="en-IN"/>
        </a:p>
      </dgm:t>
    </dgm:pt>
    <dgm:pt modelId="{3C60A615-BB37-4636-BE75-30FAE71B99CD}" type="sibTrans" cxnId="{184C7C31-E974-4985-B52A-5A8B2A6E3F6F}">
      <dgm:prSet/>
      <dgm:spPr/>
      <dgm:t>
        <a:bodyPr/>
        <a:lstStyle/>
        <a:p>
          <a:endParaRPr lang="en-IN"/>
        </a:p>
      </dgm:t>
    </dgm:pt>
    <dgm:pt modelId="{2924715D-E131-4D3E-9B79-E38A01A0EF40}" type="pres">
      <dgm:prSet presAssocID="{D2B2CB35-B358-4C68-95CA-3FB9257B798B}" presName="linear" presStyleCnt="0">
        <dgm:presLayoutVars>
          <dgm:animLvl val="lvl"/>
          <dgm:resizeHandles val="exact"/>
        </dgm:presLayoutVars>
      </dgm:prSet>
      <dgm:spPr/>
      <dgm:t>
        <a:bodyPr/>
        <a:lstStyle/>
        <a:p>
          <a:endParaRPr lang="en-US"/>
        </a:p>
      </dgm:t>
    </dgm:pt>
    <dgm:pt modelId="{FA3AEF87-38E4-4972-86B0-5B66D627554C}" type="pres">
      <dgm:prSet presAssocID="{3C906132-4603-4998-BB32-9585F87FDC52}" presName="parentText" presStyleLbl="node1" presStyleIdx="0" presStyleCnt="1">
        <dgm:presLayoutVars>
          <dgm:chMax val="0"/>
          <dgm:bulletEnabled val="1"/>
        </dgm:presLayoutVars>
      </dgm:prSet>
      <dgm:spPr/>
      <dgm:t>
        <a:bodyPr/>
        <a:lstStyle/>
        <a:p>
          <a:endParaRPr lang="en-US"/>
        </a:p>
      </dgm:t>
    </dgm:pt>
  </dgm:ptLst>
  <dgm:cxnLst>
    <dgm:cxn modelId="{184C7C31-E974-4985-B52A-5A8B2A6E3F6F}" srcId="{D2B2CB35-B358-4C68-95CA-3FB9257B798B}" destId="{3C906132-4603-4998-BB32-9585F87FDC52}" srcOrd="0" destOrd="0" parTransId="{84EE7011-FC3C-4C39-9A4F-E21D66058904}" sibTransId="{3C60A615-BB37-4636-BE75-30FAE71B99CD}"/>
    <dgm:cxn modelId="{7C12D3E5-72B3-44D4-BFC8-E532CE25A637}" type="presOf" srcId="{D2B2CB35-B358-4C68-95CA-3FB9257B798B}" destId="{2924715D-E131-4D3E-9B79-E38A01A0EF40}" srcOrd="0" destOrd="0" presId="urn:microsoft.com/office/officeart/2005/8/layout/vList2"/>
    <dgm:cxn modelId="{9745D318-2A94-4AFD-8F4C-0B580BD0CB4A}" type="presOf" srcId="{3C906132-4603-4998-BB32-9585F87FDC52}" destId="{FA3AEF87-38E4-4972-86B0-5B66D627554C}" srcOrd="0" destOrd="0" presId="urn:microsoft.com/office/officeart/2005/8/layout/vList2"/>
    <dgm:cxn modelId="{97EF9B32-A8E3-486D-9F09-0C600FA873C3}" type="presParOf" srcId="{2924715D-E131-4D3E-9B79-E38A01A0EF40}" destId="{FA3AEF87-38E4-4972-86B0-5B66D627554C}"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B2618B-A65F-4DE4-96EF-D4F5545C79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7D87BA1-38B8-4910-B1BE-A2E86A9EA932}">
      <dgm:prSet/>
      <dgm:spPr/>
      <dgm:t>
        <a:bodyPr/>
        <a:lstStyle/>
        <a:p>
          <a:pPr rtl="0"/>
          <a:r>
            <a:rPr lang="en-US" b="1" smtClean="0"/>
            <a:t>NFC (Near-Field Communication)</a:t>
          </a:r>
          <a:r>
            <a:rPr lang="en-US" smtClean="0"/>
            <a:t> — a low-speed network to connect electronic devices at a distance within 4 cm from each other. Possible applications are contactless payment systems.</a:t>
          </a:r>
          <a:endParaRPr lang="en-IN"/>
        </a:p>
      </dgm:t>
    </dgm:pt>
    <dgm:pt modelId="{88DE95A6-B1D9-4D60-83CB-530301D34478}" type="parTrans" cxnId="{48932DAC-2A05-44CB-8ACE-D2644EEB8628}">
      <dgm:prSet/>
      <dgm:spPr/>
      <dgm:t>
        <a:bodyPr/>
        <a:lstStyle/>
        <a:p>
          <a:endParaRPr lang="en-IN"/>
        </a:p>
      </dgm:t>
    </dgm:pt>
    <dgm:pt modelId="{C705F432-FFB4-4FA4-8014-EF040361BB1D}" type="sibTrans" cxnId="{48932DAC-2A05-44CB-8ACE-D2644EEB8628}">
      <dgm:prSet/>
      <dgm:spPr/>
      <dgm:t>
        <a:bodyPr/>
        <a:lstStyle/>
        <a:p>
          <a:endParaRPr lang="en-IN"/>
        </a:p>
      </dgm:t>
    </dgm:pt>
    <dgm:pt modelId="{796C950F-F0CC-4BDA-9A82-51C0D5FE35F2}">
      <dgm:prSet/>
      <dgm:spPr/>
      <dgm:t>
        <a:bodyPr/>
        <a:lstStyle/>
        <a:p>
          <a:pPr rtl="0"/>
          <a:r>
            <a:rPr lang="en-US" b="1" smtClean="0"/>
            <a:t>BAN (Body Area Network)</a:t>
          </a:r>
          <a:r>
            <a:rPr lang="en-US" smtClean="0"/>
            <a:t> — a network to connect wearable computing devices that can be worn either fixed on the body, or near the body in different positions, or embedded inside the body (implants).</a:t>
          </a:r>
          <a:endParaRPr lang="en-IN"/>
        </a:p>
      </dgm:t>
    </dgm:pt>
    <dgm:pt modelId="{9AAA0944-BBEC-4A03-92E0-2EB1EE71FDDF}" type="parTrans" cxnId="{7C3BEDF6-6EC0-476B-890A-D423300B1682}">
      <dgm:prSet/>
      <dgm:spPr/>
      <dgm:t>
        <a:bodyPr/>
        <a:lstStyle/>
        <a:p>
          <a:endParaRPr lang="en-IN"/>
        </a:p>
      </dgm:t>
    </dgm:pt>
    <dgm:pt modelId="{181C8952-EEAC-49CD-990A-6B5DAA1D3F5D}" type="sibTrans" cxnId="{7C3BEDF6-6EC0-476B-890A-D423300B1682}">
      <dgm:prSet/>
      <dgm:spPr/>
      <dgm:t>
        <a:bodyPr/>
        <a:lstStyle/>
        <a:p>
          <a:endParaRPr lang="en-IN"/>
        </a:p>
      </dgm:t>
    </dgm:pt>
    <dgm:pt modelId="{2D60461A-77D9-44DA-B3BA-D00DE57DD0B6}" type="pres">
      <dgm:prSet presAssocID="{A7B2618B-A65F-4DE4-96EF-D4F5545C790F}" presName="linear" presStyleCnt="0">
        <dgm:presLayoutVars>
          <dgm:animLvl val="lvl"/>
          <dgm:resizeHandles val="exact"/>
        </dgm:presLayoutVars>
      </dgm:prSet>
      <dgm:spPr/>
      <dgm:t>
        <a:bodyPr/>
        <a:lstStyle/>
        <a:p>
          <a:endParaRPr lang="en-US"/>
        </a:p>
      </dgm:t>
    </dgm:pt>
    <dgm:pt modelId="{DCC25E31-0D0F-4994-85F3-D647019F69E3}" type="pres">
      <dgm:prSet presAssocID="{E7D87BA1-38B8-4910-B1BE-A2E86A9EA932}" presName="parentText" presStyleLbl="node1" presStyleIdx="0" presStyleCnt="2">
        <dgm:presLayoutVars>
          <dgm:chMax val="0"/>
          <dgm:bulletEnabled val="1"/>
        </dgm:presLayoutVars>
      </dgm:prSet>
      <dgm:spPr/>
      <dgm:t>
        <a:bodyPr/>
        <a:lstStyle/>
        <a:p>
          <a:endParaRPr lang="en-US"/>
        </a:p>
      </dgm:t>
    </dgm:pt>
    <dgm:pt modelId="{F6196699-4B3C-4467-9F10-51CF1DFF7025}" type="pres">
      <dgm:prSet presAssocID="{C705F432-FFB4-4FA4-8014-EF040361BB1D}" presName="spacer" presStyleCnt="0"/>
      <dgm:spPr/>
    </dgm:pt>
    <dgm:pt modelId="{5CAF2535-F143-46E9-8ACE-E14F6046CA76}" type="pres">
      <dgm:prSet presAssocID="{796C950F-F0CC-4BDA-9A82-51C0D5FE35F2}" presName="parentText" presStyleLbl="node1" presStyleIdx="1" presStyleCnt="2">
        <dgm:presLayoutVars>
          <dgm:chMax val="0"/>
          <dgm:bulletEnabled val="1"/>
        </dgm:presLayoutVars>
      </dgm:prSet>
      <dgm:spPr/>
      <dgm:t>
        <a:bodyPr/>
        <a:lstStyle/>
        <a:p>
          <a:endParaRPr lang="en-US"/>
        </a:p>
      </dgm:t>
    </dgm:pt>
  </dgm:ptLst>
  <dgm:cxnLst>
    <dgm:cxn modelId="{0FECBB9A-3204-4F4F-B6F8-C6D58BBA13DF}" type="presOf" srcId="{E7D87BA1-38B8-4910-B1BE-A2E86A9EA932}" destId="{DCC25E31-0D0F-4994-85F3-D647019F69E3}" srcOrd="0" destOrd="0" presId="urn:microsoft.com/office/officeart/2005/8/layout/vList2"/>
    <dgm:cxn modelId="{7C3BEDF6-6EC0-476B-890A-D423300B1682}" srcId="{A7B2618B-A65F-4DE4-96EF-D4F5545C790F}" destId="{796C950F-F0CC-4BDA-9A82-51C0D5FE35F2}" srcOrd="1" destOrd="0" parTransId="{9AAA0944-BBEC-4A03-92E0-2EB1EE71FDDF}" sibTransId="{181C8952-EEAC-49CD-990A-6B5DAA1D3F5D}"/>
    <dgm:cxn modelId="{AB221427-2DF8-44F4-A0EE-5F59567DF2F9}" type="presOf" srcId="{A7B2618B-A65F-4DE4-96EF-D4F5545C790F}" destId="{2D60461A-77D9-44DA-B3BA-D00DE57DD0B6}" srcOrd="0" destOrd="0" presId="urn:microsoft.com/office/officeart/2005/8/layout/vList2"/>
    <dgm:cxn modelId="{48932DAC-2A05-44CB-8ACE-D2644EEB8628}" srcId="{A7B2618B-A65F-4DE4-96EF-D4F5545C790F}" destId="{E7D87BA1-38B8-4910-B1BE-A2E86A9EA932}" srcOrd="0" destOrd="0" parTransId="{88DE95A6-B1D9-4D60-83CB-530301D34478}" sibTransId="{C705F432-FFB4-4FA4-8014-EF040361BB1D}"/>
    <dgm:cxn modelId="{0BE2F8C9-903C-4EDC-829F-B91328A26C19}" type="presOf" srcId="{796C950F-F0CC-4BDA-9A82-51C0D5FE35F2}" destId="{5CAF2535-F143-46E9-8ACE-E14F6046CA76}" srcOrd="0" destOrd="0" presId="urn:microsoft.com/office/officeart/2005/8/layout/vList2"/>
    <dgm:cxn modelId="{C69F4F64-6FE7-4F12-9BF1-E1E9793148C2}" type="presParOf" srcId="{2D60461A-77D9-44DA-B3BA-D00DE57DD0B6}" destId="{DCC25E31-0D0F-4994-85F3-D647019F69E3}" srcOrd="0" destOrd="0" presId="urn:microsoft.com/office/officeart/2005/8/layout/vList2"/>
    <dgm:cxn modelId="{474CAB88-25A0-463D-8654-08F47991B07D}" type="presParOf" srcId="{2D60461A-77D9-44DA-B3BA-D00DE57DD0B6}" destId="{F6196699-4B3C-4467-9F10-51CF1DFF7025}" srcOrd="1" destOrd="0" presId="urn:microsoft.com/office/officeart/2005/8/layout/vList2"/>
    <dgm:cxn modelId="{DF33B862-1F94-4F2C-9480-7140140E9ED3}" type="presParOf" srcId="{2D60461A-77D9-44DA-B3BA-D00DE57DD0B6}" destId="{5CAF2535-F143-46E9-8ACE-E14F6046CA76}"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93A8DF-803C-417B-B8D8-14AE5B156E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11A2DAD-D60B-4FCA-9AF6-3B3F67CBCD82}">
      <dgm:prSet/>
      <dgm:spPr/>
      <dgm:t>
        <a:bodyPr/>
        <a:lstStyle/>
        <a:p>
          <a:pPr rtl="0"/>
          <a:r>
            <a:rPr lang="en-US" b="1" smtClean="0"/>
            <a:t>PAN (Personal Area Network)</a:t>
          </a:r>
          <a:r>
            <a:rPr lang="en-US" smtClean="0"/>
            <a:t> — a net to link up devices within a radius of roughly one or a couple of rooms.</a:t>
          </a:r>
          <a:endParaRPr lang="en-IN"/>
        </a:p>
      </dgm:t>
    </dgm:pt>
    <dgm:pt modelId="{48124C3F-1755-4F44-8AA3-153B0A2A8D3C}" type="parTrans" cxnId="{2F0DBD0D-E996-4698-8D32-4C00786F2D0B}">
      <dgm:prSet/>
      <dgm:spPr/>
      <dgm:t>
        <a:bodyPr/>
        <a:lstStyle/>
        <a:p>
          <a:endParaRPr lang="en-IN"/>
        </a:p>
      </dgm:t>
    </dgm:pt>
    <dgm:pt modelId="{5C6F901D-0CB5-47B4-A7D4-CB2022A74109}" type="sibTrans" cxnId="{2F0DBD0D-E996-4698-8D32-4C00786F2D0B}">
      <dgm:prSet/>
      <dgm:spPr/>
      <dgm:t>
        <a:bodyPr/>
        <a:lstStyle/>
        <a:p>
          <a:endParaRPr lang="en-IN"/>
        </a:p>
      </dgm:t>
    </dgm:pt>
    <dgm:pt modelId="{563785C4-F717-43F4-91AA-62422C3CE932}">
      <dgm:prSet/>
      <dgm:spPr/>
      <dgm:t>
        <a:bodyPr/>
        <a:lstStyle/>
        <a:p>
          <a:pPr rtl="0"/>
          <a:r>
            <a:rPr lang="en-US" b="1" smtClean="0"/>
            <a:t>LAN (Local Area Network)</a:t>
          </a:r>
          <a:r>
            <a:rPr lang="en-US" smtClean="0"/>
            <a:t> — a network covering the area of one building.</a:t>
          </a:r>
          <a:endParaRPr lang="en-IN"/>
        </a:p>
      </dgm:t>
    </dgm:pt>
    <dgm:pt modelId="{C93D888D-B5CA-4EA7-BC5D-3AE3BC595522}" type="parTrans" cxnId="{39E09CE9-E79B-49FA-A733-17A2A6390BF1}">
      <dgm:prSet/>
      <dgm:spPr/>
      <dgm:t>
        <a:bodyPr/>
        <a:lstStyle/>
        <a:p>
          <a:endParaRPr lang="en-IN"/>
        </a:p>
      </dgm:t>
    </dgm:pt>
    <dgm:pt modelId="{B5035164-32FA-423E-8E05-C0CDE13E04C3}" type="sibTrans" cxnId="{39E09CE9-E79B-49FA-A733-17A2A6390BF1}">
      <dgm:prSet/>
      <dgm:spPr/>
      <dgm:t>
        <a:bodyPr/>
        <a:lstStyle/>
        <a:p>
          <a:endParaRPr lang="en-IN"/>
        </a:p>
      </dgm:t>
    </dgm:pt>
    <dgm:pt modelId="{F0B74F1E-235F-423A-8246-921669B9B5D7}">
      <dgm:prSet/>
      <dgm:spPr/>
      <dgm:t>
        <a:bodyPr/>
        <a:lstStyle/>
        <a:p>
          <a:pPr rtl="0"/>
          <a:r>
            <a:rPr lang="en-US" b="1" smtClean="0"/>
            <a:t>CAN (Campus/Corporate Area Network)</a:t>
          </a:r>
          <a:r>
            <a:rPr lang="en-US" smtClean="0"/>
            <a:t> — a network that unites smaller local area networks within a limited geographical area (enterprise, university)</a:t>
          </a:r>
          <a:endParaRPr lang="en-IN"/>
        </a:p>
      </dgm:t>
    </dgm:pt>
    <dgm:pt modelId="{0698BC0E-7225-4631-A819-F758FAC87ABA}" type="parTrans" cxnId="{9D16F03B-B1D7-483D-93BB-538C15B835CF}">
      <dgm:prSet/>
      <dgm:spPr/>
      <dgm:t>
        <a:bodyPr/>
        <a:lstStyle/>
        <a:p>
          <a:endParaRPr lang="en-IN"/>
        </a:p>
      </dgm:t>
    </dgm:pt>
    <dgm:pt modelId="{5F255128-4189-4CEF-BEB8-416855710F0D}" type="sibTrans" cxnId="{9D16F03B-B1D7-483D-93BB-538C15B835CF}">
      <dgm:prSet/>
      <dgm:spPr/>
      <dgm:t>
        <a:bodyPr/>
        <a:lstStyle/>
        <a:p>
          <a:endParaRPr lang="en-IN"/>
        </a:p>
      </dgm:t>
    </dgm:pt>
    <dgm:pt modelId="{9E41EE88-7C09-420C-B8D6-A560C005D230}" type="pres">
      <dgm:prSet presAssocID="{1F93A8DF-803C-417B-B8D8-14AE5B156E8C}" presName="linear" presStyleCnt="0">
        <dgm:presLayoutVars>
          <dgm:animLvl val="lvl"/>
          <dgm:resizeHandles val="exact"/>
        </dgm:presLayoutVars>
      </dgm:prSet>
      <dgm:spPr/>
      <dgm:t>
        <a:bodyPr/>
        <a:lstStyle/>
        <a:p>
          <a:endParaRPr lang="en-US"/>
        </a:p>
      </dgm:t>
    </dgm:pt>
    <dgm:pt modelId="{D011599C-33A1-4199-A02E-E29C5AC7D483}" type="pres">
      <dgm:prSet presAssocID="{E11A2DAD-D60B-4FCA-9AF6-3B3F67CBCD82}" presName="parentText" presStyleLbl="node1" presStyleIdx="0" presStyleCnt="3">
        <dgm:presLayoutVars>
          <dgm:chMax val="0"/>
          <dgm:bulletEnabled val="1"/>
        </dgm:presLayoutVars>
      </dgm:prSet>
      <dgm:spPr/>
      <dgm:t>
        <a:bodyPr/>
        <a:lstStyle/>
        <a:p>
          <a:endParaRPr lang="en-US"/>
        </a:p>
      </dgm:t>
    </dgm:pt>
    <dgm:pt modelId="{C128B9A1-D78A-4180-9127-D6C9AD6263C4}" type="pres">
      <dgm:prSet presAssocID="{5C6F901D-0CB5-47B4-A7D4-CB2022A74109}" presName="spacer" presStyleCnt="0"/>
      <dgm:spPr/>
    </dgm:pt>
    <dgm:pt modelId="{A45A3446-4037-4C90-8B91-25C5F424B1B5}" type="pres">
      <dgm:prSet presAssocID="{563785C4-F717-43F4-91AA-62422C3CE932}" presName="parentText" presStyleLbl="node1" presStyleIdx="1" presStyleCnt="3">
        <dgm:presLayoutVars>
          <dgm:chMax val="0"/>
          <dgm:bulletEnabled val="1"/>
        </dgm:presLayoutVars>
      </dgm:prSet>
      <dgm:spPr/>
      <dgm:t>
        <a:bodyPr/>
        <a:lstStyle/>
        <a:p>
          <a:endParaRPr lang="en-US"/>
        </a:p>
      </dgm:t>
    </dgm:pt>
    <dgm:pt modelId="{54991EFA-8BF5-4199-87FD-CCFFB2527C3F}" type="pres">
      <dgm:prSet presAssocID="{B5035164-32FA-423E-8E05-C0CDE13E04C3}" presName="spacer" presStyleCnt="0"/>
      <dgm:spPr/>
    </dgm:pt>
    <dgm:pt modelId="{A6DA64E0-8B8F-4110-830A-BBFEBD3DA585}" type="pres">
      <dgm:prSet presAssocID="{F0B74F1E-235F-423A-8246-921669B9B5D7}" presName="parentText" presStyleLbl="node1" presStyleIdx="2" presStyleCnt="3">
        <dgm:presLayoutVars>
          <dgm:chMax val="0"/>
          <dgm:bulletEnabled val="1"/>
        </dgm:presLayoutVars>
      </dgm:prSet>
      <dgm:spPr/>
      <dgm:t>
        <a:bodyPr/>
        <a:lstStyle/>
        <a:p>
          <a:endParaRPr lang="en-US"/>
        </a:p>
      </dgm:t>
    </dgm:pt>
  </dgm:ptLst>
  <dgm:cxnLst>
    <dgm:cxn modelId="{39E09CE9-E79B-49FA-A733-17A2A6390BF1}" srcId="{1F93A8DF-803C-417B-B8D8-14AE5B156E8C}" destId="{563785C4-F717-43F4-91AA-62422C3CE932}" srcOrd="1" destOrd="0" parTransId="{C93D888D-B5CA-4EA7-BC5D-3AE3BC595522}" sibTransId="{B5035164-32FA-423E-8E05-C0CDE13E04C3}"/>
    <dgm:cxn modelId="{54359018-E873-4996-924C-F9282C989ED3}" type="presOf" srcId="{F0B74F1E-235F-423A-8246-921669B9B5D7}" destId="{A6DA64E0-8B8F-4110-830A-BBFEBD3DA585}" srcOrd="0" destOrd="0" presId="urn:microsoft.com/office/officeart/2005/8/layout/vList2"/>
    <dgm:cxn modelId="{2F0DBD0D-E996-4698-8D32-4C00786F2D0B}" srcId="{1F93A8DF-803C-417B-B8D8-14AE5B156E8C}" destId="{E11A2DAD-D60B-4FCA-9AF6-3B3F67CBCD82}" srcOrd="0" destOrd="0" parTransId="{48124C3F-1755-4F44-8AA3-153B0A2A8D3C}" sibTransId="{5C6F901D-0CB5-47B4-A7D4-CB2022A74109}"/>
    <dgm:cxn modelId="{26DEB736-6C04-4092-8796-B32D34FFD6D5}" type="presOf" srcId="{563785C4-F717-43F4-91AA-62422C3CE932}" destId="{A45A3446-4037-4C90-8B91-25C5F424B1B5}" srcOrd="0" destOrd="0" presId="urn:microsoft.com/office/officeart/2005/8/layout/vList2"/>
    <dgm:cxn modelId="{9D16F03B-B1D7-483D-93BB-538C15B835CF}" srcId="{1F93A8DF-803C-417B-B8D8-14AE5B156E8C}" destId="{F0B74F1E-235F-423A-8246-921669B9B5D7}" srcOrd="2" destOrd="0" parTransId="{0698BC0E-7225-4631-A819-F758FAC87ABA}" sibTransId="{5F255128-4189-4CEF-BEB8-416855710F0D}"/>
    <dgm:cxn modelId="{2A5B2C78-1FD6-4665-955B-F891181ACBC8}" type="presOf" srcId="{E11A2DAD-D60B-4FCA-9AF6-3B3F67CBCD82}" destId="{D011599C-33A1-4199-A02E-E29C5AC7D483}" srcOrd="0" destOrd="0" presId="urn:microsoft.com/office/officeart/2005/8/layout/vList2"/>
    <dgm:cxn modelId="{EB8D445B-3485-45C9-BCFF-532FF47B4662}" type="presOf" srcId="{1F93A8DF-803C-417B-B8D8-14AE5B156E8C}" destId="{9E41EE88-7C09-420C-B8D6-A560C005D230}" srcOrd="0" destOrd="0" presId="urn:microsoft.com/office/officeart/2005/8/layout/vList2"/>
    <dgm:cxn modelId="{0F630B18-7B90-415F-99BE-2297102C7BCD}" type="presParOf" srcId="{9E41EE88-7C09-420C-B8D6-A560C005D230}" destId="{D011599C-33A1-4199-A02E-E29C5AC7D483}" srcOrd="0" destOrd="0" presId="urn:microsoft.com/office/officeart/2005/8/layout/vList2"/>
    <dgm:cxn modelId="{3965FD5C-CE31-42AA-AAD1-8EE9A9EEC583}" type="presParOf" srcId="{9E41EE88-7C09-420C-B8D6-A560C005D230}" destId="{C128B9A1-D78A-4180-9127-D6C9AD6263C4}" srcOrd="1" destOrd="0" presId="urn:microsoft.com/office/officeart/2005/8/layout/vList2"/>
    <dgm:cxn modelId="{46539844-BFB3-4C47-8F39-613279AF6673}" type="presParOf" srcId="{9E41EE88-7C09-420C-B8D6-A560C005D230}" destId="{A45A3446-4037-4C90-8B91-25C5F424B1B5}" srcOrd="2" destOrd="0" presId="urn:microsoft.com/office/officeart/2005/8/layout/vList2"/>
    <dgm:cxn modelId="{875693C8-769C-4C2E-A6C1-9BD99492D8CC}" type="presParOf" srcId="{9E41EE88-7C09-420C-B8D6-A560C005D230}" destId="{54991EFA-8BF5-4199-87FD-CCFFB2527C3F}" srcOrd="3" destOrd="0" presId="urn:microsoft.com/office/officeart/2005/8/layout/vList2"/>
    <dgm:cxn modelId="{76BBF062-FC3E-4C1C-8C39-C9437C252A37}" type="presParOf" srcId="{9E41EE88-7C09-420C-B8D6-A560C005D230}" destId="{A6DA64E0-8B8F-4110-830A-BBFEBD3DA585}"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EB98E7-D205-4037-BF13-28260FC317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972CD3F-738E-4FEB-BE9E-5BEC1683695A}">
      <dgm:prSet/>
      <dgm:spPr/>
      <dgm:t>
        <a:bodyPr/>
        <a:lstStyle/>
        <a:p>
          <a:pPr algn="just" rtl="0"/>
          <a:r>
            <a:rPr lang="en-US" b="1" dirty="0" smtClean="0"/>
            <a:t>MAN (Metropolitan Area Network)</a:t>
          </a:r>
          <a:r>
            <a:rPr lang="en-US" dirty="0" smtClean="0"/>
            <a:t> — a big network for a certain metropolitan area powered by the microwave transmission technology.</a:t>
          </a:r>
          <a:endParaRPr lang="en-IN" dirty="0"/>
        </a:p>
      </dgm:t>
    </dgm:pt>
    <dgm:pt modelId="{4C6E2ACF-2656-4EC6-9A3E-651C3FE55734}" type="parTrans" cxnId="{E110BC18-434F-4783-BC48-C3CBC84FB18B}">
      <dgm:prSet/>
      <dgm:spPr/>
      <dgm:t>
        <a:bodyPr/>
        <a:lstStyle/>
        <a:p>
          <a:endParaRPr lang="en-IN"/>
        </a:p>
      </dgm:t>
    </dgm:pt>
    <dgm:pt modelId="{0D34E12D-B786-4DA5-B158-C4E216A8E8C7}" type="sibTrans" cxnId="{E110BC18-434F-4783-BC48-C3CBC84FB18B}">
      <dgm:prSet/>
      <dgm:spPr/>
      <dgm:t>
        <a:bodyPr/>
        <a:lstStyle/>
        <a:p>
          <a:endParaRPr lang="en-IN"/>
        </a:p>
      </dgm:t>
    </dgm:pt>
    <dgm:pt modelId="{31ECB51F-DB07-4049-924D-2F8B5CBDA3FD}">
      <dgm:prSet/>
      <dgm:spPr/>
      <dgm:t>
        <a:bodyPr/>
        <a:lstStyle/>
        <a:p>
          <a:pPr algn="just" rtl="0"/>
          <a:r>
            <a:rPr lang="en-US" b="1" dirty="0" smtClean="0"/>
            <a:t>WAN (Wide Area Network)</a:t>
          </a:r>
          <a:r>
            <a:rPr lang="en-US" dirty="0" smtClean="0"/>
            <a:t> — a network that exists over a large-scale geographical area and unites different smaller networks, including LANs and MANs.</a:t>
          </a:r>
          <a:endParaRPr lang="en-IN" dirty="0"/>
        </a:p>
      </dgm:t>
    </dgm:pt>
    <dgm:pt modelId="{8A2CD518-8B9F-475A-97F1-2680C2F71546}" type="parTrans" cxnId="{CF074009-7A25-4E9B-9BD7-706E9E0B59D7}">
      <dgm:prSet/>
      <dgm:spPr/>
      <dgm:t>
        <a:bodyPr/>
        <a:lstStyle/>
        <a:p>
          <a:endParaRPr lang="en-IN"/>
        </a:p>
      </dgm:t>
    </dgm:pt>
    <dgm:pt modelId="{5246BFE9-98D7-4F02-9CA9-EE0A98F67DE2}" type="sibTrans" cxnId="{CF074009-7A25-4E9B-9BD7-706E9E0B59D7}">
      <dgm:prSet/>
      <dgm:spPr/>
      <dgm:t>
        <a:bodyPr/>
        <a:lstStyle/>
        <a:p>
          <a:endParaRPr lang="en-IN"/>
        </a:p>
      </dgm:t>
    </dgm:pt>
    <dgm:pt modelId="{5E3940AD-217E-409D-A8A4-3C1ACD5BCF8C}" type="pres">
      <dgm:prSet presAssocID="{02EB98E7-D205-4037-BF13-28260FC3175E}" presName="linear" presStyleCnt="0">
        <dgm:presLayoutVars>
          <dgm:animLvl val="lvl"/>
          <dgm:resizeHandles val="exact"/>
        </dgm:presLayoutVars>
      </dgm:prSet>
      <dgm:spPr/>
      <dgm:t>
        <a:bodyPr/>
        <a:lstStyle/>
        <a:p>
          <a:endParaRPr lang="en-US"/>
        </a:p>
      </dgm:t>
    </dgm:pt>
    <dgm:pt modelId="{296371B9-6D7C-4932-B9B9-0E86647789F3}" type="pres">
      <dgm:prSet presAssocID="{3972CD3F-738E-4FEB-BE9E-5BEC1683695A}" presName="parentText" presStyleLbl="node1" presStyleIdx="0" presStyleCnt="2">
        <dgm:presLayoutVars>
          <dgm:chMax val="0"/>
          <dgm:bulletEnabled val="1"/>
        </dgm:presLayoutVars>
      </dgm:prSet>
      <dgm:spPr/>
      <dgm:t>
        <a:bodyPr/>
        <a:lstStyle/>
        <a:p>
          <a:endParaRPr lang="en-US"/>
        </a:p>
      </dgm:t>
    </dgm:pt>
    <dgm:pt modelId="{CDB976A3-8A13-43E8-88EC-BB04E04BC492}" type="pres">
      <dgm:prSet presAssocID="{0D34E12D-B786-4DA5-B158-C4E216A8E8C7}" presName="spacer" presStyleCnt="0"/>
      <dgm:spPr/>
    </dgm:pt>
    <dgm:pt modelId="{DD9CC245-4E4C-44BB-A24A-BF678350D360}" type="pres">
      <dgm:prSet presAssocID="{31ECB51F-DB07-4049-924D-2F8B5CBDA3FD}" presName="parentText" presStyleLbl="node1" presStyleIdx="1" presStyleCnt="2">
        <dgm:presLayoutVars>
          <dgm:chMax val="0"/>
          <dgm:bulletEnabled val="1"/>
        </dgm:presLayoutVars>
      </dgm:prSet>
      <dgm:spPr/>
      <dgm:t>
        <a:bodyPr/>
        <a:lstStyle/>
        <a:p>
          <a:endParaRPr lang="en-US"/>
        </a:p>
      </dgm:t>
    </dgm:pt>
  </dgm:ptLst>
  <dgm:cxnLst>
    <dgm:cxn modelId="{967F9594-77ED-4528-9F9A-2FCFD74B7EF3}" type="presOf" srcId="{3972CD3F-738E-4FEB-BE9E-5BEC1683695A}" destId="{296371B9-6D7C-4932-B9B9-0E86647789F3}" srcOrd="0" destOrd="0" presId="urn:microsoft.com/office/officeart/2005/8/layout/vList2"/>
    <dgm:cxn modelId="{D3730127-082A-4EBE-ADE0-262D0C6E4F8A}" type="presOf" srcId="{02EB98E7-D205-4037-BF13-28260FC3175E}" destId="{5E3940AD-217E-409D-A8A4-3C1ACD5BCF8C}" srcOrd="0" destOrd="0" presId="urn:microsoft.com/office/officeart/2005/8/layout/vList2"/>
    <dgm:cxn modelId="{CF074009-7A25-4E9B-9BD7-706E9E0B59D7}" srcId="{02EB98E7-D205-4037-BF13-28260FC3175E}" destId="{31ECB51F-DB07-4049-924D-2F8B5CBDA3FD}" srcOrd="1" destOrd="0" parTransId="{8A2CD518-8B9F-475A-97F1-2680C2F71546}" sibTransId="{5246BFE9-98D7-4F02-9CA9-EE0A98F67DE2}"/>
    <dgm:cxn modelId="{E9DE271F-3C23-4513-AB35-93C4AB8EB50C}" type="presOf" srcId="{31ECB51F-DB07-4049-924D-2F8B5CBDA3FD}" destId="{DD9CC245-4E4C-44BB-A24A-BF678350D360}" srcOrd="0" destOrd="0" presId="urn:microsoft.com/office/officeart/2005/8/layout/vList2"/>
    <dgm:cxn modelId="{E110BC18-434F-4783-BC48-C3CBC84FB18B}" srcId="{02EB98E7-D205-4037-BF13-28260FC3175E}" destId="{3972CD3F-738E-4FEB-BE9E-5BEC1683695A}" srcOrd="0" destOrd="0" parTransId="{4C6E2ACF-2656-4EC6-9A3E-651C3FE55734}" sibTransId="{0D34E12D-B786-4DA5-B158-C4E216A8E8C7}"/>
    <dgm:cxn modelId="{871FAC3B-AB27-4F57-8B58-89E955C36D74}" type="presParOf" srcId="{5E3940AD-217E-409D-A8A4-3C1ACD5BCF8C}" destId="{296371B9-6D7C-4932-B9B9-0E86647789F3}" srcOrd="0" destOrd="0" presId="urn:microsoft.com/office/officeart/2005/8/layout/vList2"/>
    <dgm:cxn modelId="{2537D276-2D35-4AB2-8D79-4F68B6C5B2DE}" type="presParOf" srcId="{5E3940AD-217E-409D-A8A4-3C1ACD5BCF8C}" destId="{CDB976A3-8A13-43E8-88EC-BB04E04BC492}" srcOrd="1" destOrd="0" presId="urn:microsoft.com/office/officeart/2005/8/layout/vList2"/>
    <dgm:cxn modelId="{83F4974D-9E88-4CEF-9A75-F9074D7BA4D6}" type="presParOf" srcId="{5E3940AD-217E-409D-A8A4-3C1ACD5BCF8C}" destId="{DD9CC245-4E4C-44BB-A24A-BF678350D360}"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7A6B1-486D-48E4-95F7-C0B96A5AFC8B}">
      <dsp:nvSpPr>
        <dsp:cNvPr id="0" name=""/>
        <dsp:cNvSpPr/>
      </dsp:nvSpPr>
      <dsp:spPr>
        <a:xfrm>
          <a:off x="0" y="33302"/>
          <a:ext cx="10515600" cy="27705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smtClean="0"/>
            <a:t>Device to device (D2D)</a:t>
          </a:r>
          <a:r>
            <a:rPr lang="en-US" sz="3200" kern="1200" smtClean="0"/>
            <a:t> — direct contact between two smart objects when they share information instantaneously without intermediaries. For example, industrial robots and sensors are connected to one another directly to coordinate their actions.</a:t>
          </a:r>
          <a:endParaRPr lang="en-IN" sz="3200" kern="1200"/>
        </a:p>
      </dsp:txBody>
      <dsp:txXfrm>
        <a:off x="135248" y="168550"/>
        <a:ext cx="10245104" cy="2500063"/>
      </dsp:txXfrm>
    </dsp:sp>
    <dsp:sp modelId="{33C8FC98-BB30-4C1C-9422-C9151FEEA89E}">
      <dsp:nvSpPr>
        <dsp:cNvPr id="0" name=""/>
        <dsp:cNvSpPr/>
      </dsp:nvSpPr>
      <dsp:spPr>
        <a:xfrm>
          <a:off x="0" y="2896022"/>
          <a:ext cx="10515600" cy="27705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smtClean="0"/>
            <a:t>This type of connection is not very common yet, because most devices are not able to handle such processes.</a:t>
          </a:r>
          <a:endParaRPr lang="en-IN" sz="3200" kern="1200"/>
        </a:p>
      </dsp:txBody>
      <dsp:txXfrm>
        <a:off x="135248" y="3031270"/>
        <a:ext cx="10245104" cy="25000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4A4BF-ADB4-4724-81D5-8D418DAF61BD}">
      <dsp:nvSpPr>
        <dsp:cNvPr id="0" name=""/>
        <dsp:cNvSpPr/>
      </dsp:nvSpPr>
      <dsp:spPr>
        <a:xfrm>
          <a:off x="0" y="16089"/>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The capacity to connect a large number of heterogeneous elements</a:t>
          </a:r>
          <a:endParaRPr lang="en-IN" sz="2700" kern="1200"/>
        </a:p>
      </dsp:txBody>
      <dsp:txXfrm>
        <a:off x="31613" y="47702"/>
        <a:ext cx="10936347" cy="584369"/>
      </dsp:txXfrm>
    </dsp:sp>
    <dsp:sp modelId="{A7DA07C6-9BB4-43EE-9A93-AF958E6FF412}">
      <dsp:nvSpPr>
        <dsp:cNvPr id="0" name=""/>
        <dsp:cNvSpPr/>
      </dsp:nvSpPr>
      <dsp:spPr>
        <a:xfrm>
          <a:off x="0" y="741444"/>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High reliability</a:t>
          </a:r>
          <a:endParaRPr lang="en-IN" sz="2700" kern="1200"/>
        </a:p>
      </dsp:txBody>
      <dsp:txXfrm>
        <a:off x="31613" y="773057"/>
        <a:ext cx="10936347" cy="584369"/>
      </dsp:txXfrm>
    </dsp:sp>
    <dsp:sp modelId="{8CB5BFC5-9516-4F44-BAA1-C0EA9231E2D8}">
      <dsp:nvSpPr>
        <dsp:cNvPr id="0" name=""/>
        <dsp:cNvSpPr/>
      </dsp:nvSpPr>
      <dsp:spPr>
        <a:xfrm>
          <a:off x="0" y="1466799"/>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Real-time data transmission with minimum delays</a:t>
          </a:r>
          <a:endParaRPr lang="en-IN" sz="2700" kern="1200" dirty="0"/>
        </a:p>
      </dsp:txBody>
      <dsp:txXfrm>
        <a:off x="31613" y="1498412"/>
        <a:ext cx="10936347" cy="584369"/>
      </dsp:txXfrm>
    </dsp:sp>
    <dsp:sp modelId="{58CCFC12-D2A0-4ECA-B8DE-905599A6B2B2}">
      <dsp:nvSpPr>
        <dsp:cNvPr id="0" name=""/>
        <dsp:cNvSpPr/>
      </dsp:nvSpPr>
      <dsp:spPr>
        <a:xfrm>
          <a:off x="0" y="2192154"/>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The ability to protect all data flows</a:t>
          </a:r>
          <a:endParaRPr lang="en-IN" sz="2700" kern="1200"/>
        </a:p>
      </dsp:txBody>
      <dsp:txXfrm>
        <a:off x="31613" y="2223767"/>
        <a:ext cx="10936347" cy="584369"/>
      </dsp:txXfrm>
    </dsp:sp>
    <dsp:sp modelId="{DCC09DC8-05EA-4AB6-A567-D4C223AE567C}">
      <dsp:nvSpPr>
        <dsp:cNvPr id="0" name=""/>
        <dsp:cNvSpPr/>
      </dsp:nvSpPr>
      <dsp:spPr>
        <a:xfrm>
          <a:off x="0" y="2917509"/>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The ability to configure applications</a:t>
          </a:r>
          <a:endParaRPr lang="en-IN" sz="2700" kern="1200"/>
        </a:p>
      </dsp:txBody>
      <dsp:txXfrm>
        <a:off x="31613" y="2949122"/>
        <a:ext cx="10936347" cy="584369"/>
      </dsp:txXfrm>
    </dsp:sp>
    <dsp:sp modelId="{18E46FA2-6B3A-46F3-A143-1D25D143BBFB}">
      <dsp:nvSpPr>
        <dsp:cNvPr id="0" name=""/>
        <dsp:cNvSpPr/>
      </dsp:nvSpPr>
      <dsp:spPr>
        <a:xfrm>
          <a:off x="0" y="3642864"/>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Monitoring and traffic management at the device level</a:t>
          </a:r>
          <a:endParaRPr lang="en-IN" sz="2700" kern="1200"/>
        </a:p>
      </dsp:txBody>
      <dsp:txXfrm>
        <a:off x="31613" y="3674477"/>
        <a:ext cx="10936347" cy="584369"/>
      </dsp:txXfrm>
    </dsp:sp>
    <dsp:sp modelId="{C7FF9E05-8AEC-4114-84FB-9FEC91C13239}">
      <dsp:nvSpPr>
        <dsp:cNvPr id="0" name=""/>
        <dsp:cNvSpPr/>
      </dsp:nvSpPr>
      <dsp:spPr>
        <a:xfrm>
          <a:off x="0" y="4368219"/>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Cost-effectiveness for a large number of connected objects</a:t>
          </a:r>
          <a:endParaRPr lang="en-IN" sz="2700" kern="1200"/>
        </a:p>
      </dsp:txBody>
      <dsp:txXfrm>
        <a:off x="31613" y="4399832"/>
        <a:ext cx="10936347" cy="5843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A8603-0471-4D78-BDBF-0D7C8627ED7B}">
      <dsp:nvSpPr>
        <dsp:cNvPr id="0" name=""/>
        <dsp:cNvSpPr/>
      </dsp:nvSpPr>
      <dsp:spPr>
        <a:xfrm>
          <a:off x="0" y="58742"/>
          <a:ext cx="11057238" cy="10725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b="1" kern="1200" smtClean="0"/>
            <a:t>MQTT</a:t>
          </a:r>
          <a:endParaRPr lang="en-IN" sz="2700" kern="1200"/>
        </a:p>
      </dsp:txBody>
      <dsp:txXfrm>
        <a:off x="52359" y="111101"/>
        <a:ext cx="10952520" cy="967861"/>
      </dsp:txXfrm>
    </dsp:sp>
    <dsp:sp modelId="{A92E8D61-3D2A-442D-B46C-5605396B8695}">
      <dsp:nvSpPr>
        <dsp:cNvPr id="0" name=""/>
        <dsp:cNvSpPr/>
      </dsp:nvSpPr>
      <dsp:spPr>
        <a:xfrm>
          <a:off x="0" y="1209081"/>
          <a:ext cx="11057238" cy="10725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smtClean="0"/>
            <a:t>MQTT (Message Queue Telemetry Transport)</a:t>
          </a:r>
          <a:r>
            <a:rPr lang="en-US" sz="2700" kern="1200" smtClean="0"/>
            <a:t> is a lightweight protocol for sending simple data flows from sensors to applications and middleware.</a:t>
          </a:r>
          <a:endParaRPr lang="en-IN" sz="2700" kern="1200"/>
        </a:p>
      </dsp:txBody>
      <dsp:txXfrm>
        <a:off x="52359" y="1261440"/>
        <a:ext cx="10952520" cy="967861"/>
      </dsp:txXfrm>
    </dsp:sp>
    <dsp:sp modelId="{9FB9FA2E-DA91-4805-9BDB-229FD70E8A63}">
      <dsp:nvSpPr>
        <dsp:cNvPr id="0" name=""/>
        <dsp:cNvSpPr/>
      </dsp:nvSpPr>
      <dsp:spPr>
        <a:xfrm>
          <a:off x="115326" y="2281660"/>
          <a:ext cx="10826584" cy="2683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067"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solidFill>
                <a:srgbClr val="0070C0"/>
              </a:solidFill>
            </a:rPr>
            <a:t>The protocol functions on top of TCP/IP</a:t>
          </a:r>
          <a:endParaRPr lang="en-IN" sz="2100" kern="1200" dirty="0">
            <a:solidFill>
              <a:srgbClr val="0070C0"/>
            </a:solidFill>
          </a:endParaRPr>
        </a:p>
        <a:p>
          <a:pPr marL="228600" lvl="1" indent="-228600" algn="l" defTabSz="933450" rtl="0">
            <a:lnSpc>
              <a:spcPct val="90000"/>
            </a:lnSpc>
            <a:spcBef>
              <a:spcPct val="0"/>
            </a:spcBef>
            <a:spcAft>
              <a:spcPct val="20000"/>
            </a:spcAft>
            <a:buChar char="••"/>
          </a:pPr>
          <a:r>
            <a:rPr lang="en-US" sz="2100" kern="1200" dirty="0" smtClean="0">
              <a:solidFill>
                <a:srgbClr val="0070C0"/>
              </a:solidFill>
            </a:rPr>
            <a:t> Includes three components: subscriber, publisher and broker. </a:t>
          </a:r>
          <a:endParaRPr lang="en-IN" sz="2100" kern="1200" dirty="0">
            <a:solidFill>
              <a:srgbClr val="0070C0"/>
            </a:solidFill>
          </a:endParaRPr>
        </a:p>
        <a:p>
          <a:pPr marL="228600" lvl="1" indent="-228600" algn="l" defTabSz="933450" rtl="0">
            <a:lnSpc>
              <a:spcPct val="90000"/>
            </a:lnSpc>
            <a:spcBef>
              <a:spcPct val="0"/>
            </a:spcBef>
            <a:spcAft>
              <a:spcPct val="20000"/>
            </a:spcAft>
            <a:buChar char="••"/>
          </a:pPr>
          <a:r>
            <a:rPr lang="en-US" sz="2100" kern="1200" dirty="0" smtClean="0">
              <a:solidFill>
                <a:srgbClr val="0070C0"/>
              </a:solidFill>
            </a:rPr>
            <a:t>The publisher collects data and sends it to subscribers. </a:t>
          </a:r>
          <a:endParaRPr lang="en-IN" sz="2100" kern="1200" dirty="0">
            <a:solidFill>
              <a:srgbClr val="0070C0"/>
            </a:solidFill>
          </a:endParaRPr>
        </a:p>
        <a:p>
          <a:pPr marL="228600" lvl="1" indent="-228600" algn="l" defTabSz="933450" rtl="0">
            <a:lnSpc>
              <a:spcPct val="90000"/>
            </a:lnSpc>
            <a:spcBef>
              <a:spcPct val="0"/>
            </a:spcBef>
            <a:spcAft>
              <a:spcPct val="20000"/>
            </a:spcAft>
            <a:buChar char="••"/>
          </a:pPr>
          <a:r>
            <a:rPr lang="en-US" sz="2100" kern="1200" dirty="0" smtClean="0">
              <a:solidFill>
                <a:srgbClr val="0070C0"/>
              </a:solidFill>
            </a:rPr>
            <a:t>The broker tests publishers and subscribers, checking their authorization and ensuring security.</a:t>
          </a:r>
          <a:endParaRPr lang="en-IN" sz="2100" kern="1200" dirty="0">
            <a:solidFill>
              <a:srgbClr val="0070C0"/>
            </a:solidFill>
          </a:endParaRPr>
        </a:p>
        <a:p>
          <a:pPr marL="228600" lvl="1" indent="-228600" algn="l" defTabSz="933450" rtl="0">
            <a:lnSpc>
              <a:spcPct val="90000"/>
            </a:lnSpc>
            <a:spcBef>
              <a:spcPct val="0"/>
            </a:spcBef>
            <a:spcAft>
              <a:spcPct val="20000"/>
            </a:spcAft>
            <a:buChar char="••"/>
          </a:pPr>
          <a:r>
            <a:rPr lang="en-US" sz="2100" kern="1200" dirty="0" smtClean="0">
              <a:solidFill>
                <a:srgbClr val="0070C0"/>
              </a:solidFill>
            </a:rPr>
            <a:t>MQTT suits small, cheap, low-memory and low-power devices.</a:t>
          </a:r>
          <a:endParaRPr lang="en-IN" sz="2100" kern="1200" dirty="0">
            <a:solidFill>
              <a:srgbClr val="0070C0"/>
            </a:solidFill>
          </a:endParaRPr>
        </a:p>
      </dsp:txBody>
      <dsp:txXfrm>
        <a:off x="115326" y="2281660"/>
        <a:ext cx="10826584" cy="26832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2BA40-5E12-44CC-8D1E-CC93FB6D4198}">
      <dsp:nvSpPr>
        <dsp:cNvPr id="0" name=""/>
        <dsp:cNvSpPr/>
      </dsp:nvSpPr>
      <dsp:spPr>
        <a:xfrm>
          <a:off x="0" y="341928"/>
          <a:ext cx="11524735" cy="2212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IN" sz="3100" b="1" kern="1200" smtClean="0"/>
            <a:t>DDS</a:t>
          </a:r>
          <a:br>
            <a:rPr lang="en-IN" sz="3100" b="1" kern="1200" smtClean="0"/>
          </a:br>
          <a:r>
            <a:rPr lang="en-US" sz="3100" b="1" kern="1200" smtClean="0"/>
            <a:t>DDS</a:t>
          </a:r>
          <a:r>
            <a:rPr lang="en-US" sz="3100" kern="1200" smtClean="0"/>
            <a:t> </a:t>
          </a:r>
          <a:r>
            <a:rPr lang="en-US" sz="3100" b="1" kern="1200" smtClean="0"/>
            <a:t>(Data Distribution Service)</a:t>
          </a:r>
          <a:r>
            <a:rPr lang="en-US" sz="3100" kern="1200" smtClean="0"/>
            <a:t> is an IoT standard for real-time, scalable and high-performance machine-to-machine communication. It was developed by the Object Management Group (OMG).</a:t>
          </a:r>
          <a:endParaRPr lang="en-IN" sz="3100" kern="1200"/>
        </a:p>
      </dsp:txBody>
      <dsp:txXfrm>
        <a:off x="108004" y="449932"/>
        <a:ext cx="11308727" cy="1996462"/>
      </dsp:txXfrm>
    </dsp:sp>
    <dsp:sp modelId="{1396F390-4F65-4421-9D21-C9AFB9E27BE1}">
      <dsp:nvSpPr>
        <dsp:cNvPr id="0" name=""/>
        <dsp:cNvSpPr/>
      </dsp:nvSpPr>
      <dsp:spPr>
        <a:xfrm>
          <a:off x="0" y="2643678"/>
          <a:ext cx="11524735" cy="10239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The DDS standard has two main layers:</a:t>
          </a:r>
          <a:endParaRPr lang="en-IN" sz="3100" kern="1200"/>
        </a:p>
      </dsp:txBody>
      <dsp:txXfrm>
        <a:off x="49983" y="2693661"/>
        <a:ext cx="11424769" cy="923942"/>
      </dsp:txXfrm>
    </dsp:sp>
    <dsp:sp modelId="{1AE05AE9-5F68-4C6C-A348-0F185E22A3F1}">
      <dsp:nvSpPr>
        <dsp:cNvPr id="0" name=""/>
        <dsp:cNvSpPr/>
      </dsp:nvSpPr>
      <dsp:spPr>
        <a:xfrm>
          <a:off x="0" y="3667586"/>
          <a:ext cx="11524735"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910" tIns="39370" rIns="220472" bIns="39370" numCol="1" spcCol="1270" anchor="t" anchorCtr="0">
          <a:noAutofit/>
        </a:bodyPr>
        <a:lstStyle/>
        <a:p>
          <a:pPr marL="228600" lvl="1" indent="-228600" algn="just" defTabSz="1066800" rtl="0">
            <a:lnSpc>
              <a:spcPct val="90000"/>
            </a:lnSpc>
            <a:spcBef>
              <a:spcPct val="0"/>
            </a:spcBef>
            <a:spcAft>
              <a:spcPct val="20000"/>
            </a:spcAft>
            <a:buChar char="••"/>
          </a:pPr>
          <a:r>
            <a:rPr lang="en-US" sz="2400" kern="1200" dirty="0" smtClean="0">
              <a:solidFill>
                <a:srgbClr val="0070C0"/>
              </a:solidFill>
            </a:rPr>
            <a:t>Data-Centric Publish-Subscribe (DCPS), which delivers the information to subscribers</a:t>
          </a:r>
          <a:endParaRPr lang="en-IN" sz="2400" kern="1200" dirty="0">
            <a:solidFill>
              <a:srgbClr val="0070C0"/>
            </a:solidFill>
          </a:endParaRPr>
        </a:p>
        <a:p>
          <a:pPr marL="228600" lvl="1" indent="-228600" algn="just" defTabSz="1066800" rtl="0">
            <a:lnSpc>
              <a:spcPct val="90000"/>
            </a:lnSpc>
            <a:spcBef>
              <a:spcPct val="0"/>
            </a:spcBef>
            <a:spcAft>
              <a:spcPct val="20000"/>
            </a:spcAft>
            <a:buChar char="••"/>
          </a:pPr>
          <a:r>
            <a:rPr lang="en-US" sz="2400" kern="1200" dirty="0" smtClean="0">
              <a:solidFill>
                <a:srgbClr val="0070C0"/>
              </a:solidFill>
            </a:rPr>
            <a:t>Data-Local Reconstruction Layer (DLRL), which provides an interface to DCPS functionalities</a:t>
          </a:r>
          <a:endParaRPr lang="en-IN" sz="2400" kern="1200" dirty="0">
            <a:solidFill>
              <a:srgbClr val="0070C0"/>
            </a:solidFill>
          </a:endParaRPr>
        </a:p>
      </dsp:txBody>
      <dsp:txXfrm>
        <a:off x="0" y="3667586"/>
        <a:ext cx="11524735" cy="11871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3F3E3-412B-408F-8DBF-AD0761E7C275}">
      <dsp:nvSpPr>
        <dsp:cNvPr id="0" name=""/>
        <dsp:cNvSpPr/>
      </dsp:nvSpPr>
      <dsp:spPr>
        <a:xfrm>
          <a:off x="0" y="9875"/>
          <a:ext cx="10999573" cy="8355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IN" sz="3200" b="1" kern="1200" smtClean="0"/>
            <a:t>AMQP</a:t>
          </a:r>
          <a:endParaRPr lang="en-IN" sz="3200" kern="1200"/>
        </a:p>
      </dsp:txBody>
      <dsp:txXfrm>
        <a:off x="40788" y="50663"/>
        <a:ext cx="10917997" cy="753974"/>
      </dsp:txXfrm>
    </dsp:sp>
    <dsp:sp modelId="{D5BE77CE-B6FA-4826-AE1C-85B523128C40}">
      <dsp:nvSpPr>
        <dsp:cNvPr id="0" name=""/>
        <dsp:cNvSpPr/>
      </dsp:nvSpPr>
      <dsp:spPr>
        <a:xfrm>
          <a:off x="0" y="943345"/>
          <a:ext cx="10999573" cy="188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smtClean="0"/>
            <a:t>AMQP</a:t>
          </a:r>
          <a:r>
            <a:rPr lang="en-US" sz="3200" kern="1200" smtClean="0"/>
            <a:t> </a:t>
          </a:r>
          <a:r>
            <a:rPr lang="en-US" sz="3200" b="1" kern="1200" smtClean="0"/>
            <a:t>(Advanced Message Queuing Protocol)</a:t>
          </a:r>
          <a:r>
            <a:rPr lang="en-US" sz="3200" kern="1200" smtClean="0"/>
            <a:t> is an application layer protocol for message-oriented middleware environments. It is approved as an international standard.</a:t>
          </a:r>
          <a:endParaRPr lang="en-IN" sz="3200" kern="1200"/>
        </a:p>
      </dsp:txBody>
      <dsp:txXfrm>
        <a:off x="92058" y="1035403"/>
        <a:ext cx="10815457" cy="1701704"/>
      </dsp:txXfrm>
    </dsp:sp>
    <dsp:sp modelId="{D86C3872-151F-42EC-8643-959D491D8AE6}">
      <dsp:nvSpPr>
        <dsp:cNvPr id="0" name=""/>
        <dsp:cNvSpPr/>
      </dsp:nvSpPr>
      <dsp:spPr>
        <a:xfrm>
          <a:off x="0" y="2927086"/>
          <a:ext cx="10999573" cy="12760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The processing chain of the protocol includes three components that follow certain rules.</a:t>
          </a:r>
          <a:endParaRPr lang="en-IN" sz="3200" kern="1200" dirty="0"/>
        </a:p>
      </dsp:txBody>
      <dsp:txXfrm>
        <a:off x="62292" y="2989378"/>
        <a:ext cx="10874989" cy="1151475"/>
      </dsp:txXfrm>
    </dsp:sp>
    <dsp:sp modelId="{77075386-81CD-4AB5-ADCF-0093F3348457}">
      <dsp:nvSpPr>
        <dsp:cNvPr id="0" name=""/>
        <dsp:cNvSpPr/>
      </dsp:nvSpPr>
      <dsp:spPr>
        <a:xfrm>
          <a:off x="0" y="4203145"/>
          <a:ext cx="10999573" cy="214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36"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b="1" kern="1200" dirty="0" smtClean="0">
              <a:solidFill>
                <a:srgbClr val="0070C0"/>
              </a:solidFill>
            </a:rPr>
            <a:t>Exchange</a:t>
          </a:r>
          <a:r>
            <a:rPr lang="en-US" sz="2500" kern="1200" dirty="0" smtClean="0">
              <a:solidFill>
                <a:srgbClr val="0070C0"/>
              </a:solidFill>
            </a:rPr>
            <a:t> — gets messages and puts them in the queues</a:t>
          </a:r>
          <a:endParaRPr lang="en-IN" sz="2500" kern="1200" dirty="0">
            <a:solidFill>
              <a:srgbClr val="0070C0"/>
            </a:solidFill>
          </a:endParaRPr>
        </a:p>
        <a:p>
          <a:pPr marL="228600" lvl="1" indent="-228600" algn="l" defTabSz="1111250" rtl="0">
            <a:lnSpc>
              <a:spcPct val="90000"/>
            </a:lnSpc>
            <a:spcBef>
              <a:spcPct val="0"/>
            </a:spcBef>
            <a:spcAft>
              <a:spcPct val="20000"/>
            </a:spcAft>
            <a:buChar char="••"/>
          </a:pPr>
          <a:r>
            <a:rPr lang="en-US" sz="2500" b="1" kern="1200" dirty="0" smtClean="0">
              <a:solidFill>
                <a:srgbClr val="0070C0"/>
              </a:solidFill>
            </a:rPr>
            <a:t>Message queue </a:t>
          </a:r>
          <a:r>
            <a:rPr lang="en-US" sz="2500" kern="1200" dirty="0" smtClean="0">
              <a:solidFill>
                <a:srgbClr val="0070C0"/>
              </a:solidFill>
            </a:rPr>
            <a:t>— stores messages until they can be safely processed by the client app</a:t>
          </a:r>
          <a:endParaRPr lang="en-IN" sz="2500" kern="1200" dirty="0">
            <a:solidFill>
              <a:srgbClr val="0070C0"/>
            </a:solidFill>
          </a:endParaRPr>
        </a:p>
        <a:p>
          <a:pPr marL="228600" lvl="1" indent="-228600" algn="l" defTabSz="1111250" rtl="0">
            <a:lnSpc>
              <a:spcPct val="90000"/>
            </a:lnSpc>
            <a:spcBef>
              <a:spcPct val="0"/>
            </a:spcBef>
            <a:spcAft>
              <a:spcPct val="20000"/>
            </a:spcAft>
            <a:buChar char="••"/>
          </a:pPr>
          <a:r>
            <a:rPr lang="en-US" sz="2500" b="1" kern="1200" dirty="0" smtClean="0">
              <a:solidFill>
                <a:srgbClr val="0070C0"/>
              </a:solidFill>
            </a:rPr>
            <a:t>Binding</a:t>
          </a:r>
          <a:r>
            <a:rPr lang="en-US" sz="2500" kern="1200" dirty="0" smtClean="0">
              <a:solidFill>
                <a:srgbClr val="0070C0"/>
              </a:solidFill>
            </a:rPr>
            <a:t> — states the relationship between the first and the second components</a:t>
          </a:r>
          <a:endParaRPr lang="en-IN" sz="2500" kern="1200" dirty="0">
            <a:solidFill>
              <a:srgbClr val="0070C0"/>
            </a:solidFill>
          </a:endParaRPr>
        </a:p>
      </dsp:txBody>
      <dsp:txXfrm>
        <a:off x="0" y="4203145"/>
        <a:ext cx="10999573" cy="21465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2DC8-51A8-4769-AF99-31826A19F6FF}">
      <dsp:nvSpPr>
        <dsp:cNvPr id="0" name=""/>
        <dsp:cNvSpPr/>
      </dsp:nvSpPr>
      <dsp:spPr>
        <a:xfrm>
          <a:off x="0" y="120222"/>
          <a:ext cx="11024286" cy="1830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IN" sz="3300" b="1" kern="1200" smtClean="0"/>
            <a:t>LoRaWAN</a:t>
          </a:r>
          <a:endParaRPr lang="en-IN" sz="3300" kern="1200"/>
        </a:p>
      </dsp:txBody>
      <dsp:txXfrm>
        <a:off x="89351" y="209573"/>
        <a:ext cx="10845584" cy="1651653"/>
      </dsp:txXfrm>
    </dsp:sp>
    <dsp:sp modelId="{75723814-25B7-41C8-AA94-58AD9CC24B89}">
      <dsp:nvSpPr>
        <dsp:cNvPr id="0" name=""/>
        <dsp:cNvSpPr/>
      </dsp:nvSpPr>
      <dsp:spPr>
        <a:xfrm>
          <a:off x="0" y="2045617"/>
          <a:ext cx="11024286" cy="1830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just" defTabSz="1466850" rtl="0">
            <a:lnSpc>
              <a:spcPct val="90000"/>
            </a:lnSpc>
            <a:spcBef>
              <a:spcPct val="0"/>
            </a:spcBef>
            <a:spcAft>
              <a:spcPct val="35000"/>
            </a:spcAft>
          </a:pPr>
          <a:r>
            <a:rPr lang="en-US" sz="3300" b="1" kern="1200" dirty="0" err="1" smtClean="0"/>
            <a:t>LoRaWAN</a:t>
          </a:r>
          <a:r>
            <a:rPr lang="en-US" sz="3300" kern="1200" dirty="0" smtClean="0"/>
            <a:t> (Long Range Wide Area Network) is a protocol for wide area networks. It is designed to support huge networks (e.g. smart cities) with millions of low-power devices.</a:t>
          </a:r>
          <a:endParaRPr lang="en-IN" sz="3300" kern="1200" dirty="0"/>
        </a:p>
      </dsp:txBody>
      <dsp:txXfrm>
        <a:off x="89351" y="2134968"/>
        <a:ext cx="10845584" cy="1651653"/>
      </dsp:txXfrm>
    </dsp:sp>
    <dsp:sp modelId="{6954E0BE-3614-4C88-B9E7-BDC470478948}">
      <dsp:nvSpPr>
        <dsp:cNvPr id="0" name=""/>
        <dsp:cNvSpPr/>
      </dsp:nvSpPr>
      <dsp:spPr>
        <a:xfrm>
          <a:off x="0" y="3971012"/>
          <a:ext cx="11024286" cy="1830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just" defTabSz="1466850" rtl="0">
            <a:lnSpc>
              <a:spcPct val="90000"/>
            </a:lnSpc>
            <a:spcBef>
              <a:spcPct val="0"/>
            </a:spcBef>
            <a:spcAft>
              <a:spcPct val="35000"/>
            </a:spcAft>
          </a:pPr>
          <a:r>
            <a:rPr lang="en-US" sz="3300" kern="1200" dirty="0" err="1" smtClean="0"/>
            <a:t>LoRaWAN</a:t>
          </a:r>
          <a:r>
            <a:rPr lang="en-US" sz="3300" kern="1200" dirty="0" smtClean="0"/>
            <a:t> can provide low-cost mobile and secure bidirectional communication in various industries.</a:t>
          </a:r>
          <a:endParaRPr lang="en-IN" sz="3300" kern="1200" dirty="0"/>
        </a:p>
      </dsp:txBody>
      <dsp:txXfrm>
        <a:off x="89351" y="4060363"/>
        <a:ext cx="10845584" cy="1651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C977B-E09C-4A4B-BE31-284CC51D3592}">
      <dsp:nvSpPr>
        <dsp:cNvPr id="0" name=""/>
        <dsp:cNvSpPr/>
      </dsp:nvSpPr>
      <dsp:spPr>
        <a:xfrm>
          <a:off x="0" y="20874"/>
          <a:ext cx="11741426" cy="5868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just" defTabSz="1955800" rtl="0">
            <a:lnSpc>
              <a:spcPct val="90000"/>
            </a:lnSpc>
            <a:spcBef>
              <a:spcPct val="0"/>
            </a:spcBef>
            <a:spcAft>
              <a:spcPct val="35000"/>
            </a:spcAft>
          </a:pPr>
          <a:r>
            <a:rPr lang="en-US" sz="4400" b="1" kern="1200" dirty="0" smtClean="0"/>
            <a:t>Device to gateway</a:t>
          </a:r>
          <a:r>
            <a:rPr lang="en-US" sz="4400" kern="1200" dirty="0" smtClean="0"/>
            <a:t> — telecommunications between sensors and gateway nodes. Gateways are more powerful computing devices than sensors. They have two main functions: to consolidate data from sensors and route it to the relevant data system; to analyze data and, if some problems are found, return it back to the device.</a:t>
          </a:r>
          <a:endParaRPr lang="en-IN" sz="4400" kern="1200" dirty="0"/>
        </a:p>
      </dsp:txBody>
      <dsp:txXfrm>
        <a:off x="286487" y="307361"/>
        <a:ext cx="11168452" cy="5295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EFDE7-162E-42CA-BB38-F2229B94AAE9}">
      <dsp:nvSpPr>
        <dsp:cNvPr id="0" name=""/>
        <dsp:cNvSpPr/>
      </dsp:nvSpPr>
      <dsp:spPr>
        <a:xfrm>
          <a:off x="0" y="206459"/>
          <a:ext cx="11555894" cy="5499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just" defTabSz="2089150" rtl="0">
            <a:lnSpc>
              <a:spcPct val="90000"/>
            </a:lnSpc>
            <a:spcBef>
              <a:spcPct val="0"/>
            </a:spcBef>
            <a:spcAft>
              <a:spcPct val="35000"/>
            </a:spcAft>
          </a:pPr>
          <a:r>
            <a:rPr lang="en-US" sz="4700" b="1" kern="1200" dirty="0" smtClean="0"/>
            <a:t>Gateway to data systems</a:t>
          </a:r>
          <a:r>
            <a:rPr lang="en-US" sz="4700" kern="1200" dirty="0" smtClean="0"/>
            <a:t> — data transmission from a gateway to the appropriate data system. To determine what protocol to use, you should analyze data traffic (frequency of </a:t>
          </a:r>
          <a:r>
            <a:rPr lang="en-US" sz="4700" kern="1200" dirty="0" err="1" smtClean="0"/>
            <a:t>burstiness</a:t>
          </a:r>
          <a:r>
            <a:rPr lang="en-US" sz="4700" kern="1200" dirty="0" smtClean="0"/>
            <a:t> and congestion, security requirements and how many parallel connections are needed).</a:t>
          </a:r>
          <a:endParaRPr lang="en-IN" sz="4700" kern="1200" dirty="0"/>
        </a:p>
      </dsp:txBody>
      <dsp:txXfrm>
        <a:off x="268439" y="474898"/>
        <a:ext cx="11019016" cy="49621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79B15-203C-49F3-88CD-47E5BD28213D}">
      <dsp:nvSpPr>
        <dsp:cNvPr id="0" name=""/>
        <dsp:cNvSpPr/>
      </dsp:nvSpPr>
      <dsp:spPr>
        <a:xfrm>
          <a:off x="0" y="290723"/>
          <a:ext cx="11595652" cy="525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just" defTabSz="2266950" rtl="0">
            <a:lnSpc>
              <a:spcPct val="90000"/>
            </a:lnSpc>
            <a:spcBef>
              <a:spcPct val="0"/>
            </a:spcBef>
            <a:spcAft>
              <a:spcPct val="35000"/>
            </a:spcAft>
          </a:pPr>
          <a:r>
            <a:rPr lang="en-US" sz="5100" b="1" kern="1200" dirty="0" smtClean="0"/>
            <a:t>Between data systems</a:t>
          </a:r>
          <a:r>
            <a:rPr lang="en-US" sz="5100" kern="1200" dirty="0" smtClean="0"/>
            <a:t> — information transfer within data centers or clouds. Protocols for this type of connection should be easy to deploy and integrate with existing apps, have high availability, capacity and reliable disaster recovery.</a:t>
          </a:r>
          <a:endParaRPr lang="en-IN" sz="5100" kern="1200" dirty="0"/>
        </a:p>
      </dsp:txBody>
      <dsp:txXfrm>
        <a:off x="256331" y="547054"/>
        <a:ext cx="11082990" cy="4738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D87D5-41F9-4AB1-97ED-672395518242}">
      <dsp:nvSpPr>
        <dsp:cNvPr id="0" name=""/>
        <dsp:cNvSpPr/>
      </dsp:nvSpPr>
      <dsp:spPr>
        <a:xfrm>
          <a:off x="0" y="53011"/>
          <a:ext cx="10515600"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endParaRPr lang="en-IN" sz="4800" b="1" kern="1200" dirty="0" smtClean="0"/>
        </a:p>
        <a:p>
          <a:pPr lvl="0" algn="ctr" defTabSz="2133600" rtl="0">
            <a:lnSpc>
              <a:spcPct val="90000"/>
            </a:lnSpc>
            <a:spcBef>
              <a:spcPct val="0"/>
            </a:spcBef>
            <a:spcAft>
              <a:spcPct val="35000"/>
            </a:spcAft>
          </a:pPr>
          <a:r>
            <a:rPr lang="en-IN" sz="4800" b="1" kern="1200" dirty="0" smtClean="0"/>
            <a:t>Types of </a:t>
          </a:r>
          <a:r>
            <a:rPr lang="en-IN" sz="4800" b="1" kern="1200" dirty="0" err="1" smtClean="0"/>
            <a:t>IoT</a:t>
          </a:r>
          <a:r>
            <a:rPr lang="en-IN" sz="4800" b="1" kern="1200" dirty="0" smtClean="0"/>
            <a:t> Networks</a:t>
          </a:r>
          <a:br>
            <a:rPr lang="en-IN" sz="4800" b="1" kern="1200" dirty="0" smtClean="0"/>
          </a:br>
          <a:endParaRPr lang="en-IN" sz="4800" kern="1200" dirty="0"/>
        </a:p>
      </dsp:txBody>
      <dsp:txXfrm>
        <a:off x="46834" y="99845"/>
        <a:ext cx="10421932" cy="8657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EF87-38E4-4972-86B0-5B66D627554C}">
      <dsp:nvSpPr>
        <dsp:cNvPr id="0" name=""/>
        <dsp:cNvSpPr/>
      </dsp:nvSpPr>
      <dsp:spPr>
        <a:xfrm>
          <a:off x="0" y="322617"/>
          <a:ext cx="11516138" cy="566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just" defTabSz="2444750" rtl="0">
            <a:lnSpc>
              <a:spcPct val="90000"/>
            </a:lnSpc>
            <a:spcBef>
              <a:spcPct val="0"/>
            </a:spcBef>
            <a:spcAft>
              <a:spcPct val="35000"/>
            </a:spcAft>
          </a:pPr>
          <a:r>
            <a:rPr lang="en-US" sz="5500" b="1" kern="1200" dirty="0" smtClean="0"/>
            <a:t>A </a:t>
          </a:r>
          <a:r>
            <a:rPr lang="en-US" sz="5500" b="1" kern="1200" dirty="0" err="1" smtClean="0"/>
            <a:t>nanonetwork</a:t>
          </a:r>
          <a:r>
            <a:rPr lang="en-US" sz="5500" kern="1200" dirty="0" smtClean="0"/>
            <a:t> — a set of small devices (sized a few micrometers at most) that perform very simple tasks such as sensing, computing, storing, and actuation. Such systems are applied in the biometrical, military.</a:t>
          </a:r>
          <a:endParaRPr lang="en-IN" sz="5500" kern="1200" dirty="0"/>
        </a:p>
      </dsp:txBody>
      <dsp:txXfrm>
        <a:off x="276435" y="599052"/>
        <a:ext cx="10963268" cy="5109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25E31-0D0F-4994-85F3-D647019F69E3}">
      <dsp:nvSpPr>
        <dsp:cNvPr id="0" name=""/>
        <dsp:cNvSpPr/>
      </dsp:nvSpPr>
      <dsp:spPr>
        <a:xfrm>
          <a:off x="0" y="372586"/>
          <a:ext cx="10515600" cy="25693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smtClean="0"/>
            <a:t>NFC (Near-Field Communication)</a:t>
          </a:r>
          <a:r>
            <a:rPr lang="en-US" sz="3600" kern="1200" smtClean="0"/>
            <a:t> — a low-speed network to connect electronic devices at a distance within 4 cm from each other. Possible applications are contactless payment systems.</a:t>
          </a:r>
          <a:endParaRPr lang="en-IN" sz="3600" kern="1200"/>
        </a:p>
      </dsp:txBody>
      <dsp:txXfrm>
        <a:off x="125424" y="498010"/>
        <a:ext cx="10264752" cy="2318471"/>
      </dsp:txXfrm>
    </dsp:sp>
    <dsp:sp modelId="{5CAF2535-F143-46E9-8ACE-E14F6046CA76}">
      <dsp:nvSpPr>
        <dsp:cNvPr id="0" name=""/>
        <dsp:cNvSpPr/>
      </dsp:nvSpPr>
      <dsp:spPr>
        <a:xfrm>
          <a:off x="0" y="3045586"/>
          <a:ext cx="10515600" cy="25693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smtClean="0"/>
            <a:t>BAN (Body Area Network)</a:t>
          </a:r>
          <a:r>
            <a:rPr lang="en-US" sz="3600" kern="1200" smtClean="0"/>
            <a:t> — a network to connect wearable computing devices that can be worn either fixed on the body, or near the body in different positions, or embedded inside the body (implants).</a:t>
          </a:r>
          <a:endParaRPr lang="en-IN" sz="3600" kern="1200"/>
        </a:p>
      </dsp:txBody>
      <dsp:txXfrm>
        <a:off x="125424" y="3171010"/>
        <a:ext cx="10264752" cy="23184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1599C-33A1-4199-A02E-E29C5AC7D483}">
      <dsp:nvSpPr>
        <dsp:cNvPr id="0" name=""/>
        <dsp:cNvSpPr/>
      </dsp:nvSpPr>
      <dsp:spPr>
        <a:xfrm>
          <a:off x="0" y="25419"/>
          <a:ext cx="11164330" cy="2034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1" kern="1200" smtClean="0"/>
            <a:t>PAN (Personal Area Network)</a:t>
          </a:r>
          <a:r>
            <a:rPr lang="en-US" sz="3700" kern="1200" smtClean="0"/>
            <a:t> — a net to link up devices within a radius of roughly one or a couple of rooms.</a:t>
          </a:r>
          <a:endParaRPr lang="en-IN" sz="3700" kern="1200"/>
        </a:p>
      </dsp:txBody>
      <dsp:txXfrm>
        <a:off x="99322" y="124741"/>
        <a:ext cx="10965686" cy="1835986"/>
      </dsp:txXfrm>
    </dsp:sp>
    <dsp:sp modelId="{A45A3446-4037-4C90-8B91-25C5F424B1B5}">
      <dsp:nvSpPr>
        <dsp:cNvPr id="0" name=""/>
        <dsp:cNvSpPr/>
      </dsp:nvSpPr>
      <dsp:spPr>
        <a:xfrm>
          <a:off x="0" y="2166609"/>
          <a:ext cx="11164330" cy="2034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1" kern="1200" smtClean="0"/>
            <a:t>LAN (Local Area Network)</a:t>
          </a:r>
          <a:r>
            <a:rPr lang="en-US" sz="3700" kern="1200" smtClean="0"/>
            <a:t> — a network covering the area of one building.</a:t>
          </a:r>
          <a:endParaRPr lang="en-IN" sz="3700" kern="1200"/>
        </a:p>
      </dsp:txBody>
      <dsp:txXfrm>
        <a:off x="99322" y="2265931"/>
        <a:ext cx="10965686" cy="1835986"/>
      </dsp:txXfrm>
    </dsp:sp>
    <dsp:sp modelId="{A6DA64E0-8B8F-4110-830A-BBFEBD3DA585}">
      <dsp:nvSpPr>
        <dsp:cNvPr id="0" name=""/>
        <dsp:cNvSpPr/>
      </dsp:nvSpPr>
      <dsp:spPr>
        <a:xfrm>
          <a:off x="0" y="4307799"/>
          <a:ext cx="11164330" cy="2034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1" kern="1200" smtClean="0"/>
            <a:t>CAN (Campus/Corporate Area Network)</a:t>
          </a:r>
          <a:r>
            <a:rPr lang="en-US" sz="3700" kern="1200" smtClean="0"/>
            <a:t> — a network that unites smaller local area networks within a limited geographical area (enterprise, university)</a:t>
          </a:r>
          <a:endParaRPr lang="en-IN" sz="3700" kern="1200"/>
        </a:p>
      </dsp:txBody>
      <dsp:txXfrm>
        <a:off x="99322" y="4407121"/>
        <a:ext cx="10965686" cy="18359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371B9-6D7C-4932-B9B9-0E86647789F3}">
      <dsp:nvSpPr>
        <dsp:cNvPr id="0" name=""/>
        <dsp:cNvSpPr/>
      </dsp:nvSpPr>
      <dsp:spPr>
        <a:xfrm>
          <a:off x="0" y="36978"/>
          <a:ext cx="11755395" cy="3100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just" defTabSz="1955800" rtl="0">
            <a:lnSpc>
              <a:spcPct val="90000"/>
            </a:lnSpc>
            <a:spcBef>
              <a:spcPct val="0"/>
            </a:spcBef>
            <a:spcAft>
              <a:spcPct val="35000"/>
            </a:spcAft>
          </a:pPr>
          <a:r>
            <a:rPr lang="en-US" sz="4400" b="1" kern="1200" dirty="0" smtClean="0"/>
            <a:t>MAN (Metropolitan Area Network)</a:t>
          </a:r>
          <a:r>
            <a:rPr lang="en-US" sz="4400" kern="1200" dirty="0" smtClean="0"/>
            <a:t> — a big network for a certain metropolitan area powered by the microwave transmission technology.</a:t>
          </a:r>
          <a:endParaRPr lang="en-IN" sz="4400" kern="1200" dirty="0"/>
        </a:p>
      </dsp:txBody>
      <dsp:txXfrm>
        <a:off x="151333" y="188311"/>
        <a:ext cx="11452729" cy="2797395"/>
      </dsp:txXfrm>
    </dsp:sp>
    <dsp:sp modelId="{DD9CC245-4E4C-44BB-A24A-BF678350D360}">
      <dsp:nvSpPr>
        <dsp:cNvPr id="0" name=""/>
        <dsp:cNvSpPr/>
      </dsp:nvSpPr>
      <dsp:spPr>
        <a:xfrm>
          <a:off x="0" y="3263760"/>
          <a:ext cx="11755395" cy="3100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just" defTabSz="1955800" rtl="0">
            <a:lnSpc>
              <a:spcPct val="90000"/>
            </a:lnSpc>
            <a:spcBef>
              <a:spcPct val="0"/>
            </a:spcBef>
            <a:spcAft>
              <a:spcPct val="35000"/>
            </a:spcAft>
          </a:pPr>
          <a:r>
            <a:rPr lang="en-US" sz="4400" b="1" kern="1200" dirty="0" smtClean="0"/>
            <a:t>WAN (Wide Area Network)</a:t>
          </a:r>
          <a:r>
            <a:rPr lang="en-US" sz="4400" kern="1200" dirty="0" smtClean="0"/>
            <a:t> — a network that exists over a large-scale geographical area and unites different smaller networks, including LANs and MANs.</a:t>
          </a:r>
          <a:endParaRPr lang="en-IN" sz="4400" kern="1200" dirty="0"/>
        </a:p>
      </dsp:txBody>
      <dsp:txXfrm>
        <a:off x="151333" y="3415093"/>
        <a:ext cx="11452729" cy="27973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157105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346449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333464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46490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363850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247409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129492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37934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139276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75626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E87C7-E86C-4D40-8AFD-EF468E6BC80E}" type="datetimeFigureOut">
              <a:rPr lang="en-IN" smtClean="0"/>
              <a:pPr/>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60389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E87C7-E86C-4D40-8AFD-EF468E6BC80E}" type="datetimeFigureOut">
              <a:rPr lang="en-IN" smtClean="0"/>
              <a:pPr/>
              <a:t>26-09-2019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222146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microsoft.com/office/2007/relationships/diagramDrawing" Target="../diagrams/drawing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974" y="1"/>
            <a:ext cx="9144000" cy="1696278"/>
          </a:xfrm>
        </p:spPr>
        <p:txBody>
          <a:bodyPr>
            <a:normAutofit fontScale="90000"/>
          </a:bodyPr>
          <a:lstStyle/>
          <a:p>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Types of </a:t>
            </a:r>
            <a:r>
              <a:rPr lang="en-IN" b="1" dirty="0" err="1" smtClean="0"/>
              <a:t>IoT</a:t>
            </a:r>
            <a:r>
              <a:rPr lang="en-IN" b="1" dirty="0" smtClean="0"/>
              <a:t> Connections</a:t>
            </a:r>
            <a:br>
              <a:rPr lang="en-IN" b="1" dirty="0" smtClean="0"/>
            </a:br>
            <a:endParaRPr lang="en-IN" dirty="0"/>
          </a:p>
        </p:txBody>
      </p:sp>
      <p:sp>
        <p:nvSpPr>
          <p:cNvPr id="3" name="Subtitle 2"/>
          <p:cNvSpPr>
            <a:spLocks noGrp="1"/>
          </p:cNvSpPr>
          <p:nvPr>
            <p:ph type="subTitle" idx="1"/>
          </p:nvPr>
        </p:nvSpPr>
        <p:spPr>
          <a:xfrm>
            <a:off x="278296" y="954158"/>
            <a:ext cx="11582400" cy="5446642"/>
          </a:xfrm>
        </p:spPr>
        <p:txBody>
          <a:bodyPr/>
          <a:lstStyle/>
          <a:p>
            <a:pPr algn="just"/>
            <a:r>
              <a:rPr lang="en-US" dirty="0" smtClean="0"/>
              <a:t>. </a:t>
            </a:r>
          </a:p>
          <a:p>
            <a:pPr algn="just"/>
            <a:endParaRPr lang="en-US" dirty="0"/>
          </a:p>
          <a:p>
            <a:pPr algn="just"/>
            <a:r>
              <a:rPr lang="en-US" dirty="0" smtClean="0"/>
              <a:t>The data moves between these levels via four types of transmission channels.</a:t>
            </a:r>
          </a:p>
          <a:p>
            <a:pPr algn="just"/>
            <a:endParaRPr lang="en-US" dirty="0"/>
          </a:p>
          <a:p>
            <a:pPr algn="just"/>
            <a:endParaRPr lang="en-IN" dirty="0"/>
          </a:p>
        </p:txBody>
      </p:sp>
      <p:pic>
        <p:nvPicPr>
          <p:cNvPr id="1026" name="Picture 2"/>
          <p:cNvPicPr>
            <a:picLocks noChangeAspect="1" noChangeArrowheads="1"/>
          </p:cNvPicPr>
          <p:nvPr/>
        </p:nvPicPr>
        <p:blipFill>
          <a:blip r:embed="rId2"/>
          <a:srcRect/>
          <a:stretch>
            <a:fillRect/>
          </a:stretch>
        </p:blipFill>
        <p:spPr bwMode="auto">
          <a:xfrm>
            <a:off x="1019447" y="2960506"/>
            <a:ext cx="9944100" cy="3209925"/>
          </a:xfrm>
          <a:prstGeom prst="rect">
            <a:avLst/>
          </a:prstGeom>
          <a:noFill/>
          <a:ln w="9525">
            <a:noFill/>
            <a:miter lim="800000"/>
            <a:headEnd/>
            <a:tailEnd/>
          </a:ln>
          <a:effectLst/>
        </p:spPr>
      </p:pic>
    </p:spTree>
    <p:extLst>
      <p:ext uri="{BB962C8B-B14F-4D97-AF65-F5344CB8AC3E}">
        <p14:creationId xmlns="" xmlns:p14="http://schemas.microsoft.com/office/powerpoint/2010/main" val="332001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603950591"/>
              </p:ext>
            </p:extLst>
          </p:nvPr>
        </p:nvGraphicFramePr>
        <p:xfrm>
          <a:off x="148281" y="214184"/>
          <a:ext cx="11755395"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4947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230659"/>
            <a:ext cx="11549449" cy="5946304"/>
          </a:xfrm>
        </p:spPr>
        <p:txBody>
          <a:bodyPr/>
          <a:lstStyle/>
          <a:p>
            <a:pPr marL="0" indent="0" algn="just">
              <a:buNone/>
            </a:pPr>
            <a:r>
              <a:rPr lang="en-US" dirty="0" smtClean="0">
                <a:solidFill>
                  <a:srgbClr val="0070C0"/>
                </a:solidFill>
              </a:rPr>
              <a:t>Wireless nets can also be categorized according to their topology, i.e. a connectivity configuration. There may be various combinations of connections between nodes: line, ring, star, mesh, fully connected, tree, bus.</a:t>
            </a:r>
          </a:p>
          <a:p>
            <a:pPr marL="0" indent="0" algn="just">
              <a:buNone/>
            </a:pPr>
            <a:endParaRPr lang="en-US" dirty="0" smtClean="0">
              <a:solidFill>
                <a:srgbClr val="0070C0"/>
              </a:solidFill>
            </a:endParaRPr>
          </a:p>
          <a:p>
            <a:endParaRPr lang="en-IN" dirty="0"/>
          </a:p>
        </p:txBody>
      </p:sp>
      <p:pic>
        <p:nvPicPr>
          <p:cNvPr id="4" name="Picture 3"/>
          <p:cNvPicPr>
            <a:picLocks noChangeAspect="1"/>
          </p:cNvPicPr>
          <p:nvPr/>
        </p:nvPicPr>
        <p:blipFill>
          <a:blip r:embed="rId2"/>
          <a:stretch>
            <a:fillRect/>
          </a:stretch>
        </p:blipFill>
        <p:spPr>
          <a:xfrm>
            <a:off x="1724025" y="1688757"/>
            <a:ext cx="8743950" cy="4602505"/>
          </a:xfrm>
          <a:prstGeom prst="rect">
            <a:avLst/>
          </a:prstGeom>
        </p:spPr>
      </p:pic>
    </p:spTree>
    <p:extLst>
      <p:ext uri="{BB962C8B-B14F-4D97-AF65-F5344CB8AC3E}">
        <p14:creationId xmlns="" xmlns:p14="http://schemas.microsoft.com/office/powerpoint/2010/main" val="20930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9934"/>
          </a:xfrm>
        </p:spPr>
        <p:txBody>
          <a:bodyPr>
            <a:normAutofit fontScale="90000"/>
          </a:bodyPr>
          <a:lstStyle/>
          <a:p>
            <a:pPr algn="ctr"/>
            <a:r>
              <a:rPr lang="en-IN" b="1" dirty="0" smtClean="0"/>
              <a:t/>
            </a:r>
            <a:br>
              <a:rPr lang="en-IN" b="1" dirty="0" smtClean="0"/>
            </a:br>
            <a:r>
              <a:rPr lang="en-IN" b="1" dirty="0" smtClean="0">
                <a:solidFill>
                  <a:srgbClr val="0070C0"/>
                </a:solidFill>
              </a:rPr>
              <a:t>Requirements for </a:t>
            </a:r>
            <a:r>
              <a:rPr lang="en-IN" b="1" dirty="0" err="1" smtClean="0">
                <a:solidFill>
                  <a:srgbClr val="0070C0"/>
                </a:solidFill>
              </a:rPr>
              <a:t>IoT</a:t>
            </a:r>
            <a:r>
              <a:rPr lang="en-IN" b="1" dirty="0" smtClean="0">
                <a:solidFill>
                  <a:srgbClr val="0070C0"/>
                </a:solidFill>
              </a:rPr>
              <a:t> Networks</a:t>
            </a:r>
            <a:r>
              <a:rPr lang="en-IN" b="1" dirty="0" smtClean="0"/>
              <a:t/>
            </a:r>
            <a:br>
              <a:rPr lang="en-IN" b="1" dirty="0" smtClean="0"/>
            </a:b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392513756"/>
              </p:ext>
            </p:extLst>
          </p:nvPr>
        </p:nvGraphicFramePr>
        <p:xfrm>
          <a:off x="354227" y="1145059"/>
          <a:ext cx="10999573" cy="5031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09549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38200" y="182881"/>
          <a:ext cx="10617926" cy="594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5" y="3291205"/>
            <a:ext cx="10515600" cy="1711869"/>
          </a:xfrm>
        </p:spPr>
        <p:txBody>
          <a:bodyPr>
            <a:noAutofit/>
          </a:bodyPr>
          <a:lstStyle/>
          <a:p>
            <a:pPr algn="just"/>
            <a:r>
              <a:rPr lang="en-US" sz="3200" dirty="0" smtClean="0">
                <a:solidFill>
                  <a:srgbClr val="0070C0"/>
                </a:solidFill>
              </a:rPr>
              <a:t>The Secure Element chip. This is an NFC chip that contains data such as the SEID (Secure Element Identifier) for secure transactions. This chip is commonly found in NFC enabled devices</a:t>
            </a:r>
            <a:endParaRPr lang="en-US" sz="3200" dirty="0">
              <a:solidFill>
                <a:srgbClr val="0070C0"/>
              </a:solidFill>
            </a:endParaRPr>
          </a:p>
        </p:txBody>
      </p:sp>
      <p:pic>
        <p:nvPicPr>
          <p:cNvPr id="1026" name="Picture 2" descr="C:\Users\nit\Desktop\220px-PXE1.jpg"/>
          <p:cNvPicPr>
            <a:picLocks noGrp="1" noChangeAspect="1" noChangeArrowheads="1"/>
          </p:cNvPicPr>
          <p:nvPr>
            <p:ph idx="1"/>
          </p:nvPr>
        </p:nvPicPr>
        <p:blipFill>
          <a:blip r:embed="rId2"/>
          <a:srcRect/>
          <a:stretch>
            <a:fillRect/>
          </a:stretch>
        </p:blipFill>
        <p:spPr bwMode="auto">
          <a:xfrm>
            <a:off x="4290604" y="458265"/>
            <a:ext cx="2095500" cy="23050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4"/>
            <a:ext cx="10515600" cy="5837329"/>
          </a:xfrm>
        </p:spPr>
        <p:txBody>
          <a:bodyPr/>
          <a:lstStyle/>
          <a:p>
            <a:r>
              <a:rPr lang="en-US" dirty="0" smtClean="0"/>
              <a:t>Each full </a:t>
            </a:r>
            <a:r>
              <a:rPr lang="en-US" dirty="0" smtClean="0">
                <a:solidFill>
                  <a:srgbClr val="7030A0"/>
                </a:solidFill>
              </a:rPr>
              <a:t>NFC device </a:t>
            </a:r>
            <a:r>
              <a:rPr lang="en-US" dirty="0" smtClean="0"/>
              <a:t>can work in </a:t>
            </a:r>
            <a:r>
              <a:rPr lang="en-US" dirty="0" smtClean="0">
                <a:solidFill>
                  <a:srgbClr val="7030A0"/>
                </a:solidFill>
              </a:rPr>
              <a:t>three modes</a:t>
            </a:r>
            <a:r>
              <a:rPr lang="en-US" dirty="0" smtClean="0"/>
              <a:t>: </a:t>
            </a:r>
          </a:p>
          <a:p>
            <a:pPr algn="just"/>
            <a:r>
              <a:rPr lang="en-US" dirty="0" smtClean="0">
                <a:solidFill>
                  <a:srgbClr val="0070C0"/>
                </a:solidFill>
              </a:rPr>
              <a:t>NFC card emulation </a:t>
            </a:r>
            <a:r>
              <a:rPr lang="en-US" dirty="0" smtClean="0"/>
              <a:t>Enables NFC-enabled devices such as </a:t>
            </a:r>
            <a:r>
              <a:rPr lang="en-US" dirty="0" err="1" smtClean="0"/>
              <a:t>smartphones</a:t>
            </a:r>
            <a:r>
              <a:rPr lang="en-US" dirty="0" smtClean="0"/>
              <a:t> to act like smart cards, allowing users to perform transactions such as payment or ticketing. </a:t>
            </a:r>
          </a:p>
          <a:p>
            <a:pPr algn="just"/>
            <a:r>
              <a:rPr lang="en-US" dirty="0" smtClean="0">
                <a:solidFill>
                  <a:srgbClr val="0070C0"/>
                </a:solidFill>
              </a:rPr>
              <a:t>NFC reader/writer </a:t>
            </a:r>
            <a:r>
              <a:rPr lang="en-US" dirty="0" smtClean="0"/>
              <a:t>Enables NFC-enabled devices to read information stored on inexpensive NFC tags embedded in labels or smart posters. </a:t>
            </a:r>
          </a:p>
          <a:p>
            <a:pPr algn="just"/>
            <a:r>
              <a:rPr lang="en-US" dirty="0" smtClean="0">
                <a:solidFill>
                  <a:srgbClr val="0070C0"/>
                </a:solidFill>
              </a:rPr>
              <a:t>NFC peer-to-peer </a:t>
            </a:r>
            <a:r>
              <a:rPr lang="en-US" dirty="0" smtClean="0"/>
              <a:t>Enables two NFC-enabled devices to communicate with each other to exchange information in an ad hoc  fashion.</a:t>
            </a:r>
          </a:p>
          <a:p>
            <a:pPr algn="just"/>
            <a:r>
              <a:rPr lang="en-US" dirty="0" smtClean="0"/>
              <a:t>It operates within the globally available and unlicensed radio frequency ISM band of 13.56 MHz</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841"/>
            <a:ext cx="10515600" cy="5907587"/>
          </a:xfrm>
        </p:spPr>
        <p:txBody>
          <a:bodyPr/>
          <a:lstStyle/>
          <a:p>
            <a:pPr>
              <a:buNone/>
            </a:pPr>
            <a:r>
              <a:rPr lang="en-US" dirty="0" smtClean="0"/>
              <a:t>The two modes are: </a:t>
            </a:r>
          </a:p>
          <a:p>
            <a:r>
              <a:rPr lang="en-US" dirty="0" smtClean="0"/>
              <a:t>Passive The </a:t>
            </a:r>
            <a:r>
              <a:rPr lang="en-US" dirty="0" smtClean="0">
                <a:solidFill>
                  <a:srgbClr val="FF0000"/>
                </a:solidFill>
              </a:rPr>
              <a:t>initiator device provides a carrier field </a:t>
            </a:r>
            <a:r>
              <a:rPr lang="en-US" dirty="0" smtClean="0"/>
              <a:t>and the </a:t>
            </a:r>
            <a:r>
              <a:rPr lang="en-US" dirty="0" smtClean="0">
                <a:solidFill>
                  <a:srgbClr val="FF0000"/>
                </a:solidFill>
              </a:rPr>
              <a:t>target device answers by modulating the existing field</a:t>
            </a:r>
            <a:r>
              <a:rPr lang="en-US" dirty="0" smtClean="0"/>
              <a:t>. In this mode</a:t>
            </a:r>
            <a:r>
              <a:rPr lang="en-US" dirty="0" smtClean="0">
                <a:solidFill>
                  <a:srgbClr val="FF0000"/>
                </a:solidFill>
              </a:rPr>
              <a:t>, the target device may draw its operating power from the initiator</a:t>
            </a:r>
            <a:r>
              <a:rPr lang="en-US" dirty="0" smtClean="0">
                <a:solidFill>
                  <a:srgbClr val="FF0000"/>
                </a:solidFill>
              </a:rPr>
              <a:t>.</a:t>
            </a:r>
          </a:p>
          <a:p>
            <a:endParaRPr lang="en-US" dirty="0" smtClean="0">
              <a:solidFill>
                <a:srgbClr val="FF0000"/>
              </a:solidFill>
            </a:endParaRPr>
          </a:p>
          <a:p>
            <a:pPr>
              <a:buNone/>
            </a:pPr>
            <a:endParaRPr lang="en-US" dirty="0" smtClean="0"/>
          </a:p>
          <a:p>
            <a:r>
              <a:rPr lang="en-US" dirty="0" smtClean="0"/>
              <a:t>Active </a:t>
            </a:r>
            <a:r>
              <a:rPr lang="en-US" dirty="0" smtClean="0">
                <a:solidFill>
                  <a:srgbClr val="FF0000"/>
                </a:solidFill>
              </a:rPr>
              <a:t>Both initiator and target device communicate by alternately generating their own fields</a:t>
            </a:r>
            <a:r>
              <a:rPr lang="en-US" dirty="0" smtClean="0">
                <a:solidFill>
                  <a:srgbClr val="00B050"/>
                </a:solidFill>
              </a:rPr>
              <a:t>.</a:t>
            </a:r>
          </a:p>
          <a:p>
            <a:r>
              <a:rPr lang="en-US" dirty="0" smtClean="0">
                <a:solidFill>
                  <a:srgbClr val="00B050"/>
                </a:solidFill>
              </a:rPr>
              <a:t> </a:t>
            </a:r>
            <a:r>
              <a:rPr lang="en-US" dirty="0" smtClean="0">
                <a:solidFill>
                  <a:srgbClr val="00B050"/>
                </a:solidFill>
              </a:rPr>
              <a:t>A device deactivates its RF field while it is waiting for data. </a:t>
            </a:r>
            <a:endParaRPr lang="en-US" dirty="0" smtClean="0">
              <a:solidFill>
                <a:srgbClr val="00B050"/>
              </a:solidFill>
            </a:endParaRPr>
          </a:p>
          <a:p>
            <a:r>
              <a:rPr lang="en-US" dirty="0" smtClean="0">
                <a:solidFill>
                  <a:srgbClr val="00B050"/>
                </a:solidFill>
              </a:rPr>
              <a:t>In </a:t>
            </a:r>
            <a:r>
              <a:rPr lang="en-US" dirty="0" smtClean="0">
                <a:solidFill>
                  <a:srgbClr val="00B050"/>
                </a:solidFill>
              </a:rPr>
              <a:t>this mode, both devices typically have power supplies.</a:t>
            </a:r>
            <a:endParaRPr lang="en-US" dirty="0">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18972" y="1146357"/>
            <a:ext cx="6020526" cy="43513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it\Desktop\snapshot.jpg"/>
          <p:cNvPicPr>
            <a:picLocks noGrp="1" noChangeAspect="1" noChangeArrowheads="1"/>
          </p:cNvPicPr>
          <p:nvPr>
            <p:ph idx="1"/>
          </p:nvPr>
        </p:nvPicPr>
        <p:blipFill>
          <a:blip r:embed="rId2"/>
          <a:srcRect/>
          <a:stretch>
            <a:fillRect/>
          </a:stretch>
        </p:blipFill>
        <p:spPr bwMode="auto">
          <a:xfrm>
            <a:off x="470263" y="235131"/>
            <a:ext cx="10737668" cy="633548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Constrained Application Protocol (</a:t>
            </a:r>
            <a:r>
              <a:rPr lang="en-US" b="1" dirty="0" err="1" smtClean="0">
                <a:solidFill>
                  <a:srgbClr val="0070C0"/>
                </a:solidFill>
              </a:rPr>
              <a:t>CoAP</a:t>
            </a:r>
            <a:r>
              <a:rPr lang="en-US" b="1" dirty="0" smtClean="0">
                <a:solidFill>
                  <a:srgbClr val="0070C0"/>
                </a:solidFill>
              </a:rPr>
              <a:t>)</a:t>
            </a:r>
            <a:r>
              <a:rPr lang="en-US" b="1" dirty="0" smtClean="0"/>
              <a:t/>
            </a:r>
            <a:br>
              <a:rPr lang="en-US" b="1" dirty="0" smtClean="0"/>
            </a:br>
            <a:endParaRPr lang="en-US" dirty="0"/>
          </a:p>
        </p:txBody>
      </p:sp>
      <p:graphicFrame>
        <p:nvGraphicFramePr>
          <p:cNvPr id="4" name="Content Placeholder 3"/>
          <p:cNvGraphicFramePr>
            <a:graphicFrameLocks noGrp="1"/>
          </p:cNvGraphicFramePr>
          <p:nvPr>
            <p:ph idx="1"/>
          </p:nvPr>
        </p:nvGraphicFramePr>
        <p:xfrm>
          <a:off x="877389" y="127698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209150439"/>
              </p:ext>
            </p:extLst>
          </p:nvPr>
        </p:nvGraphicFramePr>
        <p:xfrm>
          <a:off x="838200" y="477078"/>
          <a:ext cx="10515600" cy="5699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8408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t\Desktop\snapshot.jpg"/>
          <p:cNvPicPr>
            <a:picLocks noGrp="1" noChangeAspect="1" noChangeArrowheads="1"/>
          </p:cNvPicPr>
          <p:nvPr>
            <p:ph idx="1"/>
          </p:nvPr>
        </p:nvPicPr>
        <p:blipFill>
          <a:blip r:embed="rId2"/>
          <a:srcRect/>
          <a:stretch>
            <a:fillRect/>
          </a:stretch>
        </p:blipFill>
        <p:spPr bwMode="auto">
          <a:xfrm>
            <a:off x="1946804" y="623842"/>
            <a:ext cx="7723625" cy="4351338"/>
          </a:xfrm>
          <a:prstGeom prst="rect">
            <a:avLst/>
          </a:prstGeom>
          <a:noFill/>
        </p:spPr>
      </p:pic>
      <p:pic>
        <p:nvPicPr>
          <p:cNvPr id="1027" name="Picture 3" descr="C:\Users\nit\Desktop\snapshot.jpg"/>
          <p:cNvPicPr>
            <a:picLocks noChangeAspect="1" noChangeArrowheads="1"/>
          </p:cNvPicPr>
          <p:nvPr/>
        </p:nvPicPr>
        <p:blipFill>
          <a:blip r:embed="rId3"/>
          <a:srcRect/>
          <a:stretch>
            <a:fillRect/>
          </a:stretch>
        </p:blipFill>
        <p:spPr bwMode="auto">
          <a:xfrm>
            <a:off x="2038350" y="1143000"/>
            <a:ext cx="8115300" cy="4572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75211" y="496389"/>
            <a:ext cx="10763795" cy="568234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9451"/>
            <a:ext cx="10515600" cy="1181237"/>
          </a:xfrm>
        </p:spPr>
        <p:txBody>
          <a:bodyPr>
            <a:normAutofit fontScale="90000"/>
          </a:bodyPr>
          <a:lstStyle/>
          <a:p>
            <a:pPr algn="ctr"/>
            <a:r>
              <a:rPr lang="en-US" b="1" dirty="0" smtClean="0">
                <a:solidFill>
                  <a:srgbClr val="0070C0"/>
                </a:solidFill>
              </a:rPr>
              <a:t>Popular Internet of Things Protocols, Standards and Communication Technologies</a:t>
            </a:r>
            <a:r>
              <a:rPr lang="en-US" b="1" dirty="0" smtClean="0"/>
              <a:t/>
            </a:r>
            <a:br>
              <a:rPr lang="en-US" b="1" dirty="0" smtClean="0"/>
            </a:br>
            <a:endParaRPr lang="en-IN" dirty="0"/>
          </a:p>
        </p:txBody>
      </p:sp>
      <p:graphicFrame>
        <p:nvGraphicFramePr>
          <p:cNvPr id="10" name="Content Placeholder 9"/>
          <p:cNvGraphicFramePr>
            <a:graphicFrameLocks noGrp="1"/>
          </p:cNvGraphicFramePr>
          <p:nvPr>
            <p:ph idx="1"/>
            <p:extLst>
              <p:ext uri="{D42A27DB-BD31-4B8C-83A1-F6EECF244321}">
                <p14:modId xmlns="" xmlns:p14="http://schemas.microsoft.com/office/powerpoint/2010/main" val="3586506144"/>
              </p:ext>
            </p:extLst>
          </p:nvPr>
        </p:nvGraphicFramePr>
        <p:xfrm>
          <a:off x="296562" y="1153297"/>
          <a:ext cx="11057238" cy="5023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81157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006" y="4584428"/>
            <a:ext cx="10515600" cy="1325563"/>
          </a:xfrm>
        </p:spPr>
        <p:txBody>
          <a:bodyPr>
            <a:noAutofit/>
          </a:bodyPr>
          <a:lstStyle/>
          <a:p>
            <a:pPr algn="just"/>
            <a:r>
              <a:rPr lang="en-US" sz="2800" dirty="0" smtClean="0">
                <a:latin typeface="Times New Roman" pitchFamily="18" charset="0"/>
                <a:cs typeface="Times New Roman" pitchFamily="18" charset="0"/>
              </a:rPr>
              <a:t>The writer generates the information and transmits the facts to subscribers through the dealer. The dealer guarantees safety by means of move-checking the authorization of publishers and subscribers.</a:t>
            </a:r>
            <a:endParaRPr lang="en-US" sz="28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953589" y="603318"/>
            <a:ext cx="9653451" cy="342004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9934"/>
          </a:xfrm>
        </p:spPr>
        <p:txBody>
          <a:bodyPr>
            <a:normAutofit fontScale="90000"/>
          </a:bodyPr>
          <a:lstStyle/>
          <a:p>
            <a:r>
              <a:rPr lang="en-IN" b="1" dirty="0" smtClean="0"/>
              <a:t/>
            </a:r>
            <a:br>
              <a:rPr lang="en-IN" b="1" dirty="0" smtClean="0"/>
            </a:b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321038735"/>
              </p:ext>
            </p:extLst>
          </p:nvPr>
        </p:nvGraphicFramePr>
        <p:xfrm>
          <a:off x="238897" y="209006"/>
          <a:ext cx="11524735" cy="596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40094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822961" y="953589"/>
            <a:ext cx="9692640" cy="5223374"/>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pPr algn="ctr"/>
            <a:r>
              <a:rPr lang="en-US" smtClean="0">
                <a:solidFill>
                  <a:srgbClr val="0070C0"/>
                </a:solidFill>
              </a:rPr>
              <a:t>DDS</a:t>
            </a:r>
            <a:endParaRPr lang="en-US" dirty="0">
              <a:solidFill>
                <a:srgbClr val="0070C0"/>
              </a:solidFill>
            </a:endParaRPr>
          </a:p>
        </p:txBody>
      </p:sp>
      <p:sp>
        <p:nvSpPr>
          <p:cNvPr id="3" name="Content Placeholder 2"/>
          <p:cNvSpPr>
            <a:spLocks noGrp="1"/>
          </p:cNvSpPr>
          <p:nvPr>
            <p:ph idx="1"/>
          </p:nvPr>
        </p:nvSpPr>
        <p:spPr>
          <a:xfrm>
            <a:off x="838200" y="1110343"/>
            <a:ext cx="10515600" cy="5066620"/>
          </a:xfrm>
        </p:spPr>
        <p:txBody>
          <a:bodyPr>
            <a:normAutofit/>
          </a:bodyPr>
          <a:lstStyle/>
          <a:p>
            <a:pPr algn="just"/>
            <a:r>
              <a:rPr lang="en-US" dirty="0" smtClean="0">
                <a:solidFill>
                  <a:srgbClr val="0070C0"/>
                </a:solidFill>
              </a:rPr>
              <a:t>It enables a scalable, real-time, reliable, excessive-overall performance and interoperable statistics change via the submit-subscribe technique. DDS makes use of multicasting to convey high-quality </a:t>
            </a:r>
            <a:r>
              <a:rPr lang="en-US" dirty="0" err="1" smtClean="0">
                <a:solidFill>
                  <a:srgbClr val="0070C0"/>
                </a:solidFill>
              </a:rPr>
              <a:t>QoS</a:t>
            </a:r>
            <a:r>
              <a:rPr lang="en-US" dirty="0" smtClean="0">
                <a:solidFill>
                  <a:srgbClr val="0070C0"/>
                </a:solidFill>
              </a:rPr>
              <a:t> to applications.</a:t>
            </a:r>
          </a:p>
          <a:p>
            <a:pPr algn="just">
              <a:buNone/>
            </a:pPr>
            <a:endParaRPr lang="en-US" dirty="0" smtClean="0">
              <a:solidFill>
                <a:srgbClr val="0070C0"/>
              </a:solidFill>
            </a:endParaRPr>
          </a:p>
          <a:p>
            <a:pPr algn="just"/>
            <a:r>
              <a:rPr lang="en-US" dirty="0" smtClean="0">
                <a:solidFill>
                  <a:srgbClr val="0070C0"/>
                </a:solidFill>
              </a:rPr>
              <a:t>DDS is deployed in platforms ranging from low-footprint devices to the cloud.</a:t>
            </a:r>
          </a:p>
          <a:p>
            <a:pPr algn="just">
              <a:buNone/>
            </a:pPr>
            <a:endParaRPr lang="en-US" dirty="0" smtClean="0">
              <a:solidFill>
                <a:srgbClr val="0070C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 xmlns:p14="http://schemas.microsoft.com/office/powerpoint/2010/main" val="447257328"/>
              </p:ext>
            </p:extLst>
          </p:nvPr>
        </p:nvGraphicFramePr>
        <p:xfrm>
          <a:off x="354227" y="255372"/>
          <a:ext cx="10999573" cy="6359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2217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AMQP</a:t>
            </a:r>
            <a:endParaRPr lang="en-US" dirty="0">
              <a:solidFill>
                <a:srgbClr val="0070C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1698171" y="1972492"/>
            <a:ext cx="9235440" cy="341469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697"/>
            <a:ext cx="10515600" cy="5824266"/>
          </a:xfrm>
        </p:spPr>
        <p:txBody>
          <a:bodyPr>
            <a:normAutofit lnSpcReduction="10000"/>
          </a:bodyPr>
          <a:lstStyle/>
          <a:p>
            <a:pPr algn="just"/>
            <a:r>
              <a:rPr lang="en-US" dirty="0" smtClean="0">
                <a:solidFill>
                  <a:srgbClr val="0070C0"/>
                </a:solidFill>
              </a:rPr>
              <a:t>The AMQP – </a:t>
            </a:r>
            <a:r>
              <a:rPr lang="en-US" dirty="0" err="1" smtClean="0">
                <a:solidFill>
                  <a:srgbClr val="0070C0"/>
                </a:solidFill>
              </a:rPr>
              <a:t>IoT</a:t>
            </a:r>
            <a:r>
              <a:rPr lang="en-US" dirty="0" smtClean="0">
                <a:solidFill>
                  <a:srgbClr val="0070C0"/>
                </a:solidFill>
              </a:rPr>
              <a:t> protocols consist of hard and fast components that route and save messages within a broker carrier, with a set of policies for wiring the components together.</a:t>
            </a:r>
          </a:p>
          <a:p>
            <a:r>
              <a:rPr lang="en-US" dirty="0" smtClean="0">
                <a:solidFill>
                  <a:srgbClr val="0070C0"/>
                </a:solidFill>
              </a:rPr>
              <a:t>The AMQP protocol enables patron programs to talk to the dealer.</a:t>
            </a:r>
          </a:p>
          <a:p>
            <a:endParaRPr lang="en-US" dirty="0" smtClean="0">
              <a:solidFill>
                <a:srgbClr val="0070C0"/>
              </a:solidFill>
            </a:endParaRPr>
          </a:p>
          <a:p>
            <a:r>
              <a:rPr lang="en-US" dirty="0" smtClean="0">
                <a:solidFill>
                  <a:srgbClr val="00B050"/>
                </a:solidFill>
              </a:rPr>
              <a:t>This version has the following three additives</a:t>
            </a:r>
            <a:r>
              <a:rPr lang="en-US" dirty="0" smtClean="0">
                <a:solidFill>
                  <a:srgbClr val="0070C0"/>
                </a:solidFill>
              </a:rPr>
              <a:t>, </a:t>
            </a:r>
          </a:p>
          <a:p>
            <a:pPr algn="just">
              <a:buNone/>
            </a:pPr>
            <a:r>
              <a:rPr lang="en-US" dirty="0" smtClean="0">
                <a:solidFill>
                  <a:srgbClr val="0070C0"/>
                </a:solidFill>
              </a:rPr>
              <a:t>   which might link into processing chains in the server to create the favored capabilities.</a:t>
            </a:r>
          </a:p>
          <a:p>
            <a:pPr algn="just"/>
            <a:r>
              <a:rPr lang="en-US" b="1" dirty="0" smtClean="0">
                <a:solidFill>
                  <a:srgbClr val="0070C0"/>
                </a:solidFill>
              </a:rPr>
              <a:t>Exchange:</a:t>
            </a:r>
            <a:r>
              <a:rPr lang="en-US" dirty="0" smtClean="0">
                <a:solidFill>
                  <a:srgbClr val="0070C0"/>
                </a:solidFill>
              </a:rPr>
              <a:t> Receives messages from publisher primarily based programs and routes them to ‘message queues’.</a:t>
            </a:r>
          </a:p>
          <a:p>
            <a:pPr algn="just"/>
            <a:r>
              <a:rPr lang="en-US" b="1" dirty="0" smtClean="0">
                <a:solidFill>
                  <a:srgbClr val="0070C0"/>
                </a:solidFill>
              </a:rPr>
              <a:t>Message Queue:</a:t>
            </a:r>
            <a:r>
              <a:rPr lang="en-US" dirty="0" smtClean="0">
                <a:solidFill>
                  <a:srgbClr val="0070C0"/>
                </a:solidFill>
              </a:rPr>
              <a:t> Stores messages until they may thoroughly process via the eating client software.</a:t>
            </a:r>
          </a:p>
          <a:p>
            <a:pPr algn="just"/>
            <a:r>
              <a:rPr lang="en-US" b="1" dirty="0" smtClean="0">
                <a:solidFill>
                  <a:srgbClr val="0070C0"/>
                </a:solidFill>
              </a:rPr>
              <a:t>Binding:</a:t>
            </a:r>
            <a:r>
              <a:rPr lang="en-US" dirty="0" smtClean="0">
                <a:solidFill>
                  <a:srgbClr val="0070C0"/>
                </a:solidFill>
              </a:rPr>
              <a:t> States the connection between the message queue and the change.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884327949"/>
              </p:ext>
            </p:extLst>
          </p:nvPr>
        </p:nvGraphicFramePr>
        <p:xfrm>
          <a:off x="185531" y="357808"/>
          <a:ext cx="11741426" cy="5910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13273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 xmlns:p14="http://schemas.microsoft.com/office/powerpoint/2010/main" val="2707533711"/>
              </p:ext>
            </p:extLst>
          </p:nvPr>
        </p:nvGraphicFramePr>
        <p:xfrm>
          <a:off x="329514" y="255373"/>
          <a:ext cx="11024286" cy="5921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30946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008106943"/>
              </p:ext>
            </p:extLst>
          </p:nvPr>
        </p:nvGraphicFramePr>
        <p:xfrm>
          <a:off x="212035" y="265043"/>
          <a:ext cx="11555895" cy="591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6328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5141879"/>
              </p:ext>
            </p:extLst>
          </p:nvPr>
        </p:nvGraphicFramePr>
        <p:xfrm>
          <a:off x="238539" y="344557"/>
          <a:ext cx="11595652" cy="5832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0572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1149887067"/>
              </p:ext>
            </p:extLst>
          </p:nvPr>
        </p:nvGraphicFramePr>
        <p:xfrm>
          <a:off x="838200" y="166343"/>
          <a:ext cx="10515600" cy="1132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212035" y="1219200"/>
            <a:ext cx="11648661" cy="5446643"/>
          </a:xfrm>
        </p:spPr>
        <p:txBody>
          <a:bodyPr/>
          <a:lstStyle/>
          <a:p>
            <a:r>
              <a:rPr lang="en-US" dirty="0" smtClean="0">
                <a:solidFill>
                  <a:srgbClr val="0070C0"/>
                </a:solidFill>
              </a:rPr>
              <a:t>Networks are divided into categories based on the distance range they provide.</a:t>
            </a:r>
            <a:endParaRPr lang="en-IN" dirty="0">
              <a:solidFill>
                <a:srgbClr val="0070C0"/>
              </a:solidFill>
            </a:endParaRPr>
          </a:p>
        </p:txBody>
      </p:sp>
      <p:pic>
        <p:nvPicPr>
          <p:cNvPr id="8" name="Picture 7"/>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873211" y="2336938"/>
            <a:ext cx="9753600" cy="4328905"/>
          </a:xfrm>
          <a:prstGeom prst="rect">
            <a:avLst/>
          </a:prstGeom>
        </p:spPr>
      </p:pic>
      <p:sp>
        <p:nvSpPr>
          <p:cNvPr id="11" name="Cloud 10"/>
          <p:cNvSpPr/>
          <p:nvPr/>
        </p:nvSpPr>
        <p:spPr>
          <a:xfrm>
            <a:off x="8048367" y="2336938"/>
            <a:ext cx="2487828" cy="9061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094162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562641383"/>
              </p:ext>
            </p:extLst>
          </p:nvPr>
        </p:nvGraphicFramePr>
        <p:xfrm>
          <a:off x="304799" y="238538"/>
          <a:ext cx="11516139" cy="6308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8759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404923637"/>
              </p:ext>
            </p:extLst>
          </p:nvPr>
        </p:nvGraphicFramePr>
        <p:xfrm>
          <a:off x="838200" y="189470"/>
          <a:ext cx="10515600" cy="5987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89687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337841135"/>
              </p:ext>
            </p:extLst>
          </p:nvPr>
        </p:nvGraphicFramePr>
        <p:xfrm>
          <a:off x="189470" y="288324"/>
          <a:ext cx="11164330" cy="6367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589182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1144</Words>
  <Application>Microsoft Office PowerPoint</Application>
  <PresentationFormat>Custom</PresentationFormat>
  <Paragraphs>89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Types of IoT Connections </vt:lpstr>
      <vt:lpstr>Slide 2</vt:lpstr>
      <vt:lpstr>Slide 3</vt:lpstr>
      <vt:lpstr>Slide 4</vt:lpstr>
      <vt:lpstr>Slide 5</vt:lpstr>
      <vt:lpstr>Slide 6</vt:lpstr>
      <vt:lpstr>Slide 7</vt:lpstr>
      <vt:lpstr>Slide 8</vt:lpstr>
      <vt:lpstr>Slide 9</vt:lpstr>
      <vt:lpstr>Slide 10</vt:lpstr>
      <vt:lpstr>Slide 11</vt:lpstr>
      <vt:lpstr> Requirements for IoT Networks </vt:lpstr>
      <vt:lpstr>Slide 13</vt:lpstr>
      <vt:lpstr>The Secure Element chip. This is an NFC chip that contains data such as the SEID (Secure Element Identifier) for secure transactions. This chip is commonly found in NFC enabled devices</vt:lpstr>
      <vt:lpstr>Slide 15</vt:lpstr>
      <vt:lpstr>Slide 16</vt:lpstr>
      <vt:lpstr>Slide 17</vt:lpstr>
      <vt:lpstr>Slide 18</vt:lpstr>
      <vt:lpstr>Constrained Application Protocol (CoAP) </vt:lpstr>
      <vt:lpstr>Slide 20</vt:lpstr>
      <vt:lpstr>Slide 21</vt:lpstr>
      <vt:lpstr>Popular Internet of Things Protocols, Standards and Communication Technologies </vt:lpstr>
      <vt:lpstr>The writer generates the information and transmits the facts to subscribers through the dealer. The dealer guarantees safety by means of move-checking the authorization of publishers and subscribers.</vt:lpstr>
      <vt:lpstr> </vt:lpstr>
      <vt:lpstr>Slide 25</vt:lpstr>
      <vt:lpstr>DDS</vt:lpstr>
      <vt:lpstr>Slide 27</vt:lpstr>
      <vt:lpstr>AMQP</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IoT Connections</dc:title>
  <dc:creator>SEEMA MEHLA</dc:creator>
  <cp:lastModifiedBy>nit</cp:lastModifiedBy>
  <cp:revision>50</cp:revision>
  <dcterms:created xsi:type="dcterms:W3CDTF">2019-09-22T06:20:03Z</dcterms:created>
  <dcterms:modified xsi:type="dcterms:W3CDTF">2019-09-26T04:33:58Z</dcterms:modified>
</cp:coreProperties>
</file>