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7" r:id="rId4"/>
    <p:sldId id="257" r:id="rId5"/>
    <p:sldId id="258" r:id="rId6"/>
    <p:sldId id="259"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56560F-5A20-451F-B860-327AB9700961}">
          <p14:sldIdLst>
            <p14:sldId id="256"/>
            <p14:sldId id="260"/>
            <p14:sldId id="267"/>
            <p14:sldId id="257"/>
            <p14:sldId id="258"/>
            <p14:sldId id="259"/>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284"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99E0F-571A-4843-8FD4-69ADD0D4A71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D41CD81-73C3-4AB1-928E-7AC6834D08F1}">
      <dgm:prSet/>
      <dgm:spPr/>
      <dgm:t>
        <a:bodyPr/>
        <a:lstStyle/>
        <a:p>
          <a:pPr rtl="0"/>
          <a:r>
            <a:rPr lang="en-US" dirty="0" smtClean="0"/>
            <a:t>The </a:t>
          </a:r>
          <a:r>
            <a:rPr lang="en-US" b="1" dirty="0" smtClean="0"/>
            <a:t>Internet of Things</a:t>
          </a:r>
          <a:r>
            <a:rPr lang="en-US" dirty="0" smtClean="0"/>
            <a:t> (</a:t>
          </a:r>
          <a:r>
            <a:rPr lang="en-US" b="1" dirty="0" err="1" smtClean="0"/>
            <a:t>IoT</a:t>
          </a:r>
          <a:r>
            <a:rPr lang="en-US" dirty="0" smtClean="0"/>
            <a:t>) is the network of physical objects—devices, vehicles, buildings and other items embedded with electronics, software, sensors, and network connectivity—that enables these objects to collect and exchange data.</a:t>
          </a:r>
          <a:endParaRPr lang="en-IN" dirty="0"/>
        </a:p>
      </dgm:t>
    </dgm:pt>
    <dgm:pt modelId="{C0122274-25D0-4054-8FF1-8CCC6192D212}" type="parTrans" cxnId="{EF25EE91-92E3-4D4C-8EEF-718A23653E17}">
      <dgm:prSet/>
      <dgm:spPr/>
      <dgm:t>
        <a:bodyPr/>
        <a:lstStyle/>
        <a:p>
          <a:endParaRPr lang="en-IN"/>
        </a:p>
      </dgm:t>
    </dgm:pt>
    <dgm:pt modelId="{7815A0C7-5758-4AF9-8173-B73FB0EDA01A}" type="sibTrans" cxnId="{EF25EE91-92E3-4D4C-8EEF-718A23653E17}">
      <dgm:prSet/>
      <dgm:spPr/>
      <dgm:t>
        <a:bodyPr/>
        <a:lstStyle/>
        <a:p>
          <a:endParaRPr lang="en-IN"/>
        </a:p>
      </dgm:t>
    </dgm:pt>
    <dgm:pt modelId="{86873AF7-CE60-44B2-8E61-954D3301B38F}">
      <dgm:prSet/>
      <dgm:spPr/>
      <dgm:t>
        <a:bodyPr/>
        <a:lstStyle/>
        <a:p>
          <a:pPr rtl="0"/>
          <a:r>
            <a:rPr lang="en-US" smtClean="0"/>
            <a:t>Connecting any device (including everything from cell phones, vehicles, home appliances and other wearable embedded with sensors and actuators) with Internet so that these objects can exchange data with each other on a network. </a:t>
          </a:r>
          <a:endParaRPr lang="en-IN"/>
        </a:p>
      </dgm:t>
    </dgm:pt>
    <dgm:pt modelId="{0E594C12-54EA-4646-9FF6-1B4A174243BE}" type="parTrans" cxnId="{A5FBD48F-70F9-4477-B406-28D3222341C8}">
      <dgm:prSet/>
      <dgm:spPr/>
      <dgm:t>
        <a:bodyPr/>
        <a:lstStyle/>
        <a:p>
          <a:endParaRPr lang="en-IN"/>
        </a:p>
      </dgm:t>
    </dgm:pt>
    <dgm:pt modelId="{5D709D56-DA87-4797-90EC-CD191C0AC7AC}" type="sibTrans" cxnId="{A5FBD48F-70F9-4477-B406-28D3222341C8}">
      <dgm:prSet/>
      <dgm:spPr/>
      <dgm:t>
        <a:bodyPr/>
        <a:lstStyle/>
        <a:p>
          <a:endParaRPr lang="en-IN"/>
        </a:p>
      </dgm:t>
    </dgm:pt>
    <dgm:pt modelId="{54CF7B55-DE08-431C-958F-90B2B253ABAB}">
      <dgm:prSet/>
      <dgm:spPr/>
      <dgm:t>
        <a:bodyPr/>
        <a:lstStyle/>
        <a:p>
          <a:pPr rtl="0"/>
          <a:r>
            <a:rPr lang="en-US" smtClean="0"/>
            <a:t>It is interesting to note that there is a difference between IoT and the Internet ,it is the absence of Human role.</a:t>
          </a:r>
          <a:endParaRPr lang="en-IN"/>
        </a:p>
      </dgm:t>
    </dgm:pt>
    <dgm:pt modelId="{7A5EEF21-DA39-4D4E-A4BD-93EDE444D7CB}" type="parTrans" cxnId="{868A45C7-1C22-4ABB-9AA0-4C7FF6FC2A41}">
      <dgm:prSet/>
      <dgm:spPr/>
      <dgm:t>
        <a:bodyPr/>
        <a:lstStyle/>
        <a:p>
          <a:endParaRPr lang="en-IN"/>
        </a:p>
      </dgm:t>
    </dgm:pt>
    <dgm:pt modelId="{D1FC1181-92C8-4A00-8DBC-8C2BB7D818FF}" type="sibTrans" cxnId="{868A45C7-1C22-4ABB-9AA0-4C7FF6FC2A41}">
      <dgm:prSet/>
      <dgm:spPr/>
      <dgm:t>
        <a:bodyPr/>
        <a:lstStyle/>
        <a:p>
          <a:endParaRPr lang="en-IN"/>
        </a:p>
      </dgm:t>
    </dgm:pt>
    <dgm:pt modelId="{A3397AB2-2446-4975-9D18-9AEE10467E9A}" type="pres">
      <dgm:prSet presAssocID="{B5099E0F-571A-4843-8FD4-69ADD0D4A71E}" presName="linear" presStyleCnt="0">
        <dgm:presLayoutVars>
          <dgm:animLvl val="lvl"/>
          <dgm:resizeHandles val="exact"/>
        </dgm:presLayoutVars>
      </dgm:prSet>
      <dgm:spPr/>
      <dgm:t>
        <a:bodyPr/>
        <a:lstStyle/>
        <a:p>
          <a:endParaRPr lang="en-IN"/>
        </a:p>
      </dgm:t>
    </dgm:pt>
    <dgm:pt modelId="{61AB2707-81F7-47FD-AD99-E2F2D4818E82}" type="pres">
      <dgm:prSet presAssocID="{2D41CD81-73C3-4AB1-928E-7AC6834D08F1}" presName="parentText" presStyleLbl="node1" presStyleIdx="0" presStyleCnt="3">
        <dgm:presLayoutVars>
          <dgm:chMax val="0"/>
          <dgm:bulletEnabled val="1"/>
        </dgm:presLayoutVars>
      </dgm:prSet>
      <dgm:spPr/>
      <dgm:t>
        <a:bodyPr/>
        <a:lstStyle/>
        <a:p>
          <a:endParaRPr lang="en-IN"/>
        </a:p>
      </dgm:t>
    </dgm:pt>
    <dgm:pt modelId="{B900EB20-5FF6-4E67-ADA8-00162E720FFF}" type="pres">
      <dgm:prSet presAssocID="{7815A0C7-5758-4AF9-8173-B73FB0EDA01A}" presName="spacer" presStyleCnt="0"/>
      <dgm:spPr/>
    </dgm:pt>
    <dgm:pt modelId="{6B7BDFDA-BDC1-4DFB-BADF-B179B9D8779E}" type="pres">
      <dgm:prSet presAssocID="{86873AF7-CE60-44B2-8E61-954D3301B38F}" presName="parentText" presStyleLbl="node1" presStyleIdx="1" presStyleCnt="3">
        <dgm:presLayoutVars>
          <dgm:chMax val="0"/>
          <dgm:bulletEnabled val="1"/>
        </dgm:presLayoutVars>
      </dgm:prSet>
      <dgm:spPr/>
      <dgm:t>
        <a:bodyPr/>
        <a:lstStyle/>
        <a:p>
          <a:endParaRPr lang="en-IN"/>
        </a:p>
      </dgm:t>
    </dgm:pt>
    <dgm:pt modelId="{EE63090A-627C-4303-A41F-BBA97EEC29DB}" type="pres">
      <dgm:prSet presAssocID="{5D709D56-DA87-4797-90EC-CD191C0AC7AC}" presName="spacer" presStyleCnt="0"/>
      <dgm:spPr/>
    </dgm:pt>
    <dgm:pt modelId="{3CF8EDB6-9B96-4502-A707-9F1CB412BE86}" type="pres">
      <dgm:prSet presAssocID="{54CF7B55-DE08-431C-958F-90B2B253ABAB}" presName="parentText" presStyleLbl="node1" presStyleIdx="2" presStyleCnt="3">
        <dgm:presLayoutVars>
          <dgm:chMax val="0"/>
          <dgm:bulletEnabled val="1"/>
        </dgm:presLayoutVars>
      </dgm:prSet>
      <dgm:spPr/>
      <dgm:t>
        <a:bodyPr/>
        <a:lstStyle/>
        <a:p>
          <a:endParaRPr lang="en-IN"/>
        </a:p>
      </dgm:t>
    </dgm:pt>
  </dgm:ptLst>
  <dgm:cxnLst>
    <dgm:cxn modelId="{5ADBDDD8-E3EE-4791-93D6-657C161430B8}" type="presOf" srcId="{2D41CD81-73C3-4AB1-928E-7AC6834D08F1}" destId="{61AB2707-81F7-47FD-AD99-E2F2D4818E82}" srcOrd="0" destOrd="0" presId="urn:microsoft.com/office/officeart/2005/8/layout/vList2"/>
    <dgm:cxn modelId="{868A45C7-1C22-4ABB-9AA0-4C7FF6FC2A41}" srcId="{B5099E0F-571A-4843-8FD4-69ADD0D4A71E}" destId="{54CF7B55-DE08-431C-958F-90B2B253ABAB}" srcOrd="2" destOrd="0" parTransId="{7A5EEF21-DA39-4D4E-A4BD-93EDE444D7CB}" sibTransId="{D1FC1181-92C8-4A00-8DBC-8C2BB7D818FF}"/>
    <dgm:cxn modelId="{A5FBD48F-70F9-4477-B406-28D3222341C8}" srcId="{B5099E0F-571A-4843-8FD4-69ADD0D4A71E}" destId="{86873AF7-CE60-44B2-8E61-954D3301B38F}" srcOrd="1" destOrd="0" parTransId="{0E594C12-54EA-4646-9FF6-1B4A174243BE}" sibTransId="{5D709D56-DA87-4797-90EC-CD191C0AC7AC}"/>
    <dgm:cxn modelId="{CADD2CF5-1DB7-4B87-A7CD-C94C0D226E54}" type="presOf" srcId="{54CF7B55-DE08-431C-958F-90B2B253ABAB}" destId="{3CF8EDB6-9B96-4502-A707-9F1CB412BE86}" srcOrd="0" destOrd="0" presId="urn:microsoft.com/office/officeart/2005/8/layout/vList2"/>
    <dgm:cxn modelId="{EF25EE91-92E3-4D4C-8EEF-718A23653E17}" srcId="{B5099E0F-571A-4843-8FD4-69ADD0D4A71E}" destId="{2D41CD81-73C3-4AB1-928E-7AC6834D08F1}" srcOrd="0" destOrd="0" parTransId="{C0122274-25D0-4054-8FF1-8CCC6192D212}" sibTransId="{7815A0C7-5758-4AF9-8173-B73FB0EDA01A}"/>
    <dgm:cxn modelId="{87C42097-FBD0-4202-BE5A-6D0FEE614C4F}" type="presOf" srcId="{B5099E0F-571A-4843-8FD4-69ADD0D4A71E}" destId="{A3397AB2-2446-4975-9D18-9AEE10467E9A}" srcOrd="0" destOrd="0" presId="urn:microsoft.com/office/officeart/2005/8/layout/vList2"/>
    <dgm:cxn modelId="{AE877B50-646B-4C09-9E84-005AF4485857}" type="presOf" srcId="{86873AF7-CE60-44B2-8E61-954D3301B38F}" destId="{6B7BDFDA-BDC1-4DFB-BADF-B179B9D8779E}" srcOrd="0" destOrd="0" presId="urn:microsoft.com/office/officeart/2005/8/layout/vList2"/>
    <dgm:cxn modelId="{1F14BDE1-A09C-409E-B021-EBBBF5F9EC53}" type="presParOf" srcId="{A3397AB2-2446-4975-9D18-9AEE10467E9A}" destId="{61AB2707-81F7-47FD-AD99-E2F2D4818E82}" srcOrd="0" destOrd="0" presId="urn:microsoft.com/office/officeart/2005/8/layout/vList2"/>
    <dgm:cxn modelId="{9D12D5D6-9A3A-4913-A7DE-A5C92DCD8A21}" type="presParOf" srcId="{A3397AB2-2446-4975-9D18-9AEE10467E9A}" destId="{B900EB20-5FF6-4E67-ADA8-00162E720FFF}" srcOrd="1" destOrd="0" presId="urn:microsoft.com/office/officeart/2005/8/layout/vList2"/>
    <dgm:cxn modelId="{A5EC4BD5-7C08-48F3-9398-445D3DCE54DD}" type="presParOf" srcId="{A3397AB2-2446-4975-9D18-9AEE10467E9A}" destId="{6B7BDFDA-BDC1-4DFB-BADF-B179B9D8779E}" srcOrd="2" destOrd="0" presId="urn:microsoft.com/office/officeart/2005/8/layout/vList2"/>
    <dgm:cxn modelId="{D95F2E18-F41F-4CA6-B158-E1402660D629}" type="presParOf" srcId="{A3397AB2-2446-4975-9D18-9AEE10467E9A}" destId="{EE63090A-627C-4303-A41F-BBA97EEC29DB}" srcOrd="3" destOrd="0" presId="urn:microsoft.com/office/officeart/2005/8/layout/vList2"/>
    <dgm:cxn modelId="{6D344BB0-071E-4151-8024-82A55D1B58FA}" type="presParOf" srcId="{A3397AB2-2446-4975-9D18-9AEE10467E9A}" destId="{3CF8EDB6-9B96-4502-A707-9F1CB412BE8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AF7CC8-4169-410E-96C2-466D5617E424}"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C5986FFB-2FDF-4F97-A133-98C70C4722DC}">
      <dgm:prSet/>
      <dgm:spPr/>
      <dgm:t>
        <a:bodyPr/>
        <a:lstStyle/>
        <a:p>
          <a:pPr rtl="0"/>
          <a:r>
            <a:rPr lang="en-US" dirty="0" smtClean="0"/>
            <a:t>M2M (Machine to Machine) </a:t>
          </a:r>
          <a:endParaRPr lang="en-IN" dirty="0"/>
        </a:p>
      </dgm:t>
    </dgm:pt>
    <dgm:pt modelId="{C26486DC-C486-4105-AA0F-480C880933CD}" type="parTrans" cxnId="{D4849673-76CE-475F-9D90-3812F9F6BDEA}">
      <dgm:prSet/>
      <dgm:spPr/>
      <dgm:t>
        <a:bodyPr/>
        <a:lstStyle/>
        <a:p>
          <a:endParaRPr lang="en-IN"/>
        </a:p>
      </dgm:t>
    </dgm:pt>
    <dgm:pt modelId="{E6CE2125-0A35-4AD2-A6A3-E112149ED660}" type="sibTrans" cxnId="{D4849673-76CE-475F-9D90-3812F9F6BDEA}">
      <dgm:prSet/>
      <dgm:spPr/>
      <dgm:t>
        <a:bodyPr/>
        <a:lstStyle/>
        <a:p>
          <a:endParaRPr lang="en-IN"/>
        </a:p>
      </dgm:t>
    </dgm:pt>
    <dgm:pt modelId="{7EA7A557-0149-4C66-BA89-D86F15EC9860}">
      <dgm:prSet/>
      <dgm:spPr/>
      <dgm:t>
        <a:bodyPr/>
        <a:lstStyle/>
        <a:p>
          <a:pPr rtl="0"/>
          <a:r>
            <a:rPr lang="en-US" smtClean="0"/>
            <a:t>“Internet of Everything” (Cisco Systems)</a:t>
          </a:r>
          <a:endParaRPr lang="en-IN"/>
        </a:p>
      </dgm:t>
    </dgm:pt>
    <dgm:pt modelId="{147C1A37-7A15-406C-B79C-F953276757B4}" type="parTrans" cxnId="{90A622A5-933D-4F82-AED2-8747D64C2E5B}">
      <dgm:prSet/>
      <dgm:spPr/>
      <dgm:t>
        <a:bodyPr/>
        <a:lstStyle/>
        <a:p>
          <a:endParaRPr lang="en-IN"/>
        </a:p>
      </dgm:t>
    </dgm:pt>
    <dgm:pt modelId="{93DC6463-1FFA-49D1-8C3F-CDA891B857AF}" type="sibTrans" cxnId="{90A622A5-933D-4F82-AED2-8747D64C2E5B}">
      <dgm:prSet/>
      <dgm:spPr/>
      <dgm:t>
        <a:bodyPr/>
        <a:lstStyle/>
        <a:p>
          <a:endParaRPr lang="en-IN"/>
        </a:p>
      </dgm:t>
    </dgm:pt>
    <dgm:pt modelId="{44A23568-248E-497C-ACCF-4E85A469D8F6}">
      <dgm:prSet/>
      <dgm:spPr/>
      <dgm:t>
        <a:bodyPr/>
        <a:lstStyle/>
        <a:p>
          <a:pPr rtl="0"/>
          <a:r>
            <a:rPr lang="en-US" smtClean="0"/>
            <a:t>“World Size Web” (Bruce Schneier)</a:t>
          </a:r>
          <a:endParaRPr lang="en-IN"/>
        </a:p>
      </dgm:t>
    </dgm:pt>
    <dgm:pt modelId="{E7545AF3-AFAE-46A7-AC52-9267DF85955B}" type="parTrans" cxnId="{64743F3F-9D3A-4B19-A96C-DF57CD7DD7DB}">
      <dgm:prSet/>
      <dgm:spPr/>
      <dgm:t>
        <a:bodyPr/>
        <a:lstStyle/>
        <a:p>
          <a:endParaRPr lang="en-IN"/>
        </a:p>
      </dgm:t>
    </dgm:pt>
    <dgm:pt modelId="{9BDFC2EE-093C-4027-80D3-30A83755784D}" type="sibTrans" cxnId="{64743F3F-9D3A-4B19-A96C-DF57CD7DD7DB}">
      <dgm:prSet/>
      <dgm:spPr/>
      <dgm:t>
        <a:bodyPr/>
        <a:lstStyle/>
        <a:p>
          <a:endParaRPr lang="en-IN"/>
        </a:p>
      </dgm:t>
    </dgm:pt>
    <dgm:pt modelId="{F422F0AF-AF0C-44CB-B073-BCC71787414E}">
      <dgm:prSet/>
      <dgm:spPr/>
      <dgm:t>
        <a:bodyPr/>
        <a:lstStyle/>
        <a:p>
          <a:pPr rtl="0"/>
          <a:r>
            <a:rPr lang="en-US" smtClean="0"/>
            <a:t>“Skynet” (Terminator movie)</a:t>
          </a:r>
          <a:endParaRPr lang="en-IN"/>
        </a:p>
      </dgm:t>
    </dgm:pt>
    <dgm:pt modelId="{21D90A2B-5FAF-4E30-B8B8-130B3C401207}" type="parTrans" cxnId="{6DE4275D-B28F-4038-81ED-E2CA9D9E6C2C}">
      <dgm:prSet/>
      <dgm:spPr/>
      <dgm:t>
        <a:bodyPr/>
        <a:lstStyle/>
        <a:p>
          <a:endParaRPr lang="en-IN"/>
        </a:p>
      </dgm:t>
    </dgm:pt>
    <dgm:pt modelId="{5AA03E7C-6916-45F9-B595-9F00419054BD}" type="sibTrans" cxnId="{6DE4275D-B28F-4038-81ED-E2CA9D9E6C2C}">
      <dgm:prSet/>
      <dgm:spPr/>
      <dgm:t>
        <a:bodyPr/>
        <a:lstStyle/>
        <a:p>
          <a:endParaRPr lang="en-IN"/>
        </a:p>
      </dgm:t>
    </dgm:pt>
    <dgm:pt modelId="{4E5A64C9-DBDC-4AAB-8079-FBA925784C43}" type="pres">
      <dgm:prSet presAssocID="{75AF7CC8-4169-410E-96C2-466D5617E424}" presName="Name0" presStyleCnt="0">
        <dgm:presLayoutVars>
          <dgm:dir/>
          <dgm:animLvl val="lvl"/>
          <dgm:resizeHandles val="exact"/>
        </dgm:presLayoutVars>
      </dgm:prSet>
      <dgm:spPr/>
      <dgm:t>
        <a:bodyPr/>
        <a:lstStyle/>
        <a:p>
          <a:endParaRPr lang="en-IN"/>
        </a:p>
      </dgm:t>
    </dgm:pt>
    <dgm:pt modelId="{82211633-A9F6-4AC8-B2B5-D166610FE510}" type="pres">
      <dgm:prSet presAssocID="{C5986FFB-2FDF-4F97-A133-98C70C4722DC}" presName="linNode" presStyleCnt="0"/>
      <dgm:spPr/>
    </dgm:pt>
    <dgm:pt modelId="{8E634FB0-A47A-49F2-8014-5D3C745E93A1}" type="pres">
      <dgm:prSet presAssocID="{C5986FFB-2FDF-4F97-A133-98C70C4722DC}" presName="parentText" presStyleLbl="node1" presStyleIdx="0" presStyleCnt="4">
        <dgm:presLayoutVars>
          <dgm:chMax val="1"/>
          <dgm:bulletEnabled val="1"/>
        </dgm:presLayoutVars>
      </dgm:prSet>
      <dgm:spPr/>
      <dgm:t>
        <a:bodyPr/>
        <a:lstStyle/>
        <a:p>
          <a:endParaRPr lang="en-IN"/>
        </a:p>
      </dgm:t>
    </dgm:pt>
    <dgm:pt modelId="{F20DBAC1-1E12-4C8E-9B06-F8D453DDB0F0}" type="pres">
      <dgm:prSet presAssocID="{E6CE2125-0A35-4AD2-A6A3-E112149ED660}" presName="sp" presStyleCnt="0"/>
      <dgm:spPr/>
    </dgm:pt>
    <dgm:pt modelId="{6B244121-6603-4D4F-ADEF-2F5A7F0E6BF0}" type="pres">
      <dgm:prSet presAssocID="{7EA7A557-0149-4C66-BA89-D86F15EC9860}" presName="linNode" presStyleCnt="0"/>
      <dgm:spPr/>
    </dgm:pt>
    <dgm:pt modelId="{A2192899-47FE-4939-9884-9864AF398E18}" type="pres">
      <dgm:prSet presAssocID="{7EA7A557-0149-4C66-BA89-D86F15EC9860}" presName="parentText" presStyleLbl="node1" presStyleIdx="1" presStyleCnt="4">
        <dgm:presLayoutVars>
          <dgm:chMax val="1"/>
          <dgm:bulletEnabled val="1"/>
        </dgm:presLayoutVars>
      </dgm:prSet>
      <dgm:spPr/>
      <dgm:t>
        <a:bodyPr/>
        <a:lstStyle/>
        <a:p>
          <a:endParaRPr lang="en-IN"/>
        </a:p>
      </dgm:t>
    </dgm:pt>
    <dgm:pt modelId="{FBACA286-2994-4963-BB52-6A57E64E1754}" type="pres">
      <dgm:prSet presAssocID="{93DC6463-1FFA-49D1-8C3F-CDA891B857AF}" presName="sp" presStyleCnt="0"/>
      <dgm:spPr/>
    </dgm:pt>
    <dgm:pt modelId="{4B9099F4-861C-454A-B670-9C806E0CEA7B}" type="pres">
      <dgm:prSet presAssocID="{44A23568-248E-497C-ACCF-4E85A469D8F6}" presName="linNode" presStyleCnt="0"/>
      <dgm:spPr/>
    </dgm:pt>
    <dgm:pt modelId="{55A4570E-CA3F-4718-8CA6-847A0CB4410D}" type="pres">
      <dgm:prSet presAssocID="{44A23568-248E-497C-ACCF-4E85A469D8F6}" presName="parentText" presStyleLbl="node1" presStyleIdx="2" presStyleCnt="4">
        <dgm:presLayoutVars>
          <dgm:chMax val="1"/>
          <dgm:bulletEnabled val="1"/>
        </dgm:presLayoutVars>
      </dgm:prSet>
      <dgm:spPr/>
      <dgm:t>
        <a:bodyPr/>
        <a:lstStyle/>
        <a:p>
          <a:endParaRPr lang="en-IN"/>
        </a:p>
      </dgm:t>
    </dgm:pt>
    <dgm:pt modelId="{DB040F68-505F-432C-9068-1CCFBECE7011}" type="pres">
      <dgm:prSet presAssocID="{9BDFC2EE-093C-4027-80D3-30A83755784D}" presName="sp" presStyleCnt="0"/>
      <dgm:spPr/>
    </dgm:pt>
    <dgm:pt modelId="{405DE33F-6946-4C63-9681-A61538D7762C}" type="pres">
      <dgm:prSet presAssocID="{F422F0AF-AF0C-44CB-B073-BCC71787414E}" presName="linNode" presStyleCnt="0"/>
      <dgm:spPr/>
    </dgm:pt>
    <dgm:pt modelId="{28C4E98E-0B78-4D18-A2C7-4562D40B87DA}" type="pres">
      <dgm:prSet presAssocID="{F422F0AF-AF0C-44CB-B073-BCC71787414E}" presName="parentText" presStyleLbl="node1" presStyleIdx="3" presStyleCnt="4" custLinFactNeighborX="496" custLinFactNeighborY="-10069">
        <dgm:presLayoutVars>
          <dgm:chMax val="1"/>
          <dgm:bulletEnabled val="1"/>
        </dgm:presLayoutVars>
      </dgm:prSet>
      <dgm:spPr/>
      <dgm:t>
        <a:bodyPr/>
        <a:lstStyle/>
        <a:p>
          <a:endParaRPr lang="en-IN"/>
        </a:p>
      </dgm:t>
    </dgm:pt>
  </dgm:ptLst>
  <dgm:cxnLst>
    <dgm:cxn modelId="{6DE4275D-B28F-4038-81ED-E2CA9D9E6C2C}" srcId="{75AF7CC8-4169-410E-96C2-466D5617E424}" destId="{F422F0AF-AF0C-44CB-B073-BCC71787414E}" srcOrd="3" destOrd="0" parTransId="{21D90A2B-5FAF-4E30-B8B8-130B3C401207}" sibTransId="{5AA03E7C-6916-45F9-B595-9F00419054BD}"/>
    <dgm:cxn modelId="{279F807A-06AB-4559-BD5D-00DF5D0E6487}" type="presOf" srcId="{F422F0AF-AF0C-44CB-B073-BCC71787414E}" destId="{28C4E98E-0B78-4D18-A2C7-4562D40B87DA}" srcOrd="0" destOrd="0" presId="urn:microsoft.com/office/officeart/2005/8/layout/vList5"/>
    <dgm:cxn modelId="{D4849673-76CE-475F-9D90-3812F9F6BDEA}" srcId="{75AF7CC8-4169-410E-96C2-466D5617E424}" destId="{C5986FFB-2FDF-4F97-A133-98C70C4722DC}" srcOrd="0" destOrd="0" parTransId="{C26486DC-C486-4105-AA0F-480C880933CD}" sibTransId="{E6CE2125-0A35-4AD2-A6A3-E112149ED660}"/>
    <dgm:cxn modelId="{D14ECECF-3717-428A-B872-2F32ABBF7120}" type="presOf" srcId="{75AF7CC8-4169-410E-96C2-466D5617E424}" destId="{4E5A64C9-DBDC-4AAB-8079-FBA925784C43}" srcOrd="0" destOrd="0" presId="urn:microsoft.com/office/officeart/2005/8/layout/vList5"/>
    <dgm:cxn modelId="{D83AD188-9DF7-437F-AA31-0DD7954DECC0}" type="presOf" srcId="{44A23568-248E-497C-ACCF-4E85A469D8F6}" destId="{55A4570E-CA3F-4718-8CA6-847A0CB4410D}" srcOrd="0" destOrd="0" presId="urn:microsoft.com/office/officeart/2005/8/layout/vList5"/>
    <dgm:cxn modelId="{8E2F872B-9C3C-406D-B7AF-983D7FB49D95}" type="presOf" srcId="{C5986FFB-2FDF-4F97-A133-98C70C4722DC}" destId="{8E634FB0-A47A-49F2-8014-5D3C745E93A1}" srcOrd="0" destOrd="0" presId="urn:microsoft.com/office/officeart/2005/8/layout/vList5"/>
    <dgm:cxn modelId="{64743F3F-9D3A-4B19-A96C-DF57CD7DD7DB}" srcId="{75AF7CC8-4169-410E-96C2-466D5617E424}" destId="{44A23568-248E-497C-ACCF-4E85A469D8F6}" srcOrd="2" destOrd="0" parTransId="{E7545AF3-AFAE-46A7-AC52-9267DF85955B}" sibTransId="{9BDFC2EE-093C-4027-80D3-30A83755784D}"/>
    <dgm:cxn modelId="{539EBEBC-B3D0-4A28-9E94-5504D33D8DAB}" type="presOf" srcId="{7EA7A557-0149-4C66-BA89-D86F15EC9860}" destId="{A2192899-47FE-4939-9884-9864AF398E18}" srcOrd="0" destOrd="0" presId="urn:microsoft.com/office/officeart/2005/8/layout/vList5"/>
    <dgm:cxn modelId="{90A622A5-933D-4F82-AED2-8747D64C2E5B}" srcId="{75AF7CC8-4169-410E-96C2-466D5617E424}" destId="{7EA7A557-0149-4C66-BA89-D86F15EC9860}" srcOrd="1" destOrd="0" parTransId="{147C1A37-7A15-406C-B79C-F953276757B4}" sibTransId="{93DC6463-1FFA-49D1-8C3F-CDA891B857AF}"/>
    <dgm:cxn modelId="{096526E0-4BDF-4715-B65B-EF1E3C2F09F1}" type="presParOf" srcId="{4E5A64C9-DBDC-4AAB-8079-FBA925784C43}" destId="{82211633-A9F6-4AC8-B2B5-D166610FE510}" srcOrd="0" destOrd="0" presId="urn:microsoft.com/office/officeart/2005/8/layout/vList5"/>
    <dgm:cxn modelId="{0FCB8DEF-6EE9-4C2D-B579-4C4BA27B7C54}" type="presParOf" srcId="{82211633-A9F6-4AC8-B2B5-D166610FE510}" destId="{8E634FB0-A47A-49F2-8014-5D3C745E93A1}" srcOrd="0" destOrd="0" presId="urn:microsoft.com/office/officeart/2005/8/layout/vList5"/>
    <dgm:cxn modelId="{830A31BC-A1B1-4D36-9275-EB17A471BED5}" type="presParOf" srcId="{4E5A64C9-DBDC-4AAB-8079-FBA925784C43}" destId="{F20DBAC1-1E12-4C8E-9B06-F8D453DDB0F0}" srcOrd="1" destOrd="0" presId="urn:microsoft.com/office/officeart/2005/8/layout/vList5"/>
    <dgm:cxn modelId="{BFCDC04F-C31E-4FED-8030-AA1CD18AE839}" type="presParOf" srcId="{4E5A64C9-DBDC-4AAB-8079-FBA925784C43}" destId="{6B244121-6603-4D4F-ADEF-2F5A7F0E6BF0}" srcOrd="2" destOrd="0" presId="urn:microsoft.com/office/officeart/2005/8/layout/vList5"/>
    <dgm:cxn modelId="{C09FE05E-38AE-4E2C-8627-F76860F97A71}" type="presParOf" srcId="{6B244121-6603-4D4F-ADEF-2F5A7F0E6BF0}" destId="{A2192899-47FE-4939-9884-9864AF398E18}" srcOrd="0" destOrd="0" presId="urn:microsoft.com/office/officeart/2005/8/layout/vList5"/>
    <dgm:cxn modelId="{899554A9-62CC-40AA-879A-65628DF73AF5}" type="presParOf" srcId="{4E5A64C9-DBDC-4AAB-8079-FBA925784C43}" destId="{FBACA286-2994-4963-BB52-6A57E64E1754}" srcOrd="3" destOrd="0" presId="urn:microsoft.com/office/officeart/2005/8/layout/vList5"/>
    <dgm:cxn modelId="{00898E42-482C-4A3B-A52E-E02629284B87}" type="presParOf" srcId="{4E5A64C9-DBDC-4AAB-8079-FBA925784C43}" destId="{4B9099F4-861C-454A-B670-9C806E0CEA7B}" srcOrd="4" destOrd="0" presId="urn:microsoft.com/office/officeart/2005/8/layout/vList5"/>
    <dgm:cxn modelId="{2780874C-8AE9-48E9-A629-219331C84DCF}" type="presParOf" srcId="{4B9099F4-861C-454A-B670-9C806E0CEA7B}" destId="{55A4570E-CA3F-4718-8CA6-847A0CB4410D}" srcOrd="0" destOrd="0" presId="urn:microsoft.com/office/officeart/2005/8/layout/vList5"/>
    <dgm:cxn modelId="{BC4D5585-3B10-439D-9B8F-5B4DE1032B19}" type="presParOf" srcId="{4E5A64C9-DBDC-4AAB-8079-FBA925784C43}" destId="{DB040F68-505F-432C-9068-1CCFBECE7011}" srcOrd="5" destOrd="0" presId="urn:microsoft.com/office/officeart/2005/8/layout/vList5"/>
    <dgm:cxn modelId="{3BCEF9A1-F3EE-47C4-815C-46C20238275C}" type="presParOf" srcId="{4E5A64C9-DBDC-4AAB-8079-FBA925784C43}" destId="{405DE33F-6946-4C63-9681-A61538D7762C}" srcOrd="6" destOrd="0" presId="urn:microsoft.com/office/officeart/2005/8/layout/vList5"/>
    <dgm:cxn modelId="{38A5BE6D-CCE2-469C-9BF7-F0D8110D05EB}" type="presParOf" srcId="{405DE33F-6946-4C63-9681-A61538D7762C}" destId="{28C4E98E-0B78-4D18-A2C7-4562D40B87D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5AAC70-9D9E-4F1D-8CA8-1A4390A8444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8C835F39-816D-4F1B-B2A4-C3BC036DED46}">
      <dgm:prSet/>
      <dgm:spPr/>
      <dgm:t>
        <a:bodyPr/>
        <a:lstStyle/>
        <a:p>
          <a:pPr rtl="0"/>
          <a:r>
            <a:rPr lang="en-US" dirty="0" smtClean="0"/>
            <a:t>Smart System and the Internet of the Things are driven by a combination for:</a:t>
          </a:r>
          <a:endParaRPr lang="en-IN" dirty="0"/>
        </a:p>
      </dgm:t>
    </dgm:pt>
    <dgm:pt modelId="{C25EAE44-041D-467E-BFCD-E7CA10737E5A}" type="parTrans" cxnId="{337CCA2D-6990-4DB7-99C7-891EB476C673}">
      <dgm:prSet/>
      <dgm:spPr/>
      <dgm:t>
        <a:bodyPr/>
        <a:lstStyle/>
        <a:p>
          <a:endParaRPr lang="en-IN"/>
        </a:p>
      </dgm:t>
    </dgm:pt>
    <dgm:pt modelId="{55146955-8093-4E09-90A3-BDA5B273C487}" type="sibTrans" cxnId="{337CCA2D-6990-4DB7-99C7-891EB476C673}">
      <dgm:prSet/>
      <dgm:spPr/>
      <dgm:t>
        <a:bodyPr/>
        <a:lstStyle/>
        <a:p>
          <a:endParaRPr lang="en-IN"/>
        </a:p>
      </dgm:t>
    </dgm:pt>
    <dgm:pt modelId="{714AD6B7-46C3-4C2A-BF18-A997A968B8F6}">
      <dgm:prSet/>
      <dgm:spPr/>
      <dgm:t>
        <a:bodyPr/>
        <a:lstStyle/>
        <a:p>
          <a:pPr rtl="0"/>
          <a:r>
            <a:rPr lang="en-US" smtClean="0"/>
            <a:t>Sensors &amp; Actuators</a:t>
          </a:r>
          <a:endParaRPr lang="en-IN"/>
        </a:p>
      </dgm:t>
    </dgm:pt>
    <dgm:pt modelId="{66C8C960-E49A-46CE-B578-BBA5C25B1AF5}" type="parTrans" cxnId="{9FB5750F-9E46-4736-B820-FC91BFC623FD}">
      <dgm:prSet/>
      <dgm:spPr/>
      <dgm:t>
        <a:bodyPr/>
        <a:lstStyle/>
        <a:p>
          <a:endParaRPr lang="en-IN"/>
        </a:p>
      </dgm:t>
    </dgm:pt>
    <dgm:pt modelId="{6E4A3889-4B67-497B-97E5-2720FADD89B8}" type="sibTrans" cxnId="{9FB5750F-9E46-4736-B820-FC91BFC623FD}">
      <dgm:prSet/>
      <dgm:spPr/>
      <dgm:t>
        <a:bodyPr/>
        <a:lstStyle/>
        <a:p>
          <a:endParaRPr lang="en-IN"/>
        </a:p>
      </dgm:t>
    </dgm:pt>
    <dgm:pt modelId="{8B22CABF-47C8-4F8B-B4C4-F72EF33EEE23}">
      <dgm:prSet/>
      <dgm:spPr/>
      <dgm:t>
        <a:bodyPr/>
        <a:lstStyle/>
        <a:p>
          <a:pPr rtl="0"/>
          <a:r>
            <a:rPr lang="en-US" dirty="0" smtClean="0"/>
            <a:t>Connectivity</a:t>
          </a:r>
          <a:endParaRPr lang="en-IN" dirty="0"/>
        </a:p>
      </dgm:t>
    </dgm:pt>
    <dgm:pt modelId="{74E9C5A4-0F26-490F-8CB0-BDC9F6A0BAC1}" type="parTrans" cxnId="{B2547565-EF75-4F9E-9B8F-033E92B60E88}">
      <dgm:prSet/>
      <dgm:spPr/>
      <dgm:t>
        <a:bodyPr/>
        <a:lstStyle/>
        <a:p>
          <a:endParaRPr lang="en-IN"/>
        </a:p>
      </dgm:t>
    </dgm:pt>
    <dgm:pt modelId="{E9F9D1DA-4028-431E-A8C1-156356CDF893}" type="sibTrans" cxnId="{B2547565-EF75-4F9E-9B8F-033E92B60E88}">
      <dgm:prSet/>
      <dgm:spPr/>
      <dgm:t>
        <a:bodyPr/>
        <a:lstStyle/>
        <a:p>
          <a:endParaRPr lang="en-IN"/>
        </a:p>
      </dgm:t>
    </dgm:pt>
    <dgm:pt modelId="{36B07F55-B476-4AE5-B91E-CDE99F5181D6}">
      <dgm:prSet/>
      <dgm:spPr/>
      <dgm:t>
        <a:bodyPr/>
        <a:lstStyle/>
        <a:p>
          <a:pPr rtl="0"/>
          <a:r>
            <a:rPr lang="en-US" smtClean="0"/>
            <a:t>People &amp; Process</a:t>
          </a:r>
          <a:endParaRPr lang="en-IN"/>
        </a:p>
      </dgm:t>
    </dgm:pt>
    <dgm:pt modelId="{78642D5D-ABF5-497C-81C7-FA5B2A212A9F}" type="parTrans" cxnId="{AF1970FD-470F-4E0F-9A9C-F8A5A0967821}">
      <dgm:prSet/>
      <dgm:spPr/>
      <dgm:t>
        <a:bodyPr/>
        <a:lstStyle/>
        <a:p>
          <a:endParaRPr lang="en-IN"/>
        </a:p>
      </dgm:t>
    </dgm:pt>
    <dgm:pt modelId="{8D9645AC-B9F2-42D9-94D3-D6742E9C7F61}" type="sibTrans" cxnId="{AF1970FD-470F-4E0F-9A9C-F8A5A0967821}">
      <dgm:prSet/>
      <dgm:spPr/>
      <dgm:t>
        <a:bodyPr/>
        <a:lstStyle/>
        <a:p>
          <a:endParaRPr lang="en-IN"/>
        </a:p>
      </dgm:t>
    </dgm:pt>
    <dgm:pt modelId="{8E88094A-72FC-4D62-BEF4-0AD4834E544D}" type="pres">
      <dgm:prSet presAssocID="{055AAC70-9D9E-4F1D-8CA8-1A4390A8444D}" presName="Name0" presStyleCnt="0">
        <dgm:presLayoutVars>
          <dgm:dir/>
          <dgm:animLvl val="lvl"/>
          <dgm:resizeHandles val="exact"/>
        </dgm:presLayoutVars>
      </dgm:prSet>
      <dgm:spPr/>
      <dgm:t>
        <a:bodyPr/>
        <a:lstStyle/>
        <a:p>
          <a:endParaRPr lang="en-IN"/>
        </a:p>
      </dgm:t>
    </dgm:pt>
    <dgm:pt modelId="{73B5BE6A-3801-4331-8EE5-62FF6AF22220}" type="pres">
      <dgm:prSet presAssocID="{8C835F39-816D-4F1B-B2A4-C3BC036DED46}" presName="linNode" presStyleCnt="0"/>
      <dgm:spPr/>
    </dgm:pt>
    <dgm:pt modelId="{0AF664A1-CEC7-4D4A-91A4-7D4F8E9D6BCD}" type="pres">
      <dgm:prSet presAssocID="{8C835F39-816D-4F1B-B2A4-C3BC036DED46}" presName="parentText" presStyleLbl="node1" presStyleIdx="0" presStyleCnt="1">
        <dgm:presLayoutVars>
          <dgm:chMax val="1"/>
          <dgm:bulletEnabled val="1"/>
        </dgm:presLayoutVars>
      </dgm:prSet>
      <dgm:spPr/>
      <dgm:t>
        <a:bodyPr/>
        <a:lstStyle/>
        <a:p>
          <a:endParaRPr lang="en-IN"/>
        </a:p>
      </dgm:t>
    </dgm:pt>
    <dgm:pt modelId="{6F894A36-0149-44A9-9F55-63CB74DCE20A}" type="pres">
      <dgm:prSet presAssocID="{8C835F39-816D-4F1B-B2A4-C3BC036DED46}" presName="descendantText" presStyleLbl="alignAccFollowNode1" presStyleIdx="0" presStyleCnt="1">
        <dgm:presLayoutVars>
          <dgm:bulletEnabled val="1"/>
        </dgm:presLayoutVars>
      </dgm:prSet>
      <dgm:spPr/>
      <dgm:t>
        <a:bodyPr/>
        <a:lstStyle/>
        <a:p>
          <a:endParaRPr lang="en-IN"/>
        </a:p>
      </dgm:t>
    </dgm:pt>
  </dgm:ptLst>
  <dgm:cxnLst>
    <dgm:cxn modelId="{9FB5750F-9E46-4736-B820-FC91BFC623FD}" srcId="{8C835F39-816D-4F1B-B2A4-C3BC036DED46}" destId="{714AD6B7-46C3-4C2A-BF18-A997A968B8F6}" srcOrd="0" destOrd="0" parTransId="{66C8C960-E49A-46CE-B578-BBA5C25B1AF5}" sibTransId="{6E4A3889-4B67-497B-97E5-2720FADD89B8}"/>
    <dgm:cxn modelId="{71791C6E-9A5A-4EE3-9EEC-0E3E588102A6}" type="presOf" srcId="{055AAC70-9D9E-4F1D-8CA8-1A4390A8444D}" destId="{8E88094A-72FC-4D62-BEF4-0AD4834E544D}" srcOrd="0" destOrd="0" presId="urn:microsoft.com/office/officeart/2005/8/layout/vList5"/>
    <dgm:cxn modelId="{B2547565-EF75-4F9E-9B8F-033E92B60E88}" srcId="{8C835F39-816D-4F1B-B2A4-C3BC036DED46}" destId="{8B22CABF-47C8-4F8B-B4C4-F72EF33EEE23}" srcOrd="1" destOrd="0" parTransId="{74E9C5A4-0F26-490F-8CB0-BDC9F6A0BAC1}" sibTransId="{E9F9D1DA-4028-431E-A8C1-156356CDF893}"/>
    <dgm:cxn modelId="{6EBDBA8E-2EB1-4BA0-ACBE-2BBC1693C8F8}" type="presOf" srcId="{8C835F39-816D-4F1B-B2A4-C3BC036DED46}" destId="{0AF664A1-CEC7-4D4A-91A4-7D4F8E9D6BCD}" srcOrd="0" destOrd="0" presId="urn:microsoft.com/office/officeart/2005/8/layout/vList5"/>
    <dgm:cxn modelId="{AF1970FD-470F-4E0F-9A9C-F8A5A0967821}" srcId="{8C835F39-816D-4F1B-B2A4-C3BC036DED46}" destId="{36B07F55-B476-4AE5-B91E-CDE99F5181D6}" srcOrd="2" destOrd="0" parTransId="{78642D5D-ABF5-497C-81C7-FA5B2A212A9F}" sibTransId="{8D9645AC-B9F2-42D9-94D3-D6742E9C7F61}"/>
    <dgm:cxn modelId="{70B468ED-5B81-4854-8DC7-90D129D3ACC7}" type="presOf" srcId="{36B07F55-B476-4AE5-B91E-CDE99F5181D6}" destId="{6F894A36-0149-44A9-9F55-63CB74DCE20A}" srcOrd="0" destOrd="2" presId="urn:microsoft.com/office/officeart/2005/8/layout/vList5"/>
    <dgm:cxn modelId="{337CCA2D-6990-4DB7-99C7-891EB476C673}" srcId="{055AAC70-9D9E-4F1D-8CA8-1A4390A8444D}" destId="{8C835F39-816D-4F1B-B2A4-C3BC036DED46}" srcOrd="0" destOrd="0" parTransId="{C25EAE44-041D-467E-BFCD-E7CA10737E5A}" sibTransId="{55146955-8093-4E09-90A3-BDA5B273C487}"/>
    <dgm:cxn modelId="{51CE8DC2-2452-439A-B124-EFB9DCA5E8B9}" type="presOf" srcId="{8B22CABF-47C8-4F8B-B4C4-F72EF33EEE23}" destId="{6F894A36-0149-44A9-9F55-63CB74DCE20A}" srcOrd="0" destOrd="1" presId="urn:microsoft.com/office/officeart/2005/8/layout/vList5"/>
    <dgm:cxn modelId="{D9A82226-B99D-4FCB-AE5E-CA5E216568CD}" type="presOf" srcId="{714AD6B7-46C3-4C2A-BF18-A997A968B8F6}" destId="{6F894A36-0149-44A9-9F55-63CB74DCE20A}" srcOrd="0" destOrd="0" presId="urn:microsoft.com/office/officeart/2005/8/layout/vList5"/>
    <dgm:cxn modelId="{1A195545-E03C-4D13-8926-1459DAF9CFB0}" type="presParOf" srcId="{8E88094A-72FC-4D62-BEF4-0AD4834E544D}" destId="{73B5BE6A-3801-4331-8EE5-62FF6AF22220}" srcOrd="0" destOrd="0" presId="urn:microsoft.com/office/officeart/2005/8/layout/vList5"/>
    <dgm:cxn modelId="{408A763A-65AB-49FC-AFE3-DFF484F98AD0}" type="presParOf" srcId="{73B5BE6A-3801-4331-8EE5-62FF6AF22220}" destId="{0AF664A1-CEC7-4D4A-91A4-7D4F8E9D6BCD}" srcOrd="0" destOrd="0" presId="urn:microsoft.com/office/officeart/2005/8/layout/vList5"/>
    <dgm:cxn modelId="{256CD5D5-F4F7-42BC-9C81-DB2F68A20132}" type="presParOf" srcId="{73B5BE6A-3801-4331-8EE5-62FF6AF22220}" destId="{6F894A36-0149-44A9-9F55-63CB74DCE20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B2707-81F7-47FD-AD99-E2F2D4818E82}">
      <dsp:nvSpPr>
        <dsp:cNvPr id="0" name=""/>
        <dsp:cNvSpPr/>
      </dsp:nvSpPr>
      <dsp:spPr>
        <a:xfrm>
          <a:off x="0" y="54414"/>
          <a:ext cx="9144000" cy="1570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The </a:t>
          </a:r>
          <a:r>
            <a:rPr lang="en-US" sz="2200" b="1" kern="1200" dirty="0" smtClean="0"/>
            <a:t>Internet of Things</a:t>
          </a:r>
          <a:r>
            <a:rPr lang="en-US" sz="2200" kern="1200" dirty="0" smtClean="0"/>
            <a:t> (</a:t>
          </a:r>
          <a:r>
            <a:rPr lang="en-US" sz="2200" b="1" kern="1200" dirty="0" err="1" smtClean="0"/>
            <a:t>IoT</a:t>
          </a:r>
          <a:r>
            <a:rPr lang="en-US" sz="2200" kern="1200" dirty="0" smtClean="0"/>
            <a:t>) is the network of physical objects—devices, vehicles, buildings and other items embedded with electronics, software, sensors, and network connectivity—that enables these objects to collect and exchange data.</a:t>
          </a:r>
          <a:endParaRPr lang="en-IN" sz="2200" kern="1200" dirty="0"/>
        </a:p>
      </dsp:txBody>
      <dsp:txXfrm>
        <a:off x="76648" y="131062"/>
        <a:ext cx="8990704" cy="1416844"/>
      </dsp:txXfrm>
    </dsp:sp>
    <dsp:sp modelId="{6B7BDFDA-BDC1-4DFB-BADF-B179B9D8779E}">
      <dsp:nvSpPr>
        <dsp:cNvPr id="0" name=""/>
        <dsp:cNvSpPr/>
      </dsp:nvSpPr>
      <dsp:spPr>
        <a:xfrm>
          <a:off x="0" y="1687914"/>
          <a:ext cx="9144000" cy="1570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Connecting any device (including everything from cell phones, vehicles, home appliances and other wearable embedded with sensors and actuators) with Internet so that these objects can exchange data with each other on a network. </a:t>
          </a:r>
          <a:endParaRPr lang="en-IN" sz="2200" kern="1200"/>
        </a:p>
      </dsp:txBody>
      <dsp:txXfrm>
        <a:off x="76648" y="1764562"/>
        <a:ext cx="8990704" cy="1416844"/>
      </dsp:txXfrm>
    </dsp:sp>
    <dsp:sp modelId="{3CF8EDB6-9B96-4502-A707-9F1CB412BE86}">
      <dsp:nvSpPr>
        <dsp:cNvPr id="0" name=""/>
        <dsp:cNvSpPr/>
      </dsp:nvSpPr>
      <dsp:spPr>
        <a:xfrm>
          <a:off x="0" y="3321414"/>
          <a:ext cx="9144000" cy="1570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It is interesting to note that there is a difference between IoT and the Internet ,it is the absence of Human role.</a:t>
          </a:r>
          <a:endParaRPr lang="en-IN" sz="2200" kern="1200"/>
        </a:p>
      </dsp:txBody>
      <dsp:txXfrm>
        <a:off x="76648" y="3398062"/>
        <a:ext cx="8990704" cy="1416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34FB0-A47A-49F2-8014-5D3C745E93A1}">
      <dsp:nvSpPr>
        <dsp:cNvPr id="0" name=""/>
        <dsp:cNvSpPr/>
      </dsp:nvSpPr>
      <dsp:spPr>
        <a:xfrm>
          <a:off x="2926080" y="2612"/>
          <a:ext cx="3291840" cy="12567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M2M (Machine to Machine) </a:t>
          </a:r>
          <a:endParaRPr lang="en-IN" sz="2400" kern="1200" dirty="0"/>
        </a:p>
      </dsp:txBody>
      <dsp:txXfrm>
        <a:off x="2987431" y="63963"/>
        <a:ext cx="3169138" cy="1134071"/>
      </dsp:txXfrm>
    </dsp:sp>
    <dsp:sp modelId="{A2192899-47FE-4939-9884-9864AF398E18}">
      <dsp:nvSpPr>
        <dsp:cNvPr id="0" name=""/>
        <dsp:cNvSpPr/>
      </dsp:nvSpPr>
      <dsp:spPr>
        <a:xfrm>
          <a:off x="2926080" y="1322224"/>
          <a:ext cx="3291840" cy="12567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smtClean="0"/>
            <a:t>“Internet of Everything” (Cisco Systems)</a:t>
          </a:r>
          <a:endParaRPr lang="en-IN" sz="2400" kern="1200"/>
        </a:p>
      </dsp:txBody>
      <dsp:txXfrm>
        <a:off x="2987431" y="1383575"/>
        <a:ext cx="3169138" cy="1134071"/>
      </dsp:txXfrm>
    </dsp:sp>
    <dsp:sp modelId="{55A4570E-CA3F-4718-8CA6-847A0CB4410D}">
      <dsp:nvSpPr>
        <dsp:cNvPr id="0" name=""/>
        <dsp:cNvSpPr/>
      </dsp:nvSpPr>
      <dsp:spPr>
        <a:xfrm>
          <a:off x="2926080" y="2641836"/>
          <a:ext cx="3291840" cy="12567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smtClean="0"/>
            <a:t>“World Size Web” (Bruce Schneier)</a:t>
          </a:r>
          <a:endParaRPr lang="en-IN" sz="2400" kern="1200"/>
        </a:p>
      </dsp:txBody>
      <dsp:txXfrm>
        <a:off x="2987431" y="2703187"/>
        <a:ext cx="3169138" cy="1134071"/>
      </dsp:txXfrm>
    </dsp:sp>
    <dsp:sp modelId="{28C4E98E-0B78-4D18-A2C7-4562D40B87DA}">
      <dsp:nvSpPr>
        <dsp:cNvPr id="0" name=""/>
        <dsp:cNvSpPr/>
      </dsp:nvSpPr>
      <dsp:spPr>
        <a:xfrm>
          <a:off x="2942407" y="3834903"/>
          <a:ext cx="3291840" cy="12567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smtClean="0"/>
            <a:t>“Skynet” (Terminator movie)</a:t>
          </a:r>
          <a:endParaRPr lang="en-IN" sz="2400" kern="1200"/>
        </a:p>
      </dsp:txBody>
      <dsp:txXfrm>
        <a:off x="3003758" y="3896254"/>
        <a:ext cx="3169138" cy="11340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94A36-0149-44A9-9F55-63CB74DCE20A}">
      <dsp:nvSpPr>
        <dsp:cNvPr id="0" name=""/>
        <dsp:cNvSpPr/>
      </dsp:nvSpPr>
      <dsp:spPr>
        <a:xfrm rot="5400000">
          <a:off x="5655450" y="-1194732"/>
          <a:ext cx="3763493" cy="709383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980" tIns="110490" rIns="220980" bIns="110490" numCol="1" spcCol="1270" anchor="ctr" anchorCtr="0">
          <a:noAutofit/>
        </a:bodyPr>
        <a:lstStyle/>
        <a:p>
          <a:pPr marL="285750" lvl="1" indent="-285750" algn="l" defTabSz="2578100" rtl="0">
            <a:lnSpc>
              <a:spcPct val="90000"/>
            </a:lnSpc>
            <a:spcBef>
              <a:spcPct val="0"/>
            </a:spcBef>
            <a:spcAft>
              <a:spcPct val="15000"/>
            </a:spcAft>
            <a:buChar char="••"/>
          </a:pPr>
          <a:r>
            <a:rPr lang="en-US" sz="5800" kern="1200" smtClean="0"/>
            <a:t>Sensors &amp; Actuators</a:t>
          </a:r>
          <a:endParaRPr lang="en-IN" sz="5800" kern="1200"/>
        </a:p>
        <a:p>
          <a:pPr marL="285750" lvl="1" indent="-285750" algn="l" defTabSz="2578100" rtl="0">
            <a:lnSpc>
              <a:spcPct val="90000"/>
            </a:lnSpc>
            <a:spcBef>
              <a:spcPct val="0"/>
            </a:spcBef>
            <a:spcAft>
              <a:spcPct val="15000"/>
            </a:spcAft>
            <a:buChar char="••"/>
          </a:pPr>
          <a:r>
            <a:rPr lang="en-US" sz="5800" kern="1200" dirty="0" smtClean="0"/>
            <a:t>Connectivity</a:t>
          </a:r>
          <a:endParaRPr lang="en-IN" sz="5800" kern="1200" dirty="0"/>
        </a:p>
        <a:p>
          <a:pPr marL="285750" lvl="1" indent="-285750" algn="l" defTabSz="2578100" rtl="0">
            <a:lnSpc>
              <a:spcPct val="90000"/>
            </a:lnSpc>
            <a:spcBef>
              <a:spcPct val="0"/>
            </a:spcBef>
            <a:spcAft>
              <a:spcPct val="15000"/>
            </a:spcAft>
            <a:buChar char="••"/>
          </a:pPr>
          <a:r>
            <a:rPr lang="en-US" sz="5800" kern="1200" smtClean="0"/>
            <a:t>People &amp; Process</a:t>
          </a:r>
          <a:endParaRPr lang="en-IN" sz="5800" kern="1200"/>
        </a:p>
      </dsp:txBody>
      <dsp:txXfrm rot="-5400000">
        <a:off x="3990281" y="654156"/>
        <a:ext cx="6910113" cy="3396055"/>
      </dsp:txXfrm>
    </dsp:sp>
    <dsp:sp modelId="{0AF664A1-CEC7-4D4A-91A4-7D4F8E9D6BCD}">
      <dsp:nvSpPr>
        <dsp:cNvPr id="0" name=""/>
        <dsp:cNvSpPr/>
      </dsp:nvSpPr>
      <dsp:spPr>
        <a:xfrm>
          <a:off x="0" y="0"/>
          <a:ext cx="3990281" cy="47043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rtl="0">
            <a:lnSpc>
              <a:spcPct val="90000"/>
            </a:lnSpc>
            <a:spcBef>
              <a:spcPct val="0"/>
            </a:spcBef>
            <a:spcAft>
              <a:spcPct val="35000"/>
            </a:spcAft>
          </a:pPr>
          <a:r>
            <a:rPr lang="en-US" sz="4200" kern="1200" dirty="0" smtClean="0"/>
            <a:t>Smart System and the Internet of the Things are driven by a combination for:</a:t>
          </a:r>
          <a:endParaRPr lang="en-IN" sz="4200" kern="1200" dirty="0"/>
        </a:p>
      </dsp:txBody>
      <dsp:txXfrm>
        <a:off x="194789" y="194789"/>
        <a:ext cx="3600703" cy="43147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D4416E6-6CA3-42AA-A3E7-729BDC72BCA0}" type="datetimeFigureOut">
              <a:rPr lang="en-IN" smtClean="0"/>
              <a:t>09-09-2019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FDE8B-1203-4660-9303-6352937CBE2E}" type="slidenum">
              <a:rPr lang="en-IN" smtClean="0"/>
              <a:t>‹#›</a:t>
            </a:fld>
            <a:endParaRPr lang="en-IN"/>
          </a:p>
        </p:txBody>
      </p:sp>
    </p:spTree>
    <p:extLst>
      <p:ext uri="{BB962C8B-B14F-4D97-AF65-F5344CB8AC3E}">
        <p14:creationId xmlns:p14="http://schemas.microsoft.com/office/powerpoint/2010/main" val="76522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4416E6-6CA3-42AA-A3E7-729BDC72BCA0}" type="datetimeFigureOut">
              <a:rPr lang="en-IN" smtClean="0"/>
              <a:t>09-09-2019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FDE8B-1203-4660-9303-6352937CBE2E}" type="slidenum">
              <a:rPr lang="en-IN" smtClean="0"/>
              <a:t>‹#›</a:t>
            </a:fld>
            <a:endParaRPr lang="en-IN"/>
          </a:p>
        </p:txBody>
      </p:sp>
    </p:spTree>
    <p:extLst>
      <p:ext uri="{BB962C8B-B14F-4D97-AF65-F5344CB8AC3E}">
        <p14:creationId xmlns:p14="http://schemas.microsoft.com/office/powerpoint/2010/main" val="3116594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4416E6-6CA3-42AA-A3E7-729BDC72BCA0}" type="datetimeFigureOut">
              <a:rPr lang="en-IN" smtClean="0"/>
              <a:t>09-09-2019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FDE8B-1203-4660-9303-6352937CBE2E}" type="slidenum">
              <a:rPr lang="en-IN" smtClean="0"/>
              <a:t>‹#›</a:t>
            </a:fld>
            <a:endParaRPr lang="en-IN"/>
          </a:p>
        </p:txBody>
      </p:sp>
    </p:spTree>
    <p:extLst>
      <p:ext uri="{BB962C8B-B14F-4D97-AF65-F5344CB8AC3E}">
        <p14:creationId xmlns:p14="http://schemas.microsoft.com/office/powerpoint/2010/main" val="3257412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4416E6-6CA3-42AA-A3E7-729BDC72BCA0}" type="datetimeFigureOut">
              <a:rPr lang="en-IN" smtClean="0"/>
              <a:t>09-09-2019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FDE8B-1203-4660-9303-6352937CBE2E}" type="slidenum">
              <a:rPr lang="en-IN" smtClean="0"/>
              <a:t>‹#›</a:t>
            </a:fld>
            <a:endParaRPr lang="en-IN"/>
          </a:p>
        </p:txBody>
      </p:sp>
    </p:spTree>
    <p:extLst>
      <p:ext uri="{BB962C8B-B14F-4D97-AF65-F5344CB8AC3E}">
        <p14:creationId xmlns:p14="http://schemas.microsoft.com/office/powerpoint/2010/main" val="3946271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4416E6-6CA3-42AA-A3E7-729BDC72BCA0}" type="datetimeFigureOut">
              <a:rPr lang="en-IN" smtClean="0"/>
              <a:t>09-09-2019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FDE8B-1203-4660-9303-6352937CBE2E}" type="slidenum">
              <a:rPr lang="en-IN" smtClean="0"/>
              <a:t>‹#›</a:t>
            </a:fld>
            <a:endParaRPr lang="en-IN"/>
          </a:p>
        </p:txBody>
      </p:sp>
    </p:spTree>
    <p:extLst>
      <p:ext uri="{BB962C8B-B14F-4D97-AF65-F5344CB8AC3E}">
        <p14:creationId xmlns:p14="http://schemas.microsoft.com/office/powerpoint/2010/main" val="3449071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D4416E6-6CA3-42AA-A3E7-729BDC72BCA0}" type="datetimeFigureOut">
              <a:rPr lang="en-IN" smtClean="0"/>
              <a:t>09-09-2019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FDE8B-1203-4660-9303-6352937CBE2E}" type="slidenum">
              <a:rPr lang="en-IN" smtClean="0"/>
              <a:t>‹#›</a:t>
            </a:fld>
            <a:endParaRPr lang="en-IN"/>
          </a:p>
        </p:txBody>
      </p:sp>
    </p:spTree>
    <p:extLst>
      <p:ext uri="{BB962C8B-B14F-4D97-AF65-F5344CB8AC3E}">
        <p14:creationId xmlns:p14="http://schemas.microsoft.com/office/powerpoint/2010/main" val="403837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D4416E6-6CA3-42AA-A3E7-729BDC72BCA0}" type="datetimeFigureOut">
              <a:rPr lang="en-IN" smtClean="0"/>
              <a:t>09-09-2019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AFDE8B-1203-4660-9303-6352937CBE2E}" type="slidenum">
              <a:rPr lang="en-IN" smtClean="0"/>
              <a:t>‹#›</a:t>
            </a:fld>
            <a:endParaRPr lang="en-IN"/>
          </a:p>
        </p:txBody>
      </p:sp>
    </p:spTree>
    <p:extLst>
      <p:ext uri="{BB962C8B-B14F-4D97-AF65-F5344CB8AC3E}">
        <p14:creationId xmlns:p14="http://schemas.microsoft.com/office/powerpoint/2010/main" val="42172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D4416E6-6CA3-42AA-A3E7-729BDC72BCA0}" type="datetimeFigureOut">
              <a:rPr lang="en-IN" smtClean="0"/>
              <a:t>09-09-2019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AFDE8B-1203-4660-9303-6352937CBE2E}" type="slidenum">
              <a:rPr lang="en-IN" smtClean="0"/>
              <a:t>‹#›</a:t>
            </a:fld>
            <a:endParaRPr lang="en-IN"/>
          </a:p>
        </p:txBody>
      </p:sp>
    </p:spTree>
    <p:extLst>
      <p:ext uri="{BB962C8B-B14F-4D97-AF65-F5344CB8AC3E}">
        <p14:creationId xmlns:p14="http://schemas.microsoft.com/office/powerpoint/2010/main" val="306891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416E6-6CA3-42AA-A3E7-729BDC72BCA0}" type="datetimeFigureOut">
              <a:rPr lang="en-IN" smtClean="0"/>
              <a:t>09-09-2019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AFDE8B-1203-4660-9303-6352937CBE2E}" type="slidenum">
              <a:rPr lang="en-IN" smtClean="0"/>
              <a:t>‹#›</a:t>
            </a:fld>
            <a:endParaRPr lang="en-IN"/>
          </a:p>
        </p:txBody>
      </p:sp>
    </p:spTree>
    <p:extLst>
      <p:ext uri="{BB962C8B-B14F-4D97-AF65-F5344CB8AC3E}">
        <p14:creationId xmlns:p14="http://schemas.microsoft.com/office/powerpoint/2010/main" val="30731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416E6-6CA3-42AA-A3E7-729BDC72BCA0}" type="datetimeFigureOut">
              <a:rPr lang="en-IN" smtClean="0"/>
              <a:t>09-09-2019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FDE8B-1203-4660-9303-6352937CBE2E}" type="slidenum">
              <a:rPr lang="en-IN" smtClean="0"/>
              <a:t>‹#›</a:t>
            </a:fld>
            <a:endParaRPr lang="en-IN"/>
          </a:p>
        </p:txBody>
      </p:sp>
    </p:spTree>
    <p:extLst>
      <p:ext uri="{BB962C8B-B14F-4D97-AF65-F5344CB8AC3E}">
        <p14:creationId xmlns:p14="http://schemas.microsoft.com/office/powerpoint/2010/main" val="400681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416E6-6CA3-42AA-A3E7-729BDC72BCA0}" type="datetimeFigureOut">
              <a:rPr lang="en-IN" smtClean="0"/>
              <a:t>09-09-2019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FDE8B-1203-4660-9303-6352937CBE2E}" type="slidenum">
              <a:rPr lang="en-IN" smtClean="0"/>
              <a:t>‹#›</a:t>
            </a:fld>
            <a:endParaRPr lang="en-IN"/>
          </a:p>
        </p:txBody>
      </p:sp>
    </p:spTree>
    <p:extLst>
      <p:ext uri="{BB962C8B-B14F-4D97-AF65-F5344CB8AC3E}">
        <p14:creationId xmlns:p14="http://schemas.microsoft.com/office/powerpoint/2010/main" val="34972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416E6-6CA3-42AA-A3E7-729BDC72BCA0}" type="datetimeFigureOut">
              <a:rPr lang="en-IN" smtClean="0"/>
              <a:t>09-09-2019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AFDE8B-1203-4660-9303-6352937CBE2E}" type="slidenum">
              <a:rPr lang="en-IN" smtClean="0"/>
              <a:t>‹#›</a:t>
            </a:fld>
            <a:endParaRPr lang="en-IN"/>
          </a:p>
        </p:txBody>
      </p:sp>
    </p:spTree>
    <p:extLst>
      <p:ext uri="{BB962C8B-B14F-4D97-AF65-F5344CB8AC3E}">
        <p14:creationId xmlns:p14="http://schemas.microsoft.com/office/powerpoint/2010/main" val="1003669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8591"/>
            <a:ext cx="9144000" cy="763588"/>
          </a:xfrm>
        </p:spPr>
        <p:txBody>
          <a:bodyPr>
            <a:noAutofit/>
          </a:bodyPr>
          <a:lstStyle/>
          <a:p>
            <a:r>
              <a:rPr lang="en-US" sz="4400" spc="-50" dirty="0">
                <a:solidFill>
                  <a:srgbClr val="000000">
                    <a:lumMod val="75000"/>
                    <a:lumOff val="25000"/>
                  </a:srgbClr>
                </a:solidFill>
                <a:latin typeface="Baskerville Old Face" panose="02020602080505020303" pitchFamily="18" charset="0"/>
              </a:rPr>
              <a:t>What is </a:t>
            </a:r>
            <a:r>
              <a:rPr lang="en-US" sz="4400" spc="-50" dirty="0" err="1" smtClean="0">
                <a:solidFill>
                  <a:srgbClr val="000000">
                    <a:lumMod val="75000"/>
                    <a:lumOff val="25000"/>
                  </a:srgbClr>
                </a:solidFill>
                <a:latin typeface="Baskerville Old Face" panose="02020602080505020303" pitchFamily="18" charset="0"/>
              </a:rPr>
              <a:t>IoT</a:t>
            </a:r>
            <a:r>
              <a:rPr lang="en-US" sz="4400" spc="-50" dirty="0" smtClean="0">
                <a:solidFill>
                  <a:srgbClr val="000000">
                    <a:lumMod val="75000"/>
                    <a:lumOff val="25000"/>
                  </a:srgbClr>
                </a:solidFill>
                <a:latin typeface="Baskerville Old Face" panose="02020602080505020303" pitchFamily="18" charset="0"/>
              </a:rPr>
              <a:t> ?</a:t>
            </a:r>
            <a:endParaRPr lang="en-IN" sz="4400" dirty="0"/>
          </a:p>
        </p:txBody>
      </p:sp>
      <p:graphicFrame>
        <p:nvGraphicFramePr>
          <p:cNvPr id="6" name="Diagram 5"/>
          <p:cNvGraphicFramePr/>
          <p:nvPr/>
        </p:nvGraphicFramePr>
        <p:xfrm>
          <a:off x="1524000" y="1691594"/>
          <a:ext cx="9144000" cy="4945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975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667" y="352312"/>
            <a:ext cx="10727266" cy="6048488"/>
          </a:xfrm>
        </p:spPr>
      </p:pic>
    </p:spTree>
    <p:extLst>
      <p:ext uri="{BB962C8B-B14F-4D97-AF65-F5344CB8AC3E}">
        <p14:creationId xmlns:p14="http://schemas.microsoft.com/office/powerpoint/2010/main" val="214858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67" y="355600"/>
            <a:ext cx="10473266" cy="5842000"/>
          </a:xfrm>
          <a:prstGeom prst="rect">
            <a:avLst/>
          </a:prstGeom>
        </p:spPr>
      </p:pic>
    </p:spTree>
    <p:extLst>
      <p:ext uri="{BB962C8B-B14F-4D97-AF65-F5344CB8AC3E}">
        <p14:creationId xmlns:p14="http://schemas.microsoft.com/office/powerpoint/2010/main" val="427804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9136" y="1087211"/>
            <a:ext cx="9013371" cy="5297260"/>
          </a:xfrm>
          <a:prstGeom prst="rect">
            <a:avLst/>
          </a:prstGeom>
        </p:spPr>
      </p:pic>
    </p:spTree>
    <p:extLst>
      <p:ext uri="{BB962C8B-B14F-4D97-AF65-F5344CB8AC3E}">
        <p14:creationId xmlns:p14="http://schemas.microsoft.com/office/powerpoint/2010/main" val="47878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751115" y="935717"/>
            <a:ext cx="10360478" cy="5505903"/>
          </a:xfrm>
          <a:prstGeom prst="rect">
            <a:avLst/>
          </a:prstGeom>
        </p:spPr>
      </p:pic>
    </p:spTree>
    <p:extLst>
      <p:ext uri="{BB962C8B-B14F-4D97-AF65-F5344CB8AC3E}">
        <p14:creationId xmlns:p14="http://schemas.microsoft.com/office/powerpoint/2010/main" val="231040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8591"/>
            <a:ext cx="9144000" cy="763588"/>
          </a:xfrm>
        </p:spPr>
        <p:txBody>
          <a:bodyPr>
            <a:noAutofit/>
          </a:bodyPr>
          <a:lstStyle/>
          <a:p>
            <a:r>
              <a:rPr lang="en-US" sz="4400" dirty="0" smtClean="0">
                <a:latin typeface="Baskerville Old Face" panose="02020602080505020303" pitchFamily="18" charset="0"/>
              </a:rPr>
              <a:t>Various Names, One Concept</a:t>
            </a:r>
            <a:endParaRPr lang="en-IN" sz="4400" dirty="0"/>
          </a:p>
        </p:txBody>
      </p:sp>
      <p:graphicFrame>
        <p:nvGraphicFramePr>
          <p:cNvPr id="4" name="Diagram 3"/>
          <p:cNvGraphicFramePr/>
          <p:nvPr>
            <p:extLst>
              <p:ext uri="{D42A27DB-BD31-4B8C-83A1-F6EECF244321}">
                <p14:modId xmlns:p14="http://schemas.microsoft.com/office/powerpoint/2010/main" val="719051975"/>
              </p:ext>
            </p:extLst>
          </p:nvPr>
        </p:nvGraphicFramePr>
        <p:xfrm>
          <a:off x="1524000" y="1332366"/>
          <a:ext cx="9144000" cy="5220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488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xtrcdn.extremenetworks.com/wp-content/uploads/2015/11/SmartSchoo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983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8591"/>
            <a:ext cx="9144000" cy="763588"/>
          </a:xfrm>
        </p:spPr>
        <p:txBody>
          <a:bodyPr>
            <a:noAutofit/>
          </a:bodyPr>
          <a:lstStyle/>
          <a:p>
            <a:r>
              <a:rPr lang="en-US" sz="4400" b="1" dirty="0" smtClean="0"/>
              <a:t>What exactly the internet of things ?</a:t>
            </a:r>
          </a:p>
        </p:txBody>
      </p:sp>
      <p:graphicFrame>
        <p:nvGraphicFramePr>
          <p:cNvPr id="4" name="Diagram 3"/>
          <p:cNvGraphicFramePr/>
          <p:nvPr>
            <p:extLst>
              <p:ext uri="{D42A27DB-BD31-4B8C-83A1-F6EECF244321}">
                <p14:modId xmlns:p14="http://schemas.microsoft.com/office/powerpoint/2010/main" val="997230277"/>
              </p:ext>
            </p:extLst>
          </p:nvPr>
        </p:nvGraphicFramePr>
        <p:xfrm>
          <a:off x="693019" y="1332366"/>
          <a:ext cx="11084114" cy="47043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568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133" y="858725"/>
            <a:ext cx="10684934" cy="5158354"/>
          </a:xfrm>
        </p:spPr>
      </p:pic>
    </p:spTree>
    <p:extLst>
      <p:ext uri="{BB962C8B-B14F-4D97-AF65-F5344CB8AC3E}">
        <p14:creationId xmlns:p14="http://schemas.microsoft.com/office/powerpoint/2010/main" val="367616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52" y="646451"/>
            <a:ext cx="10987148" cy="5331016"/>
          </a:xfrm>
        </p:spPr>
      </p:pic>
    </p:spTree>
    <p:extLst>
      <p:ext uri="{BB962C8B-B14F-4D97-AF65-F5344CB8AC3E}">
        <p14:creationId xmlns:p14="http://schemas.microsoft.com/office/powerpoint/2010/main" val="788101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133" y="0"/>
            <a:ext cx="10837334" cy="6417733"/>
          </a:xfrm>
        </p:spPr>
      </p:pic>
    </p:spTree>
    <p:extLst>
      <p:ext uri="{BB962C8B-B14F-4D97-AF65-F5344CB8AC3E}">
        <p14:creationId xmlns:p14="http://schemas.microsoft.com/office/powerpoint/2010/main" val="1279389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172</Words>
  <Application>Microsoft Office PowerPoint</Application>
  <PresentationFormat>Widescreen</PresentationFormat>
  <Paragraphs>14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Baskerville Old Face</vt:lpstr>
      <vt:lpstr>Calibri</vt:lpstr>
      <vt:lpstr>Calibri Light</vt:lpstr>
      <vt:lpstr>Office Theme</vt:lpstr>
      <vt:lpstr>What is IoT ?</vt:lpstr>
      <vt:lpstr>PowerPoint Presentation</vt:lpstr>
      <vt:lpstr>PowerPoint Presentation</vt:lpstr>
      <vt:lpstr>Various Names, One Concept</vt:lpstr>
      <vt:lpstr>PowerPoint Presentation</vt:lpstr>
      <vt:lpstr>What exactly the internet of things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IoT ?</dc:title>
  <dc:creator>SEEMA MEHLA</dc:creator>
  <cp:lastModifiedBy>SEEMA MEHLA</cp:lastModifiedBy>
  <cp:revision>11</cp:revision>
  <dcterms:created xsi:type="dcterms:W3CDTF">2019-09-01T13:04:35Z</dcterms:created>
  <dcterms:modified xsi:type="dcterms:W3CDTF">2019-09-09T02:25:21Z</dcterms:modified>
</cp:coreProperties>
</file>