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803DC9C6-0FC6-4356-9DB8-119E166FF868}" type="datetimeFigureOut">
              <a:rPr lang="en-US" smtClean="0"/>
              <a:t>7/7/2017</a:t>
            </a:fld>
            <a:endParaRPr lang="en-US"/>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US"/>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BCE94319-95FD-4EF2-942B-5478C9E48D6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03DC9C6-0FC6-4356-9DB8-119E166FF868}" type="datetimeFigureOut">
              <a:rPr lang="en-US" smtClean="0"/>
              <a:t>7/7/2017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E94319-95FD-4EF2-942B-5478C9E48D6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03DC9C6-0FC6-4356-9DB8-119E166FF868}" type="datetimeFigureOut">
              <a:rPr lang="en-US" smtClean="0"/>
              <a:t>7/7/2017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E94319-95FD-4EF2-942B-5478C9E48D6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803DC9C6-0FC6-4356-9DB8-119E166FF868}" type="datetimeFigureOut">
              <a:rPr lang="en-US" smtClean="0"/>
              <a:t>7/7/2017</a:t>
            </a:fld>
            <a:endParaRPr lang="en-US"/>
          </a:p>
        </p:txBody>
      </p:sp>
      <p:sp>
        <p:nvSpPr>
          <p:cNvPr id="5" name="Footer Placeholder 4"/>
          <p:cNvSpPr>
            <a:spLocks noGrp="1"/>
          </p:cNvSpPr>
          <p:nvPr>
            <p:ph type="ftr" sz="quarter" idx="11"/>
          </p:nvPr>
        </p:nvSpPr>
        <p:spPr>
          <a:xfrm>
            <a:off x="457200" y="6480969"/>
            <a:ext cx="4260056" cy="300831"/>
          </a:xfrm>
        </p:spPr>
        <p:txBody>
          <a:bodyPr/>
          <a:lstStyle/>
          <a:p>
            <a:endParaRPr lang="en-US"/>
          </a:p>
        </p:txBody>
      </p:sp>
      <p:sp>
        <p:nvSpPr>
          <p:cNvPr id="6" name="Slide Number Placeholder 5"/>
          <p:cNvSpPr>
            <a:spLocks noGrp="1"/>
          </p:cNvSpPr>
          <p:nvPr>
            <p:ph type="sldNum" sz="quarter" idx="12"/>
          </p:nvPr>
        </p:nvSpPr>
        <p:spPr/>
        <p:txBody>
          <a:bodyPr/>
          <a:lstStyle/>
          <a:p>
            <a:fld id="{BCE94319-95FD-4EF2-942B-5478C9E48D6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dirty="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Date Placeholder 3"/>
          <p:cNvSpPr>
            <a:spLocks noGrp="1"/>
          </p:cNvSpPr>
          <p:nvPr>
            <p:ph type="dt" sz="half" idx="10"/>
          </p:nvPr>
        </p:nvSpPr>
        <p:spPr>
          <a:xfrm>
            <a:off x="6955632" y="6477000"/>
            <a:ext cx="2133600" cy="304800"/>
          </a:xfrm>
        </p:spPr>
        <p:txBody>
          <a:bodyPr/>
          <a:lstStyle/>
          <a:p>
            <a:fld id="{803DC9C6-0FC6-4356-9DB8-119E166FF868}" type="datetimeFigureOut">
              <a:rPr lang="en-US" smtClean="0"/>
              <a:t>7/7/2017</a:t>
            </a:fld>
            <a:endParaRPr lang="en-US"/>
          </a:p>
        </p:txBody>
      </p:sp>
      <p:sp>
        <p:nvSpPr>
          <p:cNvPr id="5" name="Footer Placeholder 4"/>
          <p:cNvSpPr>
            <a:spLocks noGrp="1"/>
          </p:cNvSpPr>
          <p:nvPr>
            <p:ph type="ftr" sz="quarter" idx="11"/>
          </p:nvPr>
        </p:nvSpPr>
        <p:spPr>
          <a:xfrm>
            <a:off x="2619376" y="6480969"/>
            <a:ext cx="4260056" cy="300831"/>
          </a:xfrm>
        </p:spPr>
        <p:txBody>
          <a:bodyPr/>
          <a:lstStyle/>
          <a:p>
            <a:endParaRPr lang="en-US"/>
          </a:p>
        </p:txBody>
      </p:sp>
      <p:sp>
        <p:nvSpPr>
          <p:cNvPr id="6" name="Slide Number Placeholder 5"/>
          <p:cNvSpPr>
            <a:spLocks noGrp="1"/>
          </p:cNvSpPr>
          <p:nvPr>
            <p:ph type="sldNum" sz="quarter" idx="12"/>
          </p:nvPr>
        </p:nvSpPr>
        <p:spPr>
          <a:xfrm>
            <a:off x="8451056" y="809624"/>
            <a:ext cx="502920" cy="300831"/>
          </a:xfrm>
        </p:spPr>
        <p:txBody>
          <a:bodyPr/>
          <a:lstStyle/>
          <a:p>
            <a:fld id="{BCE94319-95FD-4EF2-942B-5478C9E48D63}" type="slidenum">
              <a:rPr lang="en-US" smtClean="0"/>
              <a:t>‹#›</a:t>
            </a:fld>
            <a:endParaRPr lang="en-US"/>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803DC9C6-0FC6-4356-9DB8-119E166FF868}" type="datetimeFigureOut">
              <a:rPr lang="en-US" smtClean="0"/>
              <a:t>7/7/2017</a:t>
            </a:fld>
            <a:endParaRPr lang="en-US"/>
          </a:p>
        </p:txBody>
      </p:sp>
      <p:sp>
        <p:nvSpPr>
          <p:cNvPr id="6" name="Footer Placeholder 5"/>
          <p:cNvSpPr>
            <a:spLocks noGrp="1"/>
          </p:cNvSpPr>
          <p:nvPr>
            <p:ph type="ftr" sz="quarter" idx="11"/>
          </p:nvPr>
        </p:nvSpPr>
        <p:spPr>
          <a:xfrm>
            <a:off x="457200" y="6480969"/>
            <a:ext cx="4260056" cy="301752"/>
          </a:xfrm>
        </p:spPr>
        <p:txBody>
          <a:bodyPr/>
          <a:lstStyle/>
          <a:p>
            <a:endParaRPr lang="en-US"/>
          </a:p>
        </p:txBody>
      </p:sp>
      <p:sp>
        <p:nvSpPr>
          <p:cNvPr id="7" name="Slide Number Placeholder 6"/>
          <p:cNvSpPr>
            <a:spLocks noGrp="1"/>
          </p:cNvSpPr>
          <p:nvPr>
            <p:ph type="sldNum" sz="quarter" idx="12"/>
          </p:nvPr>
        </p:nvSpPr>
        <p:spPr>
          <a:xfrm>
            <a:off x="7589520" y="6480969"/>
            <a:ext cx="502920" cy="301752"/>
          </a:xfrm>
        </p:spPr>
        <p:txBody>
          <a:bodyPr/>
          <a:lstStyle/>
          <a:p>
            <a:fld id="{BCE94319-95FD-4EF2-942B-5478C9E48D6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803DC9C6-0FC6-4356-9DB8-119E166FF868}" type="datetimeFigureOut">
              <a:rPr lang="en-US" smtClean="0"/>
              <a:t>7/7/2017</a:t>
            </a:fld>
            <a:endParaRPr lang="en-US"/>
          </a:p>
        </p:txBody>
      </p:sp>
      <p:sp>
        <p:nvSpPr>
          <p:cNvPr id="8" name="Footer Placeholder 7"/>
          <p:cNvSpPr>
            <a:spLocks noGrp="1"/>
          </p:cNvSpPr>
          <p:nvPr>
            <p:ph type="ftr" sz="quarter" idx="11"/>
          </p:nvPr>
        </p:nvSpPr>
        <p:spPr>
          <a:xfrm>
            <a:off x="457200" y="6480969"/>
            <a:ext cx="4261104" cy="301752"/>
          </a:xfrm>
        </p:spPr>
        <p:txBody>
          <a:bodyPr/>
          <a:lstStyle/>
          <a:p>
            <a:endParaRPr lang="en-US"/>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BCE94319-95FD-4EF2-942B-5478C9E48D6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03DC9C6-0FC6-4356-9DB8-119E166FF868}" type="datetimeFigureOut">
              <a:rPr lang="en-US" smtClean="0"/>
              <a:t>7/7/2017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E94319-95FD-4EF2-942B-5478C9E48D6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803DC9C6-0FC6-4356-9DB8-119E166FF868}" type="datetimeFigureOut">
              <a:rPr lang="en-US" smtClean="0"/>
              <a:t>7/7/2017</a:t>
            </a:fld>
            <a:endParaRPr lang="en-US"/>
          </a:p>
        </p:txBody>
      </p:sp>
      <p:sp>
        <p:nvSpPr>
          <p:cNvPr id="3" name="Footer Placeholder 2"/>
          <p:cNvSpPr>
            <a:spLocks noGrp="1"/>
          </p:cNvSpPr>
          <p:nvPr>
            <p:ph type="ftr" sz="quarter" idx="11"/>
          </p:nvPr>
        </p:nvSpPr>
        <p:spPr>
          <a:xfrm>
            <a:off x="457200" y="6481890"/>
            <a:ext cx="4260056" cy="300831"/>
          </a:xfrm>
        </p:spPr>
        <p:txBody>
          <a:bodyPr/>
          <a:lstStyle/>
          <a:p>
            <a:endParaRPr lang="en-US"/>
          </a:p>
        </p:txBody>
      </p:sp>
      <p:sp>
        <p:nvSpPr>
          <p:cNvPr id="4" name="Slide Number Placeholder 3"/>
          <p:cNvSpPr>
            <a:spLocks noGrp="1"/>
          </p:cNvSpPr>
          <p:nvPr>
            <p:ph type="sldNum" sz="quarter" idx="12"/>
          </p:nvPr>
        </p:nvSpPr>
        <p:spPr>
          <a:xfrm>
            <a:off x="7589520" y="6480969"/>
            <a:ext cx="502920" cy="301752"/>
          </a:xfrm>
        </p:spPr>
        <p:txBody>
          <a:bodyPr/>
          <a:lstStyle/>
          <a:p>
            <a:fld id="{BCE94319-95FD-4EF2-942B-5478C9E48D6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803DC9C6-0FC6-4356-9DB8-119E166FF868}" type="datetimeFigureOut">
              <a:rPr lang="en-US" smtClean="0"/>
              <a:t>7/7/2017</a:t>
            </a:fld>
            <a:endParaRPr lang="en-US"/>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BCE94319-95FD-4EF2-942B-5478C9E48D6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803DC9C6-0FC6-4356-9DB8-119E166FF868}" type="datetimeFigureOut">
              <a:rPr lang="en-US" smtClean="0"/>
              <a:t>7/7/2017</a:t>
            </a:fld>
            <a:endParaRPr lang="en-US"/>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BCE94319-95FD-4EF2-942B-5478C9E48D6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803DC9C6-0FC6-4356-9DB8-119E166FF868}" type="datetimeFigureOut">
              <a:rPr lang="en-US" smtClean="0"/>
              <a:t>7/7/2017</a:t>
            </a:fld>
            <a:endParaRPr lang="en-US"/>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BCE94319-95FD-4EF2-942B-5478C9E48D63}"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Privacy" TargetMode="External"/><Relationship Id="rId2" Type="http://schemas.openxmlformats.org/officeDocument/2006/relationships/hyperlink" Target="https://en.wikipedia.org/wiki/Privacy_law" TargetMode="External"/><Relationship Id="rId1" Type="http://schemas.openxmlformats.org/officeDocument/2006/relationships/slideLayout" Target="../slideLayouts/slideLayout2.xml"/><Relationship Id="rId4" Type="http://schemas.openxmlformats.org/officeDocument/2006/relationships/hyperlink" Target="https://en.wikipedia.org/wiki/Personally_identifiable_informati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Privacy policy</a:t>
            </a:r>
            <a:br>
              <a:rPr lang="en-US" dirty="0" smtClean="0"/>
            </a:b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26208"/>
          </a:xfrm>
        </p:spPr>
        <p:txBody>
          <a:bodyPr>
            <a:noAutofit/>
          </a:bodyPr>
          <a:lstStyle/>
          <a:p>
            <a:pPr algn="just"/>
            <a:r>
              <a:rPr lang="en-US" sz="2000" dirty="0" smtClean="0"/>
              <a:t>A </a:t>
            </a:r>
            <a:r>
              <a:rPr lang="en-US" sz="2000" b="1" dirty="0" smtClean="0"/>
              <a:t>privacy policy</a:t>
            </a:r>
            <a:r>
              <a:rPr lang="en-US" sz="2000" dirty="0" smtClean="0"/>
              <a:t> is a statement or a legal document (in </a:t>
            </a:r>
            <a:r>
              <a:rPr lang="en-US" sz="2000" dirty="0" smtClean="0">
                <a:hlinkClick r:id="rId2" tooltip="Privacy law"/>
              </a:rPr>
              <a:t>privacy law</a:t>
            </a:r>
            <a:r>
              <a:rPr lang="en-US" sz="2000" dirty="0" smtClean="0"/>
              <a:t>) that discloses some or all of the ways a party gathers, uses, discloses, and manages a customer or client's data</a:t>
            </a:r>
            <a:r>
              <a:rPr lang="en-US" sz="2000" dirty="0" smtClean="0"/>
              <a:t>.</a:t>
            </a:r>
          </a:p>
          <a:p>
            <a:pPr algn="just"/>
            <a:r>
              <a:rPr lang="en-US" sz="2000" dirty="0" smtClean="0"/>
              <a:t> </a:t>
            </a:r>
            <a:r>
              <a:rPr lang="en-US" sz="2000" dirty="0" smtClean="0"/>
              <a:t>It fulfills a legal requirement to protect a customer or client's </a:t>
            </a:r>
            <a:r>
              <a:rPr lang="en-US" sz="2000" dirty="0" smtClean="0">
                <a:hlinkClick r:id="rId3" tooltip="Privacy"/>
              </a:rPr>
              <a:t>privacy</a:t>
            </a:r>
            <a:r>
              <a:rPr lang="en-US" sz="2000" dirty="0" smtClean="0"/>
              <a:t>. </a:t>
            </a:r>
            <a:endParaRPr lang="en-US" sz="2000" dirty="0" smtClean="0"/>
          </a:p>
          <a:p>
            <a:pPr algn="just"/>
            <a:r>
              <a:rPr lang="en-US" sz="2000" dirty="0" smtClean="0">
                <a:hlinkClick r:id="rId4" tooltip="Personally identifiable information"/>
              </a:rPr>
              <a:t>Personal </a:t>
            </a:r>
            <a:r>
              <a:rPr lang="en-US" sz="2000" dirty="0" smtClean="0">
                <a:hlinkClick r:id="rId4" tooltip="Personally identifiable information"/>
              </a:rPr>
              <a:t>information</a:t>
            </a:r>
            <a:r>
              <a:rPr lang="en-US" sz="2000" dirty="0" smtClean="0"/>
              <a:t> can be anything that can be used to identify an individual, not limited to the person's name, address, date of birth, marital status, contact information, ID issue and expiry date, financial records, credit information, medical history, where one travels, and intentions to acquire goods and </a:t>
            </a:r>
            <a:r>
              <a:rPr lang="en-US" sz="2000" dirty="0" smtClean="0"/>
              <a:t>services.</a:t>
            </a:r>
            <a:endParaRPr lang="en-US" sz="2000" baseline="30000" smtClean="0"/>
          </a:p>
          <a:p>
            <a:pPr algn="just"/>
            <a:r>
              <a:rPr lang="en-US" sz="2000" smtClean="0"/>
              <a:t>In </a:t>
            </a:r>
            <a:r>
              <a:rPr lang="en-US" sz="2000" dirty="0" smtClean="0"/>
              <a:t>the case of a business it is often a statement that declares a party's policy on how it collects, stores, and releases personal information it collects. It informs the client what specific information is collected, and whether it is kept confidential, shared with partners, or sold to other firms or enterprises</a:t>
            </a:r>
            <a:endParaRPr lang="en-US" sz="20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Accesscontrol Model</Template>
  <TotalTime>96</TotalTime>
  <Words>3</Words>
  <Application>Microsoft Office PowerPoint</Application>
  <PresentationFormat>On-screen Show (4:3)</PresentationFormat>
  <Paragraphs>5</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Verve</vt:lpstr>
      <vt:lpstr>Privacy policy </vt:lpstr>
      <vt:lpstr>Slide 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Privacy policy</dc:title>
  <dc:creator>nit</dc:creator>
  <cp:lastModifiedBy>nit</cp:lastModifiedBy>
  <cp:revision>10</cp:revision>
  <dcterms:created xsi:type="dcterms:W3CDTF">2017-07-07T10:14:34Z</dcterms:created>
  <dcterms:modified xsi:type="dcterms:W3CDTF">2017-07-07T11:51:14Z</dcterms:modified>
</cp:coreProperties>
</file>