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66" r:id="rId3"/>
    <p:sldId id="267" r:id="rId4"/>
    <p:sldId id="258" r:id="rId5"/>
    <p:sldId id="257" r:id="rId6"/>
    <p:sldId id="265" r:id="rId7"/>
    <p:sldId id="259" r:id="rId8"/>
    <p:sldId id="260" r:id="rId9"/>
    <p:sldId id="268" r:id="rId10"/>
    <p:sldId id="261" r:id="rId11"/>
    <p:sldId id="262" r:id="rId12"/>
    <p:sldId id="269" r:id="rId13"/>
    <p:sldId id="270" r:id="rId14"/>
    <p:sldId id="271" r:id="rId15"/>
    <p:sldId id="272" r:id="rId16"/>
    <p:sldId id="273" r:id="rId17"/>
    <p:sldId id="274" r:id="rId18"/>
    <p:sldId id="275" r:id="rId19"/>
    <p:sldId id="276" r:id="rId20"/>
    <p:sldId id="277" r:id="rId21"/>
    <p:sldId id="278"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2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859280"/>
            <a:ext cx="85344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12192000" cy="932688"/>
          </a:xfrm>
          <a:prstGeom prst="rect">
            <a:avLst/>
          </a:prstGeom>
        </p:spPr>
      </p:pic>
      <p:sp>
        <p:nvSpPr>
          <p:cNvPr id="3" name="Subtitle 2"/>
          <p:cNvSpPr>
            <a:spLocks noGrp="1"/>
          </p:cNvSpPr>
          <p:nvPr>
            <p:ph type="subTitle" idx="1"/>
          </p:nvPr>
        </p:nvSpPr>
        <p:spPr>
          <a:xfrm>
            <a:off x="1828800" y="3429000"/>
            <a:ext cx="85344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D9A6AE8D-5D54-418E-A590-68C04CA2C617}" type="datetimeFigureOut">
              <a:rPr lang="en-US" smtClean="0"/>
              <a:t>7/24/2022</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CBFC8DB2-7FD1-4679-801B-07C12D861AA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A6AE8D-5D54-418E-A590-68C04CA2C617}"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C8DB2-7FD1-4679-801B-07C12D861A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09041"/>
            <a:ext cx="17272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27200" y="1219200"/>
            <a:ext cx="69088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A6AE8D-5D54-418E-A590-68C04CA2C617}"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C8DB2-7FD1-4679-801B-07C12D861A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828800" y="2438401"/>
            <a:ext cx="85344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A6AE8D-5D54-418E-A590-68C04CA2C617}"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C8DB2-7FD1-4679-801B-07C12D861AAC}"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12192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A6AE8D-5D54-418E-A590-68C04CA2C617}"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FC8DB2-7FD1-4679-801B-07C12D861AAC}"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12192000" cy="932688"/>
          </a:xfrm>
          <a:prstGeom prst="rect">
            <a:avLst/>
          </a:prstGeom>
        </p:spPr>
      </p:pic>
      <p:sp>
        <p:nvSpPr>
          <p:cNvPr id="2" name="Title 1"/>
          <p:cNvSpPr>
            <a:spLocks noGrp="1"/>
          </p:cNvSpPr>
          <p:nvPr>
            <p:ph type="title"/>
          </p:nvPr>
        </p:nvSpPr>
        <p:spPr>
          <a:xfrm>
            <a:off x="1930400" y="3410268"/>
            <a:ext cx="83312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30400" y="1503680"/>
            <a:ext cx="83312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12192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828800" y="2438400"/>
            <a:ext cx="41656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9A6AE8D-5D54-418E-A590-68C04CA2C617}"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FC8DB2-7FD1-4679-801B-07C12D861AAC}" type="slidenum">
              <a:rPr lang="en-US" smtClean="0"/>
              <a:t>‹#›</a:t>
            </a:fld>
            <a:endParaRPr lang="en-US"/>
          </a:p>
        </p:txBody>
      </p:sp>
      <p:sp>
        <p:nvSpPr>
          <p:cNvPr id="12" name="Content Placeholder 11"/>
          <p:cNvSpPr>
            <a:spLocks noGrp="1"/>
          </p:cNvSpPr>
          <p:nvPr>
            <p:ph sz="quarter" idx="14"/>
          </p:nvPr>
        </p:nvSpPr>
        <p:spPr>
          <a:xfrm>
            <a:off x="6197600" y="2438400"/>
            <a:ext cx="41656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12192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12192000" cy="932688"/>
          </a:xfrm>
          <a:prstGeom prst="rect">
            <a:avLst/>
          </a:prstGeom>
        </p:spPr>
      </p:pic>
      <p:sp>
        <p:nvSpPr>
          <p:cNvPr id="11" name="Content Placeholder 10"/>
          <p:cNvSpPr>
            <a:spLocks noGrp="1"/>
          </p:cNvSpPr>
          <p:nvPr>
            <p:ph sz="quarter" idx="13"/>
          </p:nvPr>
        </p:nvSpPr>
        <p:spPr>
          <a:xfrm>
            <a:off x="1828800" y="2819400"/>
            <a:ext cx="41656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197600" y="2819400"/>
            <a:ext cx="41656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2362201"/>
            <a:ext cx="4167717"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3368" y="2359152"/>
            <a:ext cx="4169833"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9A6AE8D-5D54-418E-A590-68C04CA2C617}" type="datetimeFigureOut">
              <a:rPr lang="en-US" smtClean="0"/>
              <a:t>7/24/2022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FC8DB2-7FD1-4679-801B-07C12D861A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A6AE8D-5D54-418E-A590-68C04CA2C617}" type="datetimeFigureOut">
              <a:rPr lang="en-US" smtClean="0"/>
              <a:t>7/24/2022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FC8DB2-7FD1-4679-801B-07C12D861AAC}"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12192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9A6AE8D-5D54-418E-A590-68C04CA2C617}"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FC8DB2-7FD1-4679-801B-07C12D861A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2" y="1676400"/>
            <a:ext cx="37591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6604002" y="2275840"/>
            <a:ext cx="37591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6AE8D-5D54-418E-A590-68C04CA2C617}"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FC8DB2-7FD1-4679-801B-07C12D861AAC}" type="slidenum">
              <a:rPr lang="en-US" smtClean="0"/>
              <a:t>‹#›</a:t>
            </a:fld>
            <a:endParaRPr lang="en-US"/>
          </a:p>
        </p:txBody>
      </p:sp>
      <p:sp>
        <p:nvSpPr>
          <p:cNvPr id="9" name="Content Placeholder 8"/>
          <p:cNvSpPr>
            <a:spLocks noGrp="1"/>
          </p:cNvSpPr>
          <p:nvPr>
            <p:ph sz="quarter" idx="13"/>
          </p:nvPr>
        </p:nvSpPr>
        <p:spPr>
          <a:xfrm>
            <a:off x="1828800" y="1676400"/>
            <a:ext cx="43688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950720" y="1847088"/>
            <a:ext cx="4120896"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604000" y="1676400"/>
            <a:ext cx="37592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2032000" y="1905000"/>
            <a:ext cx="39624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604000" y="2276856"/>
            <a:ext cx="37592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6AE8D-5D54-418E-A590-68C04CA2C617}" type="datetimeFigureOut">
              <a:rPr lang="en-US" smtClean="0"/>
              <a:t>7/24/2022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FC8DB2-7FD1-4679-801B-07C12D861A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12192000" cy="6858000"/>
          </a:xfrm>
          <a:prstGeom prst="rect">
            <a:avLst/>
          </a:prstGeom>
        </p:spPr>
      </p:pic>
      <p:sp>
        <p:nvSpPr>
          <p:cNvPr id="2" name="Title Placeholder 1"/>
          <p:cNvSpPr>
            <a:spLocks noGrp="1"/>
          </p:cNvSpPr>
          <p:nvPr>
            <p:ph type="title"/>
          </p:nvPr>
        </p:nvSpPr>
        <p:spPr>
          <a:xfrm>
            <a:off x="1828800" y="1295400"/>
            <a:ext cx="85344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28800" y="2057401"/>
            <a:ext cx="85344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406400" y="6356351"/>
            <a:ext cx="28448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D9A6AE8D-5D54-418E-A590-68C04CA2C617}" type="datetimeFigureOut">
              <a:rPr lang="en-US" smtClean="0"/>
              <a:t>7/24/2022</a:t>
            </a:fld>
            <a:endParaRPr lang="en-US"/>
          </a:p>
        </p:txBody>
      </p:sp>
      <p:sp>
        <p:nvSpPr>
          <p:cNvPr id="5" name="Footer Placeholder 4"/>
          <p:cNvSpPr>
            <a:spLocks noGrp="1"/>
          </p:cNvSpPr>
          <p:nvPr>
            <p:ph type="ftr" sz="quarter" idx="3"/>
          </p:nvPr>
        </p:nvSpPr>
        <p:spPr bwMode="white">
          <a:xfrm>
            <a:off x="3962400" y="6356351"/>
            <a:ext cx="42672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8900160" y="6364225"/>
            <a:ext cx="28448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CBFC8DB2-7FD1-4679-801B-07C12D861A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use-case-diagram-for-bank-atm-syste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5904" y="1105469"/>
            <a:ext cx="6823881" cy="1746913"/>
          </a:xfrm>
        </p:spPr>
        <p:txBody>
          <a:bodyPr>
            <a:normAutofit/>
          </a:bodyPr>
          <a:lstStyle/>
          <a:p>
            <a:r>
              <a:rPr lang="en-US" sz="4400" b="1" dirty="0" smtClean="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  EDUBRIDGE final </a:t>
            </a:r>
            <a:r>
              <a:rPr lang="en-US" sz="4400" b="1" dirty="0">
                <a:latin typeface="Times New Roman" panose="02020603050405020304" pitchFamily="18" charset="0"/>
                <a:cs typeface="Times New Roman" panose="02020603050405020304" pitchFamily="18" charset="0"/>
              </a:rPr>
              <a:t>Project</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195471"/>
            <a:ext cx="9448800" cy="2017973"/>
          </a:xfrm>
        </p:spPr>
        <p:txBody>
          <a:bodyPr>
            <a:normAutofit fontScale="85000" lnSpcReduction="20000"/>
          </a:bodyPr>
          <a:lstStyle/>
          <a:p>
            <a:r>
              <a:rPr lang="en-US" i="1" dirty="0" smtClean="0">
                <a:latin typeface="Times New Roman" panose="02020603050405020304" pitchFamily="18" charset="0"/>
                <a:cs typeface="Times New Roman" panose="02020603050405020304" pitchFamily="18" charset="0"/>
              </a:rPr>
              <a:t>By,</a:t>
            </a:r>
          </a:p>
          <a:p>
            <a:r>
              <a:rPr lang="en-US" b="1" dirty="0" smtClean="0">
                <a:latin typeface="Times New Roman" panose="02020603050405020304" pitchFamily="18" charset="0"/>
                <a:cs typeface="Times New Roman" panose="02020603050405020304" pitchFamily="18" charset="0"/>
              </a:rPr>
              <a:t>Rahul </a:t>
            </a:r>
            <a:r>
              <a:rPr lang="en-US" b="1" dirty="0" err="1" smtClean="0">
                <a:latin typeface="Times New Roman" panose="02020603050405020304" pitchFamily="18" charset="0"/>
                <a:cs typeface="Times New Roman" panose="02020603050405020304" pitchFamily="18" charset="0"/>
              </a:rPr>
              <a:t>Pandey</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Topic : </a:t>
            </a:r>
            <a:r>
              <a:rPr lang="en-US" b="1" dirty="0" smtClean="0"/>
              <a:t>ATM </a:t>
            </a:r>
            <a:r>
              <a:rPr lang="en-US" b="1" dirty="0"/>
              <a:t>Management System</a:t>
            </a:r>
          </a:p>
          <a:p>
            <a:r>
              <a:rPr lang="en-US" b="1" dirty="0" smtClean="0">
                <a:latin typeface="Times New Roman" panose="02020603050405020304" pitchFamily="18" charset="0"/>
                <a:cs typeface="Times New Roman" panose="02020603050405020304" pitchFamily="18" charset="0"/>
              </a:rPr>
              <a:t> Trainer</a:t>
            </a:r>
            <a:r>
              <a:rPr lang="en-US" b="1" dirty="0">
                <a:latin typeface="Times New Roman" panose="02020603050405020304" pitchFamily="18" charset="0"/>
                <a:cs typeface="Times New Roman" panose="02020603050405020304" pitchFamily="18" charset="0"/>
              </a:rPr>
              <a:t>: Ruby Mehra Bindra</a:t>
            </a:r>
          </a:p>
          <a:p>
            <a:r>
              <a:rPr lang="en-US" b="1" dirty="0">
                <a:latin typeface="Times New Roman" panose="02020603050405020304" pitchFamily="18" charset="0"/>
                <a:cs typeface="Times New Roman" panose="02020603050405020304" pitchFamily="18" charset="0"/>
              </a:rPr>
              <a:t>Java Full Stack Developer Batch 2021-7127</a:t>
            </a:r>
          </a:p>
          <a:p>
            <a:endParaRPr lang="en-US" dirty="0"/>
          </a:p>
        </p:txBody>
      </p:sp>
    </p:spTree>
    <p:extLst>
      <p:ext uri="{BB962C8B-B14F-4D97-AF65-F5344CB8AC3E}">
        <p14:creationId xmlns:p14="http://schemas.microsoft.com/office/powerpoint/2010/main" val="1437216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627797"/>
            <a:ext cx="10932994" cy="1378424"/>
          </a:xfrm>
        </p:spPr>
        <p:txBody>
          <a:bodyPr>
            <a:normAutofit/>
          </a:bodyPr>
          <a:lstStyle/>
          <a:p>
            <a:r>
              <a:rPr lang="en-US" sz="4400" b="1" dirty="0"/>
              <a:t>System </a:t>
            </a:r>
            <a:r>
              <a:rPr lang="en-US" sz="4400" b="1" dirty="0" smtClean="0"/>
              <a:t>Analysis</a:t>
            </a:r>
            <a:endParaRPr lang="en-US" sz="4400" dirty="0"/>
          </a:p>
        </p:txBody>
      </p:sp>
      <p:sp>
        <p:nvSpPr>
          <p:cNvPr id="5" name="Rectangle 4"/>
          <p:cNvSpPr/>
          <p:nvPr/>
        </p:nvSpPr>
        <p:spPr>
          <a:xfrm>
            <a:off x="1296537" y="2288990"/>
            <a:ext cx="4420760" cy="369332"/>
          </a:xfrm>
          <a:prstGeom prst="rect">
            <a:avLst/>
          </a:prstGeom>
        </p:spPr>
        <p:txBody>
          <a:bodyPr wrap="square">
            <a:spAutoFit/>
          </a:bodyPr>
          <a:lstStyle/>
          <a:p>
            <a:r>
              <a:rPr lang="en-US" b="1" u="sng" dirty="0"/>
              <a:t>1 E R DIAGRAM</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679" y="2288991"/>
            <a:ext cx="7171576" cy="4569008"/>
          </a:xfrm>
          <a:prstGeom prst="rect">
            <a:avLst/>
          </a:prstGeom>
        </p:spPr>
      </p:pic>
    </p:spTree>
    <p:extLst>
      <p:ext uri="{BB962C8B-B14F-4D97-AF65-F5344CB8AC3E}">
        <p14:creationId xmlns:p14="http://schemas.microsoft.com/office/powerpoint/2010/main" val="1714810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52468" y="1166041"/>
            <a:ext cx="2922788" cy="369332"/>
          </a:xfrm>
          <a:prstGeom prst="rect">
            <a:avLst/>
          </a:prstGeom>
        </p:spPr>
        <p:txBody>
          <a:bodyPr wrap="none">
            <a:spAutoFit/>
          </a:bodyPr>
          <a:lstStyle/>
          <a:p>
            <a:r>
              <a:rPr lang="en-US" b="1" dirty="0"/>
              <a:t>Data Flow Diagram (DFD) </a:t>
            </a:r>
            <a:endParaRPr lang="en-US" dirty="0"/>
          </a:p>
        </p:txBody>
      </p:sp>
      <p:sp>
        <p:nvSpPr>
          <p:cNvPr id="6" name="Rectangle 5"/>
          <p:cNvSpPr/>
          <p:nvPr/>
        </p:nvSpPr>
        <p:spPr>
          <a:xfrm>
            <a:off x="1465580" y="1531540"/>
            <a:ext cx="1195733" cy="369332"/>
          </a:xfrm>
          <a:prstGeom prst="rect">
            <a:avLst/>
          </a:prstGeom>
        </p:spPr>
        <p:txBody>
          <a:bodyPr wrap="square">
            <a:spAutoFit/>
          </a:bodyPr>
          <a:lstStyle/>
          <a:p>
            <a:r>
              <a:rPr lang="en-US" b="1" dirty="0"/>
              <a:t>Level 0:</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600325"/>
            <a:ext cx="5943600" cy="1657350"/>
          </a:xfrm>
          <a:prstGeom prst="rect">
            <a:avLst/>
          </a:prstGeom>
        </p:spPr>
      </p:pic>
    </p:spTree>
    <p:extLst>
      <p:ext uri="{BB962C8B-B14F-4D97-AF65-F5344CB8AC3E}">
        <p14:creationId xmlns:p14="http://schemas.microsoft.com/office/powerpoint/2010/main" val="2741836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58894" y="1620250"/>
            <a:ext cx="2535685" cy="369332"/>
          </a:xfrm>
          <a:prstGeom prst="rect">
            <a:avLst/>
          </a:prstGeom>
        </p:spPr>
        <p:txBody>
          <a:bodyPr wrap="square">
            <a:spAutoFit/>
          </a:bodyPr>
          <a:lstStyle/>
          <a:p>
            <a:r>
              <a:rPr lang="en-US" b="1" dirty="0"/>
              <a:t>Level 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736" y="2033937"/>
            <a:ext cx="6315075" cy="3648075"/>
          </a:xfrm>
          <a:prstGeom prst="rect">
            <a:avLst/>
          </a:prstGeom>
        </p:spPr>
      </p:pic>
    </p:spTree>
    <p:extLst>
      <p:ext uri="{BB962C8B-B14F-4D97-AF65-F5344CB8AC3E}">
        <p14:creationId xmlns:p14="http://schemas.microsoft.com/office/powerpoint/2010/main" val="1560157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2797" y="1059849"/>
            <a:ext cx="2186048" cy="369332"/>
          </a:xfrm>
          <a:prstGeom prst="rect">
            <a:avLst/>
          </a:prstGeom>
        </p:spPr>
        <p:txBody>
          <a:bodyPr wrap="none">
            <a:spAutoFit/>
          </a:bodyPr>
          <a:lstStyle/>
          <a:p>
            <a:r>
              <a:rPr lang="en-US" b="1" dirty="0"/>
              <a:t>Level 2-DFD Admin</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212" y="1652587"/>
            <a:ext cx="4981575" cy="3552825"/>
          </a:xfrm>
          <a:prstGeom prst="rect">
            <a:avLst/>
          </a:prstGeom>
        </p:spPr>
      </p:pic>
    </p:spTree>
    <p:extLst>
      <p:ext uri="{BB962C8B-B14F-4D97-AF65-F5344CB8AC3E}">
        <p14:creationId xmlns:p14="http://schemas.microsoft.com/office/powerpoint/2010/main" val="954399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020" y="1019749"/>
            <a:ext cx="2129942" cy="369332"/>
          </a:xfrm>
          <a:prstGeom prst="rect">
            <a:avLst/>
          </a:prstGeom>
        </p:spPr>
        <p:txBody>
          <a:bodyPr wrap="none">
            <a:spAutoFit/>
          </a:bodyPr>
          <a:lstStyle/>
          <a:p>
            <a:r>
              <a:rPr lang="en-US" b="1" dirty="0"/>
              <a:t>Level 2 DFD – User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212" y="1223962"/>
            <a:ext cx="4981575" cy="4410075"/>
          </a:xfrm>
          <a:prstGeom prst="rect">
            <a:avLst/>
          </a:prstGeom>
        </p:spPr>
      </p:pic>
    </p:spTree>
    <p:extLst>
      <p:ext uri="{BB962C8B-B14F-4D97-AF65-F5344CB8AC3E}">
        <p14:creationId xmlns:p14="http://schemas.microsoft.com/office/powerpoint/2010/main" val="3982595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295399"/>
            <a:ext cx="8534400" cy="1256731"/>
          </a:xfrm>
        </p:spPr>
        <p:txBody>
          <a:bodyPr>
            <a:normAutofit fontScale="90000"/>
          </a:bodyPr>
          <a:lstStyle/>
          <a:p>
            <a:r>
              <a:rPr lang="en-US" b="1" dirty="0" smtClean="0"/>
              <a:t>Design</a:t>
            </a:r>
            <a:r>
              <a:rPr lang="en-US" dirty="0" smtClean="0"/>
              <a:t/>
            </a:r>
            <a:br>
              <a:rPr lang="en-US" dirty="0" smtClean="0"/>
            </a:br>
            <a:r>
              <a:rPr lang="en-US" sz="2200" dirty="0" smtClean="0"/>
              <a:t>System </a:t>
            </a:r>
            <a:r>
              <a:rPr lang="en-US" sz="2200" dirty="0"/>
              <a:t>Flow </a:t>
            </a:r>
            <a:r>
              <a:rPr lang="en-US" sz="2200" dirty="0" smtClean="0"/>
              <a:t>Chart</a:t>
            </a:r>
            <a:r>
              <a:rPr lang="en-US" dirty="0"/>
              <a:t/>
            </a:r>
            <a:br>
              <a:rPr lang="en-US" dirty="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88107" y="2060813"/>
            <a:ext cx="8693624" cy="4797188"/>
          </a:xfrm>
        </p:spPr>
      </p:pic>
    </p:spTree>
    <p:extLst>
      <p:ext uri="{BB962C8B-B14F-4D97-AF65-F5344CB8AC3E}">
        <p14:creationId xmlns:p14="http://schemas.microsoft.com/office/powerpoint/2010/main" val="3357543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295399"/>
            <a:ext cx="8534400" cy="1529687"/>
          </a:xfrm>
        </p:spPr>
        <p:txBody>
          <a:bodyPr>
            <a:normAutofit fontScale="90000"/>
          </a:bodyPr>
          <a:lstStyle/>
          <a:p>
            <a:r>
              <a:rPr lang="en-US" b="1" dirty="0"/>
              <a:t>Limitations and Future Application of the Project</a:t>
            </a:r>
            <a:r>
              <a:rPr lang="en-US" dirty="0"/>
              <a:t/>
            </a:r>
            <a:br>
              <a:rPr lang="en-US" dirty="0"/>
            </a:br>
            <a:endParaRPr lang="en-US" dirty="0"/>
          </a:p>
        </p:txBody>
      </p:sp>
      <p:sp>
        <p:nvSpPr>
          <p:cNvPr id="3" name="Content Placeholder 2"/>
          <p:cNvSpPr>
            <a:spLocks noGrp="1"/>
          </p:cNvSpPr>
          <p:nvPr>
            <p:ph idx="1"/>
          </p:nvPr>
        </p:nvSpPr>
        <p:spPr/>
        <p:txBody>
          <a:bodyPr/>
          <a:lstStyle/>
          <a:p>
            <a:pPr indent="0">
              <a:buNone/>
            </a:pPr>
            <a:r>
              <a:rPr lang="en-US" b="1" dirty="0"/>
              <a:t>Futures Enhancement:</a:t>
            </a:r>
            <a:endParaRPr lang="en-US" dirty="0"/>
          </a:p>
          <a:p>
            <a:pPr lvl="0"/>
            <a:r>
              <a:rPr lang="en-US" dirty="0"/>
              <a:t>In future we can expand this project on the cloud.</a:t>
            </a:r>
          </a:p>
          <a:p>
            <a:pPr lvl="0"/>
            <a:r>
              <a:rPr lang="en-US" dirty="0"/>
              <a:t>In future, we can send messages/notifications to User on phone for their transaction.</a:t>
            </a:r>
          </a:p>
          <a:p>
            <a:pPr indent="0">
              <a:buNone/>
            </a:pPr>
            <a:r>
              <a:rPr lang="en-US" b="1" dirty="0"/>
              <a:t>Limitation 	:</a:t>
            </a:r>
            <a:endParaRPr lang="en-US" dirty="0"/>
          </a:p>
          <a:p>
            <a:pPr marL="285750" indent="-285750"/>
            <a:r>
              <a:rPr lang="en-US" dirty="0"/>
              <a:t>In this, we don’t check the User’s bank name.</a:t>
            </a:r>
          </a:p>
          <a:p>
            <a:pPr indent="0">
              <a:buNone/>
            </a:pPr>
            <a:endParaRPr lang="en-US" dirty="0"/>
          </a:p>
        </p:txBody>
      </p:sp>
    </p:spTree>
    <p:extLst>
      <p:ext uri="{BB962C8B-B14F-4D97-AF65-F5344CB8AC3E}">
        <p14:creationId xmlns:p14="http://schemas.microsoft.com/office/powerpoint/2010/main" val="2433171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295399"/>
            <a:ext cx="8534400" cy="1038367"/>
          </a:xfrm>
        </p:spPr>
        <p:txBody>
          <a:bodyPr>
            <a:normAutofit fontScale="90000"/>
          </a:bodyPr>
          <a:lstStyle/>
          <a:p>
            <a:r>
              <a:rPr lang="en-US" b="1" dirty="0"/>
              <a:t>Screen Snapshot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Home Page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38" y="2960667"/>
            <a:ext cx="10058400" cy="2912033"/>
          </a:xfrm>
          <a:prstGeom prst="rect">
            <a:avLst/>
          </a:prstGeom>
        </p:spPr>
      </p:pic>
    </p:spTree>
    <p:extLst>
      <p:ext uri="{BB962C8B-B14F-4D97-AF65-F5344CB8AC3E}">
        <p14:creationId xmlns:p14="http://schemas.microsoft.com/office/powerpoint/2010/main" val="8352063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List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5633" y="2438400"/>
            <a:ext cx="7280734" cy="3048000"/>
          </a:xfrm>
        </p:spPr>
      </p:pic>
    </p:spTree>
    <p:extLst>
      <p:ext uri="{BB962C8B-B14F-4D97-AF65-F5344CB8AC3E}">
        <p14:creationId xmlns:p14="http://schemas.microsoft.com/office/powerpoint/2010/main" val="38891169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view account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670844"/>
            <a:ext cx="8534400" cy="2583112"/>
          </a:xfrm>
        </p:spPr>
      </p:pic>
    </p:spTree>
    <p:extLst>
      <p:ext uri="{BB962C8B-B14F-4D97-AF65-F5344CB8AC3E}">
        <p14:creationId xmlns:p14="http://schemas.microsoft.com/office/powerpoint/2010/main" val="2070612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982638"/>
            <a:ext cx="8534400" cy="1746913"/>
          </a:xfrm>
        </p:spPr>
        <p:txBody>
          <a:bodyPr>
            <a:normAutofit/>
          </a:bodyPr>
          <a:lstStyle/>
          <a:p>
            <a:r>
              <a:rPr lang="en-IN" sz="3100" b="1" dirty="0"/>
              <a:t>Hardware &amp; Software Requirement:</a:t>
            </a:r>
            <a:r>
              <a:rPr lang="en-US" dirty="0"/>
              <a:t/>
            </a:r>
            <a:br>
              <a:rPr lang="en-US" dirty="0"/>
            </a:br>
            <a:endParaRPr lang="en-US" dirty="0"/>
          </a:p>
        </p:txBody>
      </p:sp>
      <p:sp>
        <p:nvSpPr>
          <p:cNvPr id="3" name="Content Placeholder 2"/>
          <p:cNvSpPr>
            <a:spLocks noGrp="1"/>
          </p:cNvSpPr>
          <p:nvPr>
            <p:ph idx="1"/>
          </p:nvPr>
        </p:nvSpPr>
        <p:spPr>
          <a:xfrm>
            <a:off x="1828800" y="2292824"/>
            <a:ext cx="8534400" cy="3193579"/>
          </a:xfrm>
        </p:spPr>
        <p:txBody>
          <a:bodyPr>
            <a:normAutofit lnSpcReduction="10000"/>
          </a:bodyPr>
          <a:lstStyle/>
          <a:p>
            <a:r>
              <a:rPr lang="en-IN" b="1" dirty="0"/>
              <a:t>Hardware Interfaces </a:t>
            </a:r>
            <a:endParaRPr lang="en-US" dirty="0"/>
          </a:p>
          <a:p>
            <a:pPr lvl="0"/>
            <a:r>
              <a:rPr lang="en-IN" dirty="0"/>
              <a:t>Minimum Hardware requirement </a:t>
            </a:r>
            <a:endParaRPr lang="en-US" dirty="0"/>
          </a:p>
          <a:p>
            <a:pPr lvl="0"/>
            <a:r>
              <a:rPr lang="en-IN" dirty="0"/>
              <a:t>Processor: P4 3.0 GHz </a:t>
            </a:r>
            <a:endParaRPr lang="en-US" dirty="0"/>
          </a:p>
          <a:p>
            <a:pPr lvl="0"/>
            <a:r>
              <a:rPr lang="en-IN" dirty="0"/>
              <a:t>RAM:1 GB or Higher </a:t>
            </a:r>
            <a:endParaRPr lang="en-US" dirty="0"/>
          </a:p>
          <a:p>
            <a:pPr lvl="0"/>
            <a:r>
              <a:rPr lang="en-IN" dirty="0"/>
              <a:t>Monitor </a:t>
            </a:r>
            <a:endParaRPr lang="en-US" dirty="0"/>
          </a:p>
          <a:p>
            <a:pPr lvl="0"/>
            <a:r>
              <a:rPr lang="en-IN" dirty="0"/>
              <a:t>Mouse </a:t>
            </a:r>
            <a:endParaRPr lang="en-US" dirty="0"/>
          </a:p>
          <a:p>
            <a:pPr lvl="0"/>
            <a:r>
              <a:rPr lang="en-IN" dirty="0"/>
              <a:t>Hard disk: 80 GB </a:t>
            </a:r>
            <a:endParaRPr lang="en-US" dirty="0"/>
          </a:p>
          <a:p>
            <a:pPr>
              <a:buFont typeface="Courier New" pitchFamily="49" charset="0"/>
              <a:buChar char="o"/>
            </a:pPr>
            <a:endParaRPr lang="en-US" dirty="0"/>
          </a:p>
        </p:txBody>
      </p:sp>
    </p:spTree>
    <p:extLst>
      <p:ext uri="{BB962C8B-B14F-4D97-AF65-F5344CB8AC3E}">
        <p14:creationId xmlns:p14="http://schemas.microsoft.com/office/powerpoint/2010/main" val="1896135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 statement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9939" y="2438400"/>
            <a:ext cx="6952121" cy="3048000"/>
          </a:xfrm>
        </p:spPr>
      </p:pic>
    </p:spTree>
    <p:extLst>
      <p:ext uri="{BB962C8B-B14F-4D97-AF65-F5344CB8AC3E}">
        <p14:creationId xmlns:p14="http://schemas.microsoft.com/office/powerpoint/2010/main" val="26194810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295399"/>
            <a:ext cx="8534400" cy="1338619"/>
          </a:xfrm>
        </p:spPr>
        <p:txBody>
          <a:bodyPr>
            <a:normAutofit/>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The ATM Management System provides a single gateway to the User and Admin to allow them to manage their banking related activity efficiently. Everything will be handled at one place.</a:t>
            </a:r>
          </a:p>
          <a:p>
            <a:r>
              <a:rPr lang="en-US" dirty="0"/>
              <a:t>Users can register on the portal, and withdraw or deposit money from bank accounts. Users can use ATMs for making online transactions with just one tap. There is no need for a user to enter multiple details while making the payment. Users will have the option of balance inquiry, changing password/pin, can view mini bank statements, etc.</a:t>
            </a:r>
          </a:p>
          <a:p>
            <a:r>
              <a:rPr lang="en-US" dirty="0"/>
              <a:t>This application is designed in such a way that any future modification can be done most easily.</a:t>
            </a:r>
          </a:p>
          <a:p>
            <a:endParaRPr lang="en-US" dirty="0"/>
          </a:p>
        </p:txBody>
      </p:sp>
    </p:spTree>
    <p:extLst>
      <p:ext uri="{BB962C8B-B14F-4D97-AF65-F5344CB8AC3E}">
        <p14:creationId xmlns:p14="http://schemas.microsoft.com/office/powerpoint/2010/main" val="3766101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30337" y="2369307"/>
            <a:ext cx="5373767" cy="2339169"/>
          </a:xfrm>
          <a:prstGeom prst="rect">
            <a:avLst/>
          </a:prstGeom>
        </p:spPr>
      </p:pic>
    </p:spTree>
    <p:extLst>
      <p:ext uri="{BB962C8B-B14F-4D97-AF65-F5344CB8AC3E}">
        <p14:creationId xmlns:p14="http://schemas.microsoft.com/office/powerpoint/2010/main" val="3240274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0561" y="2069911"/>
            <a:ext cx="8534400" cy="3047999"/>
          </a:xfrm>
        </p:spPr>
        <p:txBody>
          <a:bodyPr/>
          <a:lstStyle/>
          <a:p>
            <a:r>
              <a:rPr lang="en-IN" b="1" dirty="0"/>
              <a:t>Software Interfaces </a:t>
            </a:r>
            <a:endParaRPr lang="en-US" dirty="0"/>
          </a:p>
          <a:p>
            <a:pPr lvl="0"/>
            <a:r>
              <a:rPr lang="en-IN" dirty="0"/>
              <a:t>Minimum Software requirement</a:t>
            </a:r>
            <a:endParaRPr lang="en-US" dirty="0"/>
          </a:p>
          <a:p>
            <a:pPr lvl="0"/>
            <a:r>
              <a:rPr lang="en-IN" dirty="0"/>
              <a:t>Servlet &amp; JSP</a:t>
            </a:r>
            <a:endParaRPr lang="en-US" dirty="0"/>
          </a:p>
          <a:p>
            <a:pPr lvl="0"/>
            <a:r>
              <a:rPr lang="en-IN" dirty="0"/>
              <a:t>Logger</a:t>
            </a:r>
            <a:endParaRPr lang="en-US" dirty="0"/>
          </a:p>
          <a:p>
            <a:pPr lvl="0"/>
            <a:r>
              <a:rPr lang="en-US" dirty="0"/>
              <a:t>Java (JSP and Servlet)</a:t>
            </a:r>
          </a:p>
          <a:p>
            <a:r>
              <a:rPr lang="en-US" dirty="0"/>
              <a:t> </a:t>
            </a:r>
            <a:r>
              <a:rPr lang="en-US" dirty="0" smtClean="0"/>
              <a:t>Apache </a:t>
            </a:r>
            <a:r>
              <a:rPr lang="en-US" dirty="0"/>
              <a:t>Tomcat Server</a:t>
            </a:r>
          </a:p>
          <a:p>
            <a:pPr indent="0">
              <a:buNone/>
            </a:pPr>
            <a:endParaRPr lang="en-US" dirty="0"/>
          </a:p>
        </p:txBody>
      </p:sp>
    </p:spTree>
    <p:extLst>
      <p:ext uri="{BB962C8B-B14F-4D97-AF65-F5344CB8AC3E}">
        <p14:creationId xmlns:p14="http://schemas.microsoft.com/office/powerpoint/2010/main" val="1917082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152" y="1008797"/>
            <a:ext cx="8534400" cy="685800"/>
          </a:xfrm>
        </p:spPr>
        <p:txBody>
          <a:bodyPr>
            <a:normAutofit fontScale="90000"/>
          </a:bodyPr>
          <a:lstStyle/>
          <a:p>
            <a:r>
              <a:rPr lang="en-US" sz="4400" b="1" dirty="0">
                <a:latin typeface="Times New Roman" panose="02020603050405020304" pitchFamily="18" charset="0"/>
                <a:cs typeface="Times New Roman" panose="02020603050405020304" pitchFamily="18" charset="0"/>
              </a:rPr>
              <a:t>Technology used</a:t>
            </a:r>
            <a:endParaRPr lang="en-US" sz="4400" dirty="0"/>
          </a:p>
        </p:txBody>
      </p:sp>
      <p:sp>
        <p:nvSpPr>
          <p:cNvPr id="3" name="Content Placeholder 2"/>
          <p:cNvSpPr>
            <a:spLocks noGrp="1"/>
          </p:cNvSpPr>
          <p:nvPr>
            <p:ph idx="1"/>
          </p:nvPr>
        </p:nvSpPr>
        <p:spPr>
          <a:xfrm>
            <a:off x="1828800" y="1665027"/>
            <a:ext cx="8534400" cy="4258102"/>
          </a:xfrm>
        </p:spPr>
        <p:txBody>
          <a:bodyPr>
            <a:normAutofit fontScale="85000" lnSpcReduction="10000"/>
          </a:bodyPr>
          <a:lstStyle/>
          <a:p>
            <a:pPr>
              <a:buFont typeface="Wingdings" panose="05000000000000000000" pitchFamily="2" charset="2"/>
              <a:buChar char="q"/>
            </a:pPr>
            <a:r>
              <a:rPr lang="en-US" dirty="0" smtClean="0"/>
              <a:t> </a:t>
            </a:r>
            <a:r>
              <a:rPr lang="en-US" sz="2800" dirty="0" smtClean="0"/>
              <a:t>jdk-18.0.1.1</a:t>
            </a:r>
          </a:p>
          <a:p>
            <a:pPr>
              <a:buFont typeface="Wingdings" panose="05000000000000000000" pitchFamily="2" charset="2"/>
              <a:buChar char="q"/>
            </a:pPr>
            <a:r>
              <a:rPr lang="en-US" sz="2800" dirty="0" smtClean="0"/>
              <a:t> </a:t>
            </a:r>
            <a:r>
              <a:rPr lang="en-US" sz="2800" dirty="0" smtClean="0"/>
              <a:t>Spring-tool-suite-4-4.14.0</a:t>
            </a:r>
          </a:p>
          <a:p>
            <a:pPr>
              <a:buFont typeface="Wingdings" panose="05000000000000000000" pitchFamily="2" charset="2"/>
              <a:buChar char="q"/>
            </a:pPr>
            <a:r>
              <a:rPr lang="en-US" sz="2400" dirty="0"/>
              <a:t>Apache Tomcat Server</a:t>
            </a:r>
            <a:endParaRPr lang="en-US" sz="2800" dirty="0" smtClean="0"/>
          </a:p>
          <a:p>
            <a:pPr>
              <a:buFont typeface="Wingdings" panose="05000000000000000000" pitchFamily="2" charset="2"/>
              <a:buChar char="q"/>
            </a:pPr>
            <a:r>
              <a:rPr lang="en-US" sz="2800" dirty="0"/>
              <a:t> </a:t>
            </a:r>
            <a:r>
              <a:rPr lang="en-US" sz="2800" dirty="0"/>
              <a:t>I am using Java as the core technology to maintain the front view part I am using JSP, HTML, CSS, and JS</a:t>
            </a:r>
            <a:r>
              <a:rPr lang="en-US" sz="2800" dirty="0" smtClean="0"/>
              <a:t>.</a:t>
            </a:r>
          </a:p>
          <a:p>
            <a:pPr>
              <a:buFont typeface="Wingdings" panose="05000000000000000000" pitchFamily="2" charset="2"/>
              <a:buChar char="q"/>
            </a:pPr>
            <a:r>
              <a:rPr lang="en-US" sz="2800" dirty="0"/>
              <a:t> To handle the server request I am using servlet and to store data or maintain the back-end records using the MYSQL database.</a:t>
            </a:r>
            <a:endParaRPr lang="en-US" sz="2800" dirty="0" smtClean="0"/>
          </a:p>
          <a:p>
            <a:pPr>
              <a:buFont typeface="Wingdings" panose="05000000000000000000" pitchFamily="2" charset="2"/>
              <a:buChar char="q"/>
            </a:pPr>
            <a:endParaRPr lang="en-US" sz="2800" dirty="0" smtClean="0"/>
          </a:p>
          <a:p>
            <a:pPr marL="0" indent="0">
              <a:buNone/>
            </a:pPr>
            <a:endParaRPr lang="en-US" dirty="0"/>
          </a:p>
        </p:txBody>
      </p:sp>
    </p:spTree>
    <p:extLst>
      <p:ext uri="{BB962C8B-B14F-4D97-AF65-F5344CB8AC3E}">
        <p14:creationId xmlns:p14="http://schemas.microsoft.com/office/powerpoint/2010/main" val="2909204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9743" y="778020"/>
            <a:ext cx="8052179" cy="1293028"/>
          </a:xfrm>
        </p:spPr>
        <p:txBody>
          <a:bodyPr>
            <a:normAutofit/>
          </a:bodyPr>
          <a:lstStyle/>
          <a:p>
            <a:r>
              <a:rPr lang="en-US" sz="4400" b="1" dirty="0">
                <a:latin typeface="Times New Roman" panose="02020603050405020304" pitchFamily="18" charset="0"/>
                <a:cs typeface="Times New Roman" panose="02020603050405020304" pitchFamily="18" charset="0"/>
              </a:rPr>
              <a:t>INTRODUCTION..</a:t>
            </a:r>
            <a:endParaRPr lang="en-US" sz="4400" dirty="0"/>
          </a:p>
        </p:txBody>
      </p:sp>
      <p:sp>
        <p:nvSpPr>
          <p:cNvPr id="3" name="Content Placeholder 2"/>
          <p:cNvSpPr>
            <a:spLocks noGrp="1"/>
          </p:cNvSpPr>
          <p:nvPr>
            <p:ph idx="1"/>
          </p:nvPr>
        </p:nvSpPr>
        <p:spPr/>
        <p:txBody>
          <a:bodyPr>
            <a:normAutofit lnSpcReduction="10000"/>
          </a:bodyPr>
          <a:lstStyle/>
          <a:p>
            <a:pPr>
              <a:lnSpc>
                <a:spcPct val="120000"/>
              </a:lnSpc>
              <a:buFont typeface="Wingdings" panose="05000000000000000000" pitchFamily="2" charset="2"/>
              <a:buChar char="q"/>
            </a:pPr>
            <a:r>
              <a:rPr lang="en-US" sz="2800" b="1" dirty="0"/>
              <a:t>ATMs</a:t>
            </a:r>
            <a:r>
              <a:rPr lang="en-US" sz="2800" dirty="0"/>
              <a:t> are </a:t>
            </a:r>
            <a:r>
              <a:rPr lang="en-US" sz="2800" u="sng" dirty="0">
                <a:hlinkClick r:id="rId2"/>
              </a:rPr>
              <a:t>Automated Teller Machines</a:t>
            </a:r>
            <a:r>
              <a:rPr lang="en-US" sz="2800" dirty="0"/>
              <a:t> that are used to carry day-to-day financial transactions. ATMs can be used to withdraw money or to deposit money or even to know the information of an account like the balance amount, etc. They are convenient and easy to use, it allows consumers to perform quick self-service transactions</a:t>
            </a:r>
            <a:r>
              <a:rPr lang="en-US" sz="2800" dirty="0" smtClean="0"/>
              <a:t>.</a:t>
            </a:r>
          </a:p>
        </p:txBody>
      </p:sp>
    </p:spTree>
    <p:extLst>
      <p:ext uri="{BB962C8B-B14F-4D97-AF65-F5344CB8AC3E}">
        <p14:creationId xmlns:p14="http://schemas.microsoft.com/office/powerpoint/2010/main" val="1933135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799" y="1295399"/>
            <a:ext cx="8652681" cy="724469"/>
          </a:xfrm>
        </p:spPr>
        <p:txBody>
          <a:bodyPr/>
          <a:lstStyle/>
          <a:p>
            <a:r>
              <a:rPr lang="en-US"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1228299" y="2115403"/>
            <a:ext cx="9758149" cy="3766782"/>
          </a:xfrm>
        </p:spPr>
        <p:txBody>
          <a:bodyPr>
            <a:normAutofit fontScale="92500" lnSpcReduction="20000"/>
          </a:bodyPr>
          <a:lstStyle/>
          <a:p>
            <a:pPr marL="285750" indent="-285750">
              <a:buFont typeface="Wingdings" pitchFamily="2" charset="2"/>
              <a:buChar char="q"/>
            </a:pPr>
            <a:r>
              <a:rPr lang="en-US" dirty="0"/>
              <a:t>ATM Management System is an electronic telecommunication device that enables the customers of financial institutions like banks, to carry out financial transactions, such as cash withdrawal, and Balance Inquiry without any requirement of a human cashier, cashier, or bank clerk. ATM provides service 24*7. The customer can withdraw or deposit cash up to a certain limit at any time</a:t>
            </a:r>
            <a:r>
              <a:rPr lang="en-US" dirty="0" smtClean="0"/>
              <a:t>.</a:t>
            </a:r>
          </a:p>
          <a:p>
            <a:pPr indent="0">
              <a:buNone/>
            </a:pPr>
            <a:r>
              <a:rPr lang="en-US" dirty="0"/>
              <a:t> </a:t>
            </a:r>
          </a:p>
          <a:p>
            <a:r>
              <a:rPr lang="en-US" dirty="0"/>
              <a:t>So, I have developed an ATM Management System web application where we have all roles including Admin and User. Here, Admin’s responsibility is to view all the registered user on the application and accept or reject their registration request. Admin can also view all the transaction that are done by Users like deposit and withdrawal. Another User is the Customer for whom the application is built. They can view balance, can withdraw as well as deposit money. Along with that they can view their respective mini statement.</a:t>
            </a:r>
          </a:p>
          <a:p>
            <a:pPr marL="285750" indent="-285750">
              <a:buFont typeface="Wingdings" pitchFamily="2" charset="2"/>
              <a:buChar char="q"/>
            </a:pPr>
            <a:endParaRPr lang="en-US" dirty="0"/>
          </a:p>
          <a:p>
            <a:pPr indent="0">
              <a:buNone/>
            </a:pPr>
            <a:endParaRPr lang="en-US" dirty="0"/>
          </a:p>
        </p:txBody>
      </p:sp>
    </p:spTree>
    <p:extLst>
      <p:ext uri="{BB962C8B-B14F-4D97-AF65-F5344CB8AC3E}">
        <p14:creationId xmlns:p14="http://schemas.microsoft.com/office/powerpoint/2010/main" val="3236907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173" y="477672"/>
            <a:ext cx="9949218" cy="1503528"/>
          </a:xfrm>
        </p:spPr>
        <p:txBody>
          <a:bodyPr>
            <a:normAutofit/>
          </a:bodyPr>
          <a:lstStyle/>
          <a:p>
            <a:r>
              <a:rPr lang="en-US" sz="4000" dirty="0"/>
              <a:t/>
            </a:r>
            <a:br>
              <a:rPr lang="en-US" sz="4000" dirty="0"/>
            </a:br>
            <a:r>
              <a:rPr lang="en-US" sz="4000" b="1" dirty="0" smtClean="0"/>
              <a:t>objective</a:t>
            </a:r>
            <a:r>
              <a:rPr lang="en-US" sz="4400" b="1" dirty="0" smtClean="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of this Project</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0" y="2292824"/>
            <a:ext cx="8534400" cy="3289110"/>
          </a:xfrm>
        </p:spPr>
        <p:txBody>
          <a:bodyPr>
            <a:normAutofit fontScale="55000" lnSpcReduction="20000"/>
          </a:bodyPr>
          <a:lstStyle/>
          <a:p>
            <a:pPr marL="285750" indent="-285750">
              <a:buFont typeface="Wingdings" pitchFamily="2" charset="2"/>
              <a:buChar char="Ø"/>
            </a:pPr>
            <a:r>
              <a:rPr lang="en-US" sz="3300" dirty="0" smtClean="0"/>
              <a:t>The </a:t>
            </a:r>
            <a:r>
              <a:rPr lang="en-US" sz="3300" dirty="0"/>
              <a:t>main objective is to build a secured, robust ATM Management System. It removes the manual process of going to ATM by an autonomous system. It maintains the record of the transaction efficiently so that it would be easy to access at any time 24*7.</a:t>
            </a:r>
          </a:p>
          <a:p>
            <a:pPr>
              <a:buFont typeface="Wingdings" panose="05000000000000000000" pitchFamily="2" charset="2"/>
              <a:buChar char="Ø"/>
            </a:pPr>
            <a:r>
              <a:rPr lang="en-US" sz="3200" dirty="0" smtClean="0"/>
              <a:t>There </a:t>
            </a:r>
            <a:r>
              <a:rPr lang="en-US" sz="3200" dirty="0"/>
              <a:t>are two roles in this application. Admin who is the main user of this application has a responsibility of managing the overall application. Another role we have is User for whom the application is built. They will be just one click away from making balance enquires, mini statement, deposit/withdrawal</a:t>
            </a:r>
            <a:r>
              <a:rPr lang="en-US" sz="3200" dirty="0" smtClean="0"/>
              <a:t>..</a:t>
            </a:r>
            <a:endParaRPr lang="en-US" sz="3200" dirty="0"/>
          </a:p>
          <a:p>
            <a:pPr>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34946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7994" y="805315"/>
            <a:ext cx="8610600" cy="1896941"/>
          </a:xfrm>
        </p:spPr>
        <p:txBody>
          <a:bodyPr>
            <a:normAutofit/>
          </a:bodyPr>
          <a:lstStyle/>
          <a:p>
            <a:r>
              <a:rPr lang="en-US" dirty="0"/>
              <a:t>Methodologies</a:t>
            </a:r>
            <a:r>
              <a:rPr lang="en-US" sz="4400" dirty="0"/>
              <a:t/>
            </a:r>
            <a:br>
              <a:rPr lang="en-US" sz="4400" dirty="0"/>
            </a:br>
            <a:r>
              <a:rPr lang="en-US" sz="4400" dirty="0" smtClean="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0" y="2279176"/>
            <a:ext cx="8534400" cy="3589361"/>
          </a:xfrm>
        </p:spPr>
        <p:txBody>
          <a:bodyPr>
            <a:normAutofit fontScale="85000" lnSpcReduction="20000"/>
          </a:bodyPr>
          <a:lstStyle/>
          <a:p>
            <a:pPr indent="0">
              <a:buNone/>
            </a:pPr>
            <a:r>
              <a:rPr lang="en-US" dirty="0"/>
              <a:t>There are two main users of this application one is the Admin and another one is the User (Customer). Now, let us see the responsibility.</a:t>
            </a:r>
          </a:p>
          <a:p>
            <a:pPr indent="0">
              <a:buNone/>
            </a:pPr>
            <a:r>
              <a:rPr lang="en-US" sz="2400" b="1" dirty="0"/>
              <a:t>1) Admin </a:t>
            </a:r>
            <a:endParaRPr lang="en-US" sz="2400" dirty="0"/>
          </a:p>
          <a:p>
            <a:pPr lvl="0" fontAlgn="base"/>
            <a:r>
              <a:rPr lang="en-US" sz="2400" dirty="0"/>
              <a:t>Can Log in/Log out of the system.</a:t>
            </a:r>
          </a:p>
          <a:p>
            <a:pPr lvl="0" fontAlgn="base"/>
            <a:r>
              <a:rPr lang="en-US" sz="2400" dirty="0"/>
              <a:t>Admin can View/Confirm/Cancel registrations.</a:t>
            </a:r>
          </a:p>
          <a:p>
            <a:pPr lvl="0" fontAlgn="base"/>
            <a:r>
              <a:rPr lang="en-US" sz="2400" dirty="0"/>
              <a:t>Can manage users and their details.</a:t>
            </a:r>
          </a:p>
          <a:p>
            <a:pPr lvl="0" fontAlgn="base"/>
            <a:r>
              <a:rPr lang="en-US" sz="2400" dirty="0"/>
              <a:t>Can maintain transactions history &amp; databases.</a:t>
            </a:r>
          </a:p>
          <a:p>
            <a:pPr lvl="0" fontAlgn="base"/>
            <a:r>
              <a:rPr lang="en-US" sz="2400" dirty="0"/>
              <a:t>Can change pin.</a:t>
            </a:r>
          </a:p>
          <a:p>
            <a:pPr marL="342900" indent="-342900">
              <a:buFont typeface="Arial" pitchFamily="34" charset="0"/>
              <a:buChar char="•"/>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9528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687" y="1132765"/>
            <a:ext cx="2784143" cy="1296536"/>
          </a:xfrm>
        </p:spPr>
        <p:txBody>
          <a:bodyPr>
            <a:normAutofit/>
          </a:bodyPr>
          <a:lstStyle/>
          <a:p>
            <a:r>
              <a:rPr lang="en-US" b="1" dirty="0"/>
              <a:t>2) User</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fontAlgn="base"/>
            <a:r>
              <a:rPr lang="en-US" dirty="0"/>
              <a:t>Can log in/log out of the system.</a:t>
            </a:r>
          </a:p>
          <a:p>
            <a:pPr lvl="0" fontAlgn="base"/>
            <a:r>
              <a:rPr lang="en-US" dirty="0"/>
              <a:t>Can Manage “My profile”.</a:t>
            </a:r>
          </a:p>
          <a:p>
            <a:pPr lvl="0" fontAlgn="base"/>
            <a:r>
              <a:rPr lang="en-US" dirty="0"/>
              <a:t>Users can manage their accounts.</a:t>
            </a:r>
          </a:p>
          <a:p>
            <a:pPr lvl="0" fontAlgn="base"/>
            <a:r>
              <a:rPr lang="en-US" dirty="0"/>
              <a:t>Can withdraw/deposit money from bank accounts.</a:t>
            </a:r>
          </a:p>
          <a:p>
            <a:pPr lvl="0" fontAlgn="base"/>
            <a:r>
              <a:rPr lang="en-US" dirty="0"/>
              <a:t>Can make balance inquiry.</a:t>
            </a:r>
          </a:p>
          <a:p>
            <a:pPr lvl="0" fontAlgn="base"/>
            <a:r>
              <a:rPr lang="en-US" dirty="0"/>
              <a:t>Can view mini bank statements.</a:t>
            </a:r>
          </a:p>
          <a:p>
            <a:pPr lvl="0" fontAlgn="base"/>
            <a:r>
              <a:rPr lang="en-US" dirty="0"/>
              <a:t>Can change pin.</a:t>
            </a:r>
          </a:p>
          <a:p>
            <a:pPr indent="0">
              <a:buNone/>
            </a:pPr>
            <a:endParaRPr lang="en-US" dirty="0"/>
          </a:p>
        </p:txBody>
      </p:sp>
    </p:spTree>
    <p:extLst>
      <p:ext uri="{BB962C8B-B14F-4D97-AF65-F5344CB8AC3E}">
        <p14:creationId xmlns:p14="http://schemas.microsoft.com/office/powerpoint/2010/main" val="30422704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328</TotalTime>
  <Words>579</Words>
  <Application>Microsoft Office PowerPoint</Application>
  <PresentationFormat>Custom</PresentationFormat>
  <Paragraphs>76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Couture</vt:lpstr>
      <vt:lpstr>    EDUBRIDGE final Project</vt:lpstr>
      <vt:lpstr>Hardware &amp; Software Requirement: </vt:lpstr>
      <vt:lpstr>PowerPoint Presentation</vt:lpstr>
      <vt:lpstr>Technology used</vt:lpstr>
      <vt:lpstr>INTRODUCTION..</vt:lpstr>
      <vt:lpstr>INTRODUCTION..</vt:lpstr>
      <vt:lpstr> objective of this Project</vt:lpstr>
      <vt:lpstr>Methodologies          </vt:lpstr>
      <vt:lpstr>2) User </vt:lpstr>
      <vt:lpstr>System Analysis</vt:lpstr>
      <vt:lpstr>PowerPoint Presentation</vt:lpstr>
      <vt:lpstr>PowerPoint Presentation</vt:lpstr>
      <vt:lpstr>PowerPoint Presentation</vt:lpstr>
      <vt:lpstr>PowerPoint Presentation</vt:lpstr>
      <vt:lpstr>Design System Flow Chart </vt:lpstr>
      <vt:lpstr>Limitations and Future Application of the Project </vt:lpstr>
      <vt:lpstr>Screen Snapshot </vt:lpstr>
      <vt:lpstr>User List</vt:lpstr>
      <vt:lpstr> view account</vt:lpstr>
      <vt:lpstr>Mini statement</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EDUBRIDGE Mini Project</dc:title>
  <dc:creator>lenovo</dc:creator>
  <cp:lastModifiedBy>user</cp:lastModifiedBy>
  <cp:revision>26</cp:revision>
  <dcterms:created xsi:type="dcterms:W3CDTF">2022-06-30T14:33:37Z</dcterms:created>
  <dcterms:modified xsi:type="dcterms:W3CDTF">2022-07-24T15:03:18Z</dcterms:modified>
</cp:coreProperties>
</file>