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70" r:id="rId4"/>
    <p:sldId id="273" r:id="rId5"/>
    <p:sldId id="274" r:id="rId6"/>
    <p:sldId id="275" r:id="rId7"/>
    <p:sldId id="276" r:id="rId8"/>
    <p:sldId id="277" r:id="rId9"/>
    <p:sldId id="278" r:id="rId10"/>
    <p:sldId id="280" r:id="rId11"/>
    <p:sldId id="281" r:id="rId12"/>
    <p:sldId id="282" r:id="rId13"/>
    <p:sldId id="284" r:id="rId14"/>
    <p:sldId id="285" r:id="rId15"/>
    <p:sldId id="286" r:id="rId16"/>
    <p:sldId id="287" r:id="rId17"/>
    <p:sldId id="288" r:id="rId18"/>
    <p:sldId id="289" r:id="rId19"/>
    <p:sldId id="290" r:id="rId20"/>
    <p:sldId id="291" r:id="rId21"/>
    <p:sldId id="292" r:id="rId22"/>
    <p:sldId id="293" r:id="rId23"/>
    <p:sldId id="295" r:id="rId24"/>
    <p:sldId id="296" r:id="rId25"/>
    <p:sldId id="297" r:id="rId26"/>
    <p:sldId id="298" r:id="rId27"/>
    <p:sldId id="299" r:id="rId28"/>
    <p:sldId id="300" r:id="rId29"/>
    <p:sldId id="257"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24slides9" initials="i2" lastIdx="14" clrIdx="0">
    <p:extLst>
      <p:ext uri="{19B8F6BF-5375-455C-9EA6-DF929625EA0E}">
        <p15:presenceInfo xmlns:p15="http://schemas.microsoft.com/office/powerpoint/2012/main" userId="it 24slides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CC00"/>
    <a:srgbClr val="CC9900"/>
    <a:srgbClr val="FF6600"/>
    <a:srgbClr val="003300"/>
    <a:srgbClr val="00CCFF"/>
    <a:srgbClr val="990099"/>
    <a:srgbClr val="993366"/>
    <a:srgbClr val="0000CC"/>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6" autoAdjust="0"/>
    <p:restoredTop sz="94660"/>
  </p:normalViewPr>
  <p:slideViewPr>
    <p:cSldViewPr snapToGrid="0">
      <p:cViewPr varScale="1">
        <p:scale>
          <a:sx n="65" d="100"/>
          <a:sy n="65" d="100"/>
        </p:scale>
        <p:origin x="11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commentAuthors" Target="commentAuthors.xml" /><Relationship Id="rId38" Type="http://schemas.microsoft.com/office/2016/11/relationships/changesInfo" Target="changesInfos/changesInfo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Pandey" userId="595df9f2ae13b1e3" providerId="LiveId" clId="{DEAD17A2-DA4A-4CE1-9931-A3F36B54C14C}"/>
    <pc:docChg chg="undo custSel addSld delSld modSld sldOrd">
      <pc:chgData name="Ramesh Pandey" userId="595df9f2ae13b1e3" providerId="LiveId" clId="{DEAD17A2-DA4A-4CE1-9931-A3F36B54C14C}" dt="2024-02-06T13:30:36.543" v="558"/>
      <pc:docMkLst>
        <pc:docMk/>
      </pc:docMkLst>
      <pc:sldChg chg="modSp mod">
        <pc:chgData name="Ramesh Pandey" userId="595df9f2ae13b1e3" providerId="LiveId" clId="{DEAD17A2-DA4A-4CE1-9931-A3F36B54C14C}" dt="2024-02-06T13:25:59.782" v="539" actId="20577"/>
        <pc:sldMkLst>
          <pc:docMk/>
          <pc:sldMk cId="965202567" sldId="256"/>
        </pc:sldMkLst>
        <pc:spChg chg="mod">
          <ac:chgData name="Ramesh Pandey" userId="595df9f2ae13b1e3" providerId="LiveId" clId="{DEAD17A2-DA4A-4CE1-9931-A3F36B54C14C}" dt="2024-02-06T13:25:59.782" v="539" actId="20577"/>
          <ac:spMkLst>
            <pc:docMk/>
            <pc:sldMk cId="965202567" sldId="256"/>
            <ac:spMk id="7" creationId="{6541011C-C9A2-79F9-F992-800A11430207}"/>
          </ac:spMkLst>
        </pc:spChg>
      </pc:sldChg>
      <pc:sldChg chg="addSp delSp modSp mod ord">
        <pc:chgData name="Ramesh Pandey" userId="595df9f2ae13b1e3" providerId="LiveId" clId="{DEAD17A2-DA4A-4CE1-9931-A3F36B54C14C}" dt="2024-02-06T13:09:00.447" v="277"/>
        <pc:sldMkLst>
          <pc:docMk/>
          <pc:sldMk cId="3613552999" sldId="257"/>
        </pc:sldMkLst>
        <pc:spChg chg="mod">
          <ac:chgData name="Ramesh Pandey" userId="595df9f2ae13b1e3" providerId="LiveId" clId="{DEAD17A2-DA4A-4CE1-9931-A3F36B54C14C}" dt="2024-02-06T13:00:13.667" v="252" actId="113"/>
          <ac:spMkLst>
            <pc:docMk/>
            <pc:sldMk cId="3613552999" sldId="257"/>
            <ac:spMk id="2" creationId="{6DE3FF2F-E529-4DE3-AB75-01A4DAA04B31}"/>
          </ac:spMkLst>
        </pc:spChg>
        <pc:spChg chg="mod">
          <ac:chgData name="Ramesh Pandey" userId="595df9f2ae13b1e3" providerId="LiveId" clId="{DEAD17A2-DA4A-4CE1-9931-A3F36B54C14C}" dt="2024-02-06T13:08:54.417" v="275" actId="123"/>
          <ac:spMkLst>
            <pc:docMk/>
            <pc:sldMk cId="3613552999" sldId="257"/>
            <ac:spMk id="5" creationId="{507FC189-B554-45DB-9014-01B11CE87A24}"/>
          </ac:spMkLst>
        </pc:spChg>
        <pc:spChg chg="del mod">
          <ac:chgData name="Ramesh Pandey" userId="595df9f2ae13b1e3" providerId="LiveId" clId="{DEAD17A2-DA4A-4CE1-9931-A3F36B54C14C}" dt="2024-02-06T12:58:55.514" v="237" actId="478"/>
          <ac:spMkLst>
            <pc:docMk/>
            <pc:sldMk cId="3613552999" sldId="257"/>
            <ac:spMk id="7" creationId="{98E137E2-21B2-476F-8E8C-BE35223F7EE8}"/>
          </ac:spMkLst>
        </pc:spChg>
        <pc:spChg chg="del">
          <ac:chgData name="Ramesh Pandey" userId="595df9f2ae13b1e3" providerId="LiveId" clId="{DEAD17A2-DA4A-4CE1-9931-A3F36B54C14C}" dt="2024-02-06T12:58:37.746" v="221" actId="478"/>
          <ac:spMkLst>
            <pc:docMk/>
            <pc:sldMk cId="3613552999" sldId="257"/>
            <ac:spMk id="8" creationId="{6755EC01-CC15-475B-B61F-1119FD9CCE44}"/>
          </ac:spMkLst>
        </pc:spChg>
        <pc:spChg chg="add del mod">
          <ac:chgData name="Ramesh Pandey" userId="595df9f2ae13b1e3" providerId="LiveId" clId="{DEAD17A2-DA4A-4CE1-9931-A3F36B54C14C}" dt="2024-02-06T12:58:56.486" v="238" actId="478"/>
          <ac:spMkLst>
            <pc:docMk/>
            <pc:sldMk cId="3613552999" sldId="257"/>
            <ac:spMk id="11" creationId="{1E352113-01F5-4181-97F3-88C1246FCC55}"/>
          </ac:spMkLst>
        </pc:spChg>
        <pc:spChg chg="mod">
          <ac:chgData name="Ramesh Pandey" userId="595df9f2ae13b1e3" providerId="LiveId" clId="{DEAD17A2-DA4A-4CE1-9931-A3F36B54C14C}" dt="2024-02-06T12:58:09.042" v="207" actId="20577"/>
          <ac:spMkLst>
            <pc:docMk/>
            <pc:sldMk cId="3613552999" sldId="257"/>
            <ac:spMk id="12" creationId="{F682121E-998E-4DFB-AD9D-B32CF659E2E2}"/>
          </ac:spMkLst>
        </pc:spChg>
        <pc:spChg chg="mod">
          <ac:chgData name="Ramesh Pandey" userId="595df9f2ae13b1e3" providerId="LiveId" clId="{DEAD17A2-DA4A-4CE1-9931-A3F36B54C14C}" dt="2024-02-06T12:58:16.878" v="210" actId="6549"/>
          <ac:spMkLst>
            <pc:docMk/>
            <pc:sldMk cId="3613552999" sldId="257"/>
            <ac:spMk id="14" creationId="{DB6853F1-9085-451A-8485-EE2736835F88}"/>
          </ac:spMkLst>
        </pc:spChg>
        <pc:spChg chg="mod">
          <ac:chgData name="Ramesh Pandey" userId="595df9f2ae13b1e3" providerId="LiveId" clId="{DEAD17A2-DA4A-4CE1-9931-A3F36B54C14C}" dt="2024-02-06T12:58:18.725" v="211" actId="6549"/>
          <ac:spMkLst>
            <pc:docMk/>
            <pc:sldMk cId="3613552999" sldId="257"/>
            <ac:spMk id="15" creationId="{EF5AD03B-5DC9-43AA-87F5-55511E5810D0}"/>
          </ac:spMkLst>
        </pc:spChg>
        <pc:spChg chg="del">
          <ac:chgData name="Ramesh Pandey" userId="595df9f2ae13b1e3" providerId="LiveId" clId="{DEAD17A2-DA4A-4CE1-9931-A3F36B54C14C}" dt="2024-02-06T12:58:21.144" v="213" actId="478"/>
          <ac:spMkLst>
            <pc:docMk/>
            <pc:sldMk cId="3613552999" sldId="257"/>
            <ac:spMk id="16" creationId="{349FCDAD-A70C-4F57-8ACA-74674F77A23F}"/>
          </ac:spMkLst>
        </pc:spChg>
        <pc:spChg chg="mod">
          <ac:chgData name="Ramesh Pandey" userId="595df9f2ae13b1e3" providerId="LiveId" clId="{DEAD17A2-DA4A-4CE1-9931-A3F36B54C14C}" dt="2024-02-06T12:58:28.626" v="216" actId="6549"/>
          <ac:spMkLst>
            <pc:docMk/>
            <pc:sldMk cId="3613552999" sldId="257"/>
            <ac:spMk id="51" creationId="{1FD95817-B4E2-4428-A33A-EAAE52B638B8}"/>
          </ac:spMkLst>
        </pc:spChg>
        <pc:spChg chg="mod">
          <ac:chgData name="Ramesh Pandey" userId="595df9f2ae13b1e3" providerId="LiveId" clId="{DEAD17A2-DA4A-4CE1-9931-A3F36B54C14C}" dt="2024-02-06T12:58:31.731" v="218" actId="6549"/>
          <ac:spMkLst>
            <pc:docMk/>
            <pc:sldMk cId="3613552999" sldId="257"/>
            <ac:spMk id="52" creationId="{184A41D4-43B2-4C27-B19D-2E6A4D30B78C}"/>
          </ac:spMkLst>
        </pc:spChg>
        <pc:spChg chg="mod">
          <ac:chgData name="Ramesh Pandey" userId="595df9f2ae13b1e3" providerId="LiveId" clId="{DEAD17A2-DA4A-4CE1-9931-A3F36B54C14C}" dt="2024-02-06T12:58:41.644" v="223" actId="6549"/>
          <ac:spMkLst>
            <pc:docMk/>
            <pc:sldMk cId="3613552999" sldId="257"/>
            <ac:spMk id="53" creationId="{96DCE1F6-B9DC-4A94-9612-6D6E2FA9D0B0}"/>
          </ac:spMkLst>
        </pc:spChg>
        <pc:spChg chg="mod">
          <ac:chgData name="Ramesh Pandey" userId="595df9f2ae13b1e3" providerId="LiveId" clId="{DEAD17A2-DA4A-4CE1-9931-A3F36B54C14C}" dt="2024-02-06T12:58:42.633" v="224" actId="6549"/>
          <ac:spMkLst>
            <pc:docMk/>
            <pc:sldMk cId="3613552999" sldId="257"/>
            <ac:spMk id="54" creationId="{BE14E223-7D8B-4FB7-B66D-0CFAE3F3517C}"/>
          </ac:spMkLst>
        </pc:spChg>
        <pc:spChg chg="del">
          <ac:chgData name="Ramesh Pandey" userId="595df9f2ae13b1e3" providerId="LiveId" clId="{DEAD17A2-DA4A-4CE1-9931-A3F36B54C14C}" dt="2024-02-06T12:58:36.154" v="220" actId="478"/>
          <ac:spMkLst>
            <pc:docMk/>
            <pc:sldMk cId="3613552999" sldId="257"/>
            <ac:spMk id="57" creationId="{C261D939-FB2E-4B13-B7DC-39BBEDAC686E}"/>
          </ac:spMkLst>
        </pc:spChg>
        <pc:grpChg chg="del">
          <ac:chgData name="Ramesh Pandey" userId="595df9f2ae13b1e3" providerId="LiveId" clId="{DEAD17A2-DA4A-4CE1-9931-A3F36B54C14C}" dt="2024-02-06T12:58:49.726" v="232" actId="478"/>
          <ac:grpSpMkLst>
            <pc:docMk/>
            <pc:sldMk cId="3613552999" sldId="257"/>
            <ac:grpSpMk id="21" creationId="{0C75B7D5-5129-4249-B62A-7AFE286D69C3}"/>
          </ac:grpSpMkLst>
        </pc:grpChg>
        <pc:grpChg chg="del">
          <ac:chgData name="Ramesh Pandey" userId="595df9f2ae13b1e3" providerId="LiveId" clId="{DEAD17A2-DA4A-4CE1-9931-A3F36B54C14C}" dt="2024-02-06T12:58:49.034" v="231" actId="478"/>
          <ac:grpSpMkLst>
            <pc:docMk/>
            <pc:sldMk cId="3613552999" sldId="257"/>
            <ac:grpSpMk id="24" creationId="{100F16C0-0B02-4902-BC0B-6A67650819F0}"/>
          </ac:grpSpMkLst>
        </pc:grpChg>
        <pc:grpChg chg="del">
          <ac:chgData name="Ramesh Pandey" userId="595df9f2ae13b1e3" providerId="LiveId" clId="{DEAD17A2-DA4A-4CE1-9931-A3F36B54C14C}" dt="2024-02-06T12:58:50.431" v="233" actId="478"/>
          <ac:grpSpMkLst>
            <pc:docMk/>
            <pc:sldMk cId="3613552999" sldId="257"/>
            <ac:grpSpMk id="27" creationId="{E762FE6D-7E9A-4851-9E70-F7971A9C410E}"/>
          </ac:grpSpMkLst>
        </pc:grpChg>
        <pc:grpChg chg="del">
          <ac:chgData name="Ramesh Pandey" userId="595df9f2ae13b1e3" providerId="LiveId" clId="{DEAD17A2-DA4A-4CE1-9931-A3F36B54C14C}" dt="2024-02-06T12:58:51.727" v="234" actId="478"/>
          <ac:grpSpMkLst>
            <pc:docMk/>
            <pc:sldMk cId="3613552999" sldId="257"/>
            <ac:grpSpMk id="30" creationId="{8DE9C8C5-C6BF-4355-8DA4-81FD047EDB78}"/>
          </ac:grpSpMkLst>
        </pc:grpChg>
        <pc:grpChg chg="del">
          <ac:chgData name="Ramesh Pandey" userId="595df9f2ae13b1e3" providerId="LiveId" clId="{DEAD17A2-DA4A-4CE1-9931-A3F36B54C14C}" dt="2024-02-06T12:58:45.448" v="227" actId="478"/>
          <ac:grpSpMkLst>
            <pc:docMk/>
            <pc:sldMk cId="3613552999" sldId="257"/>
            <ac:grpSpMk id="33" creationId="{C55768A1-6F4C-4C0B-8FB8-44EB6CF60162}"/>
          </ac:grpSpMkLst>
        </pc:grpChg>
        <pc:grpChg chg="del">
          <ac:chgData name="Ramesh Pandey" userId="595df9f2ae13b1e3" providerId="LiveId" clId="{DEAD17A2-DA4A-4CE1-9931-A3F36B54C14C}" dt="2024-02-06T12:58:43.642" v="225" actId="478"/>
          <ac:grpSpMkLst>
            <pc:docMk/>
            <pc:sldMk cId="3613552999" sldId="257"/>
            <ac:grpSpMk id="36" creationId="{FD9A6AE4-BA4A-4E8A-948A-196D3CB6FDA6}"/>
          </ac:grpSpMkLst>
        </pc:grpChg>
        <pc:grpChg chg="del">
          <ac:chgData name="Ramesh Pandey" userId="595df9f2ae13b1e3" providerId="LiveId" clId="{DEAD17A2-DA4A-4CE1-9931-A3F36B54C14C}" dt="2024-02-06T12:58:44.599" v="226" actId="478"/>
          <ac:grpSpMkLst>
            <pc:docMk/>
            <pc:sldMk cId="3613552999" sldId="257"/>
            <ac:grpSpMk id="39" creationId="{E4E03A65-5402-4373-8A60-9D1DA27F8551}"/>
          </ac:grpSpMkLst>
        </pc:grpChg>
        <pc:grpChg chg="del">
          <ac:chgData name="Ramesh Pandey" userId="595df9f2ae13b1e3" providerId="LiveId" clId="{DEAD17A2-DA4A-4CE1-9931-A3F36B54C14C}" dt="2024-02-06T12:58:48.322" v="230" actId="478"/>
          <ac:grpSpMkLst>
            <pc:docMk/>
            <pc:sldMk cId="3613552999" sldId="257"/>
            <ac:grpSpMk id="42" creationId="{A560521F-1BEB-4979-9F93-BA432256F633}"/>
          </ac:grpSpMkLst>
        </pc:grpChg>
        <pc:grpChg chg="del">
          <ac:chgData name="Ramesh Pandey" userId="595df9f2ae13b1e3" providerId="LiveId" clId="{DEAD17A2-DA4A-4CE1-9931-A3F36B54C14C}" dt="2024-02-06T12:58:47.343" v="229" actId="478"/>
          <ac:grpSpMkLst>
            <pc:docMk/>
            <pc:sldMk cId="3613552999" sldId="257"/>
            <ac:grpSpMk id="45" creationId="{8AF933E9-849C-4934-86D6-020A0980700C}"/>
          </ac:grpSpMkLst>
        </pc:grpChg>
        <pc:grpChg chg="del">
          <ac:chgData name="Ramesh Pandey" userId="595df9f2ae13b1e3" providerId="LiveId" clId="{DEAD17A2-DA4A-4CE1-9931-A3F36B54C14C}" dt="2024-02-06T12:58:46.375" v="228" actId="478"/>
          <ac:grpSpMkLst>
            <pc:docMk/>
            <pc:sldMk cId="3613552999" sldId="257"/>
            <ac:grpSpMk id="48" creationId="{9D5F5663-9035-4E47-9DDB-0D451A5D2E69}"/>
          </ac:grpSpMkLst>
        </pc:grpChg>
        <pc:picChg chg="add del">
          <ac:chgData name="Ramesh Pandey" userId="595df9f2ae13b1e3" providerId="LiveId" clId="{DEAD17A2-DA4A-4CE1-9931-A3F36B54C14C}" dt="2024-02-06T12:41:51.043" v="43" actId="22"/>
          <ac:picMkLst>
            <pc:docMk/>
            <pc:sldMk cId="3613552999" sldId="257"/>
            <ac:picMk id="6" creationId="{82A6A05B-EA76-5B37-DF5C-8ADE138894CA}"/>
          </ac:picMkLst>
        </pc:picChg>
        <pc:cxnChg chg="del">
          <ac:chgData name="Ramesh Pandey" userId="595df9f2ae13b1e3" providerId="LiveId" clId="{DEAD17A2-DA4A-4CE1-9931-A3F36B54C14C}" dt="2024-02-06T12:58:54.730" v="236" actId="478"/>
          <ac:cxnSpMkLst>
            <pc:docMk/>
            <pc:sldMk cId="3613552999" sldId="257"/>
            <ac:cxnSpMk id="17" creationId="{73C34914-7BF4-4331-8246-4FB9FD5FAE93}"/>
          </ac:cxnSpMkLst>
        </pc:cxnChg>
        <pc:cxnChg chg="del">
          <ac:chgData name="Ramesh Pandey" userId="595df9f2ae13b1e3" providerId="LiveId" clId="{DEAD17A2-DA4A-4CE1-9931-A3F36B54C14C}" dt="2024-02-06T12:58:52.806" v="235" actId="478"/>
          <ac:cxnSpMkLst>
            <pc:docMk/>
            <pc:sldMk cId="3613552999" sldId="257"/>
            <ac:cxnSpMk id="18" creationId="{39BB9E2C-D00E-4093-BEC5-18FC0608F8A6}"/>
          </ac:cxnSpMkLst>
        </pc:cxnChg>
      </pc:sldChg>
      <pc:sldChg chg="addSp delSp modSp del mod">
        <pc:chgData name="Ramesh Pandey" userId="595df9f2ae13b1e3" providerId="LiveId" clId="{DEAD17A2-DA4A-4CE1-9931-A3F36B54C14C}" dt="2024-02-06T13:13:37.082" v="372" actId="47"/>
        <pc:sldMkLst>
          <pc:docMk/>
          <pc:sldMk cId="1968086370" sldId="261"/>
        </pc:sldMkLst>
        <pc:spChg chg="add mod">
          <ac:chgData name="Ramesh Pandey" userId="595df9f2ae13b1e3" providerId="LiveId" clId="{DEAD17A2-DA4A-4CE1-9931-A3F36B54C14C}" dt="2024-02-06T12:27:54.438" v="17" actId="6549"/>
          <ac:spMkLst>
            <pc:docMk/>
            <pc:sldMk cId="1968086370" sldId="261"/>
            <ac:spMk id="4" creationId="{3DC4298C-9FC9-9267-58C4-B52D2FD779B9}"/>
          </ac:spMkLst>
        </pc:spChg>
        <pc:spChg chg="del">
          <ac:chgData name="Ramesh Pandey" userId="595df9f2ae13b1e3" providerId="LiveId" clId="{DEAD17A2-DA4A-4CE1-9931-A3F36B54C14C}" dt="2024-02-06T12:55:46.682" v="200" actId="478"/>
          <ac:spMkLst>
            <pc:docMk/>
            <pc:sldMk cId="1968086370" sldId="261"/>
            <ac:spMk id="77" creationId="{77EAE43C-A061-49D3-9501-2DB42698B5F3}"/>
          </ac:spMkLst>
        </pc:spChg>
        <pc:spChg chg="mod">
          <ac:chgData name="Ramesh Pandey" userId="595df9f2ae13b1e3" providerId="LiveId" clId="{DEAD17A2-DA4A-4CE1-9931-A3F36B54C14C}" dt="2024-02-06T12:55:47.666" v="201" actId="6549"/>
          <ac:spMkLst>
            <pc:docMk/>
            <pc:sldMk cId="1968086370" sldId="261"/>
            <ac:spMk id="79" creationId="{F4D5E82D-179E-4769-A6FD-B783CB76E238}"/>
          </ac:spMkLst>
        </pc:spChg>
        <pc:picChg chg="add del">
          <ac:chgData name="Ramesh Pandey" userId="595df9f2ae13b1e3" providerId="LiveId" clId="{DEAD17A2-DA4A-4CE1-9931-A3F36B54C14C}" dt="2024-02-06T12:41:38.547" v="39" actId="22"/>
          <ac:picMkLst>
            <pc:docMk/>
            <pc:sldMk cId="1968086370" sldId="261"/>
            <ac:picMk id="6" creationId="{B377692A-1A15-9516-EC7C-F2F5FB4F7F6A}"/>
          </ac:picMkLst>
        </pc:picChg>
        <pc:picChg chg="add del">
          <ac:chgData name="Ramesh Pandey" userId="595df9f2ae13b1e3" providerId="LiveId" clId="{DEAD17A2-DA4A-4CE1-9931-A3F36B54C14C}" dt="2024-02-06T12:41:45.425" v="41" actId="478"/>
          <ac:picMkLst>
            <pc:docMk/>
            <pc:sldMk cId="1968086370" sldId="261"/>
            <ac:picMk id="9" creationId="{90D9C7D4-9DAA-66EA-621A-828FE17C6D67}"/>
          </ac:picMkLst>
        </pc:picChg>
        <pc:picChg chg="add del">
          <ac:chgData name="Ramesh Pandey" userId="595df9f2ae13b1e3" providerId="LiveId" clId="{DEAD17A2-DA4A-4CE1-9931-A3F36B54C14C}" dt="2024-02-06T12:41:54.882" v="45" actId="22"/>
          <ac:picMkLst>
            <pc:docMk/>
            <pc:sldMk cId="1968086370" sldId="261"/>
            <ac:picMk id="11" creationId="{6882F724-E307-998D-34BF-65ABA64C8BBD}"/>
          </ac:picMkLst>
        </pc:picChg>
        <pc:picChg chg="add del">
          <ac:chgData name="Ramesh Pandey" userId="595df9f2ae13b1e3" providerId="LiveId" clId="{DEAD17A2-DA4A-4CE1-9931-A3F36B54C14C}" dt="2024-02-06T12:42:01.354" v="47" actId="22"/>
          <ac:picMkLst>
            <pc:docMk/>
            <pc:sldMk cId="1968086370" sldId="261"/>
            <ac:picMk id="13" creationId="{AD191C13-7ABA-81A2-452A-9769A2C509B5}"/>
          </ac:picMkLst>
        </pc:picChg>
      </pc:sldChg>
      <pc:sldChg chg="del">
        <pc:chgData name="Ramesh Pandey" userId="595df9f2ae13b1e3" providerId="LiveId" clId="{DEAD17A2-DA4A-4CE1-9931-A3F36B54C14C}" dt="2024-02-06T13:13:39.331" v="373" actId="47"/>
        <pc:sldMkLst>
          <pc:docMk/>
          <pc:sldMk cId="1013546172" sldId="266"/>
        </pc:sldMkLst>
      </pc:sldChg>
      <pc:sldChg chg="del">
        <pc:chgData name="Ramesh Pandey" userId="595df9f2ae13b1e3" providerId="LiveId" clId="{DEAD17A2-DA4A-4CE1-9931-A3F36B54C14C}" dt="2024-02-06T13:13:43.477" v="374" actId="47"/>
        <pc:sldMkLst>
          <pc:docMk/>
          <pc:sldMk cId="2636010636" sldId="267"/>
        </pc:sldMkLst>
      </pc:sldChg>
      <pc:sldChg chg="del">
        <pc:chgData name="Ramesh Pandey" userId="595df9f2ae13b1e3" providerId="LiveId" clId="{DEAD17A2-DA4A-4CE1-9931-A3F36B54C14C}" dt="2024-02-06T13:13:45.156" v="375" actId="47"/>
        <pc:sldMkLst>
          <pc:docMk/>
          <pc:sldMk cId="4065644898" sldId="268"/>
        </pc:sldMkLst>
      </pc:sldChg>
      <pc:sldChg chg="del">
        <pc:chgData name="Ramesh Pandey" userId="595df9f2ae13b1e3" providerId="LiveId" clId="{DEAD17A2-DA4A-4CE1-9931-A3F36B54C14C}" dt="2024-02-06T13:13:46.235" v="376" actId="47"/>
        <pc:sldMkLst>
          <pc:docMk/>
          <pc:sldMk cId="2244552386" sldId="269"/>
        </pc:sldMkLst>
      </pc:sldChg>
      <pc:sldChg chg="modSp mod">
        <pc:chgData name="Ramesh Pandey" userId="595df9f2ae13b1e3" providerId="LiveId" clId="{DEAD17A2-DA4A-4CE1-9931-A3F36B54C14C}" dt="2024-02-06T13:09:11.264" v="278" actId="123"/>
        <pc:sldMkLst>
          <pc:docMk/>
          <pc:sldMk cId="674086719" sldId="270"/>
        </pc:sldMkLst>
        <pc:spChg chg="mod">
          <ac:chgData name="Ramesh Pandey" userId="595df9f2ae13b1e3" providerId="LiveId" clId="{DEAD17A2-DA4A-4CE1-9931-A3F36B54C14C}" dt="2024-02-06T13:09:11.264" v="278" actId="123"/>
          <ac:spMkLst>
            <pc:docMk/>
            <pc:sldMk cId="674086719" sldId="270"/>
            <ac:spMk id="7" creationId="{4F53BCF6-A5E6-3F5F-FAFD-75450533B94F}"/>
          </ac:spMkLst>
        </pc:spChg>
      </pc:sldChg>
      <pc:sldChg chg="addSp delSp modSp mod ord">
        <pc:chgData name="Ramesh Pandey" userId="595df9f2ae13b1e3" providerId="LiveId" clId="{DEAD17A2-DA4A-4CE1-9931-A3F36B54C14C}" dt="2024-02-06T13:13:28.921" v="371" actId="1076"/>
        <pc:sldMkLst>
          <pc:docMk/>
          <pc:sldMk cId="1819588166" sldId="271"/>
        </pc:sldMkLst>
        <pc:spChg chg="mod">
          <ac:chgData name="Ramesh Pandey" userId="595df9f2ae13b1e3" providerId="LiveId" clId="{DEAD17A2-DA4A-4CE1-9931-A3F36B54C14C}" dt="2024-02-06T13:12:18.906" v="345" actId="14100"/>
          <ac:spMkLst>
            <pc:docMk/>
            <pc:sldMk cId="1819588166" sldId="271"/>
            <ac:spMk id="2" creationId="{9EE45980-D6EA-4593-89DF-B790B1247706}"/>
          </ac:spMkLst>
        </pc:spChg>
        <pc:spChg chg="mod">
          <ac:chgData name="Ramesh Pandey" userId="595df9f2ae13b1e3" providerId="LiveId" clId="{DEAD17A2-DA4A-4CE1-9931-A3F36B54C14C}" dt="2024-02-06T13:12:57.578" v="368" actId="207"/>
          <ac:spMkLst>
            <pc:docMk/>
            <pc:sldMk cId="1819588166" sldId="271"/>
            <ac:spMk id="4" creationId="{91A5F9AE-0A81-42EF-A165-D86342651719}"/>
          </ac:spMkLst>
        </pc:spChg>
        <pc:spChg chg="del">
          <ac:chgData name="Ramesh Pandey" userId="595df9f2ae13b1e3" providerId="LiveId" clId="{DEAD17A2-DA4A-4CE1-9931-A3F36B54C14C}" dt="2024-02-06T13:09:36.489" v="284" actId="478"/>
          <ac:spMkLst>
            <pc:docMk/>
            <pc:sldMk cId="1819588166" sldId="271"/>
            <ac:spMk id="13" creationId="{941A88E0-1655-44CE-9CB8-BA7DF850BCFD}"/>
          </ac:spMkLst>
        </pc:spChg>
        <pc:spChg chg="del">
          <ac:chgData name="Ramesh Pandey" userId="595df9f2ae13b1e3" providerId="LiveId" clId="{DEAD17A2-DA4A-4CE1-9931-A3F36B54C14C}" dt="2024-02-06T13:09:38.645" v="286" actId="478"/>
          <ac:spMkLst>
            <pc:docMk/>
            <pc:sldMk cId="1819588166" sldId="271"/>
            <ac:spMk id="14" creationId="{2340E473-3906-4E81-8D49-363A2E713B1B}"/>
          </ac:spMkLst>
        </pc:spChg>
        <pc:spChg chg="del">
          <ac:chgData name="Ramesh Pandey" userId="595df9f2ae13b1e3" providerId="LiveId" clId="{DEAD17A2-DA4A-4CE1-9931-A3F36B54C14C}" dt="2024-02-06T13:09:37.329" v="285" actId="478"/>
          <ac:spMkLst>
            <pc:docMk/>
            <pc:sldMk cId="1819588166" sldId="271"/>
            <ac:spMk id="15" creationId="{A8A85074-1F5B-4509-BC3D-C4786FB5629C}"/>
          </ac:spMkLst>
        </pc:spChg>
        <pc:spChg chg="del">
          <ac:chgData name="Ramesh Pandey" userId="595df9f2ae13b1e3" providerId="LiveId" clId="{DEAD17A2-DA4A-4CE1-9931-A3F36B54C14C}" dt="2024-02-06T13:09:40.465" v="288" actId="478"/>
          <ac:spMkLst>
            <pc:docMk/>
            <pc:sldMk cId="1819588166" sldId="271"/>
            <ac:spMk id="16" creationId="{5D017382-9316-4F02-A639-4AD891B2D96C}"/>
          </ac:spMkLst>
        </pc:spChg>
        <pc:spChg chg="del">
          <ac:chgData name="Ramesh Pandey" userId="595df9f2ae13b1e3" providerId="LiveId" clId="{DEAD17A2-DA4A-4CE1-9931-A3F36B54C14C}" dt="2024-02-06T13:09:39.585" v="287" actId="478"/>
          <ac:spMkLst>
            <pc:docMk/>
            <pc:sldMk cId="1819588166" sldId="271"/>
            <ac:spMk id="18" creationId="{DD56AA34-59C6-4833-9F56-67ADA78343C1}"/>
          </ac:spMkLst>
        </pc:spChg>
        <pc:spChg chg="del">
          <ac:chgData name="Ramesh Pandey" userId="595df9f2ae13b1e3" providerId="LiveId" clId="{DEAD17A2-DA4A-4CE1-9931-A3F36B54C14C}" dt="2024-02-06T13:09:35.772" v="283" actId="478"/>
          <ac:spMkLst>
            <pc:docMk/>
            <pc:sldMk cId="1819588166" sldId="271"/>
            <ac:spMk id="176" creationId="{FC540E92-A080-47D3-8549-69DAE8FDCCFA}"/>
          </ac:spMkLst>
        </pc:spChg>
        <pc:picChg chg="add mod">
          <ac:chgData name="Ramesh Pandey" userId="595df9f2ae13b1e3" providerId="LiveId" clId="{DEAD17A2-DA4A-4CE1-9931-A3F36B54C14C}" dt="2024-02-06T13:13:28.921" v="371" actId="1076"/>
          <ac:picMkLst>
            <pc:docMk/>
            <pc:sldMk cId="1819588166" sldId="271"/>
            <ac:picMk id="5" creationId="{EC2E7D8F-1C12-8CEF-98DB-605641BDB3A9}"/>
          </ac:picMkLst>
        </pc:picChg>
      </pc:sldChg>
      <pc:sldChg chg="addSp delSp modSp mod">
        <pc:chgData name="Ramesh Pandey" userId="595df9f2ae13b1e3" providerId="LiveId" clId="{DEAD17A2-DA4A-4CE1-9931-A3F36B54C14C}" dt="2024-02-06T13:28:03.660" v="545" actId="1076"/>
        <pc:sldMkLst>
          <pc:docMk/>
          <pc:sldMk cId="646519336" sldId="275"/>
        </pc:sldMkLst>
        <pc:picChg chg="del">
          <ac:chgData name="Ramesh Pandey" userId="595df9f2ae13b1e3" providerId="LiveId" clId="{DEAD17A2-DA4A-4CE1-9931-A3F36B54C14C}" dt="2024-02-06T13:27:36.984" v="540" actId="478"/>
          <ac:picMkLst>
            <pc:docMk/>
            <pc:sldMk cId="646519336" sldId="275"/>
            <ac:picMk id="3" creationId="{03B62B13-A7CB-DD2D-2BF0-7E536E579BFB}"/>
          </ac:picMkLst>
        </pc:picChg>
        <pc:picChg chg="add mod">
          <ac:chgData name="Ramesh Pandey" userId="595df9f2ae13b1e3" providerId="LiveId" clId="{DEAD17A2-DA4A-4CE1-9931-A3F36B54C14C}" dt="2024-02-06T13:28:03.660" v="545" actId="1076"/>
          <ac:picMkLst>
            <pc:docMk/>
            <pc:sldMk cId="646519336" sldId="275"/>
            <ac:picMk id="4" creationId="{87D03D20-BB86-8EFA-EA89-D7467B3613B0}"/>
          </ac:picMkLst>
        </pc:picChg>
      </pc:sldChg>
      <pc:sldChg chg="delSp mod">
        <pc:chgData name="Ramesh Pandey" userId="595df9f2ae13b1e3" providerId="LiveId" clId="{DEAD17A2-DA4A-4CE1-9931-A3F36B54C14C}" dt="2024-02-06T13:28:35.447" v="546" actId="478"/>
        <pc:sldMkLst>
          <pc:docMk/>
          <pc:sldMk cId="2658532659" sldId="278"/>
        </pc:sldMkLst>
        <pc:picChg chg="del">
          <ac:chgData name="Ramesh Pandey" userId="595df9f2ae13b1e3" providerId="LiveId" clId="{DEAD17A2-DA4A-4CE1-9931-A3F36B54C14C}" dt="2024-02-06T13:28:35.447" v="546" actId="478"/>
          <ac:picMkLst>
            <pc:docMk/>
            <pc:sldMk cId="2658532659" sldId="278"/>
            <ac:picMk id="5" creationId="{239BF0F6-BFE7-091D-2FC4-F34B3E72F5F1}"/>
          </ac:picMkLst>
        </pc:picChg>
      </pc:sldChg>
      <pc:sldChg chg="addSp delSp modSp add mod ord">
        <pc:chgData name="Ramesh Pandey" userId="595df9f2ae13b1e3" providerId="LiveId" clId="{DEAD17A2-DA4A-4CE1-9931-A3F36B54C14C}" dt="2024-02-06T12:27:37.831" v="15" actId="1076"/>
        <pc:sldMkLst>
          <pc:docMk/>
          <pc:sldMk cId="745763033" sldId="281"/>
        </pc:sldMkLst>
        <pc:spChg chg="mod">
          <ac:chgData name="Ramesh Pandey" userId="595df9f2ae13b1e3" providerId="LiveId" clId="{DEAD17A2-DA4A-4CE1-9931-A3F36B54C14C}" dt="2024-02-06T12:26:44.598" v="9" actId="2711"/>
          <ac:spMkLst>
            <pc:docMk/>
            <pc:sldMk cId="745763033" sldId="281"/>
            <ac:spMk id="6" creationId="{EA39B852-15C7-28A9-4BCB-58B2AEB421A7}"/>
          </ac:spMkLst>
        </pc:spChg>
        <pc:picChg chg="add mod">
          <ac:chgData name="Ramesh Pandey" userId="595df9f2ae13b1e3" providerId="LiveId" clId="{DEAD17A2-DA4A-4CE1-9931-A3F36B54C14C}" dt="2024-02-06T12:27:37.831" v="15" actId="1076"/>
          <ac:picMkLst>
            <pc:docMk/>
            <pc:sldMk cId="745763033" sldId="281"/>
            <ac:picMk id="3" creationId="{01552431-651F-80F3-2456-F3CF28DB8703}"/>
          </ac:picMkLst>
        </pc:picChg>
        <pc:picChg chg="del">
          <ac:chgData name="Ramesh Pandey" userId="595df9f2ae13b1e3" providerId="LiveId" clId="{DEAD17A2-DA4A-4CE1-9931-A3F36B54C14C}" dt="2024-02-06T12:26:48.682" v="10" actId="478"/>
          <ac:picMkLst>
            <pc:docMk/>
            <pc:sldMk cId="745763033" sldId="281"/>
            <ac:picMk id="4" creationId="{0ECDA6C0-CE8F-EEB0-A1BE-CABABF7F93AB}"/>
          </ac:picMkLst>
        </pc:picChg>
      </pc:sldChg>
      <pc:sldChg chg="addSp delSp modSp add mod ord">
        <pc:chgData name="Ramesh Pandey" userId="595df9f2ae13b1e3" providerId="LiveId" clId="{DEAD17A2-DA4A-4CE1-9931-A3F36B54C14C}" dt="2024-02-06T12:41:33.673" v="37" actId="22"/>
        <pc:sldMkLst>
          <pc:docMk/>
          <pc:sldMk cId="2716273297" sldId="282"/>
        </pc:sldMkLst>
        <pc:spChg chg="mod">
          <ac:chgData name="Ramesh Pandey" userId="595df9f2ae13b1e3" providerId="LiveId" clId="{DEAD17A2-DA4A-4CE1-9931-A3F36B54C14C}" dt="2024-02-06T12:28:51.892" v="27" actId="2711"/>
          <ac:spMkLst>
            <pc:docMk/>
            <pc:sldMk cId="2716273297" sldId="282"/>
            <ac:spMk id="6" creationId="{060EC09B-1B39-52AE-292A-487F151BC8BE}"/>
          </ac:spMkLst>
        </pc:spChg>
        <pc:picChg chg="del">
          <ac:chgData name="Ramesh Pandey" userId="595df9f2ae13b1e3" providerId="LiveId" clId="{DEAD17A2-DA4A-4CE1-9931-A3F36B54C14C}" dt="2024-02-06T12:29:03.190" v="28" actId="478"/>
          <ac:picMkLst>
            <pc:docMk/>
            <pc:sldMk cId="2716273297" sldId="282"/>
            <ac:picMk id="3" creationId="{E910D129-0F10-5AAE-BC66-6DDAD5C26B31}"/>
          </ac:picMkLst>
        </pc:picChg>
        <pc:picChg chg="add del mod">
          <ac:chgData name="Ramesh Pandey" userId="595df9f2ae13b1e3" providerId="LiveId" clId="{DEAD17A2-DA4A-4CE1-9931-A3F36B54C14C}" dt="2024-02-06T12:40:43.194" v="30" actId="478"/>
          <ac:picMkLst>
            <pc:docMk/>
            <pc:sldMk cId="2716273297" sldId="282"/>
            <ac:picMk id="4" creationId="{6736430F-C920-3532-1CF5-D588B2F9B0D7}"/>
          </ac:picMkLst>
        </pc:picChg>
        <pc:picChg chg="add mod">
          <ac:chgData name="Ramesh Pandey" userId="595df9f2ae13b1e3" providerId="LiveId" clId="{DEAD17A2-DA4A-4CE1-9931-A3F36B54C14C}" dt="2024-02-06T12:41:06.230" v="35" actId="1076"/>
          <ac:picMkLst>
            <pc:docMk/>
            <pc:sldMk cId="2716273297" sldId="282"/>
            <ac:picMk id="7" creationId="{9A211598-34E7-DD51-86B7-188CB6128CA7}"/>
          </ac:picMkLst>
        </pc:picChg>
        <pc:picChg chg="add del">
          <ac:chgData name="Ramesh Pandey" userId="595df9f2ae13b1e3" providerId="LiveId" clId="{DEAD17A2-DA4A-4CE1-9931-A3F36B54C14C}" dt="2024-02-06T12:41:33.673" v="37" actId="22"/>
          <ac:picMkLst>
            <pc:docMk/>
            <pc:sldMk cId="2716273297" sldId="282"/>
            <ac:picMk id="9" creationId="{C7C95451-2501-306E-4839-753F137FB4C3}"/>
          </ac:picMkLst>
        </pc:picChg>
      </pc:sldChg>
      <pc:sldChg chg="addSp new del mod">
        <pc:chgData name="Ramesh Pandey" userId="595df9f2ae13b1e3" providerId="LiveId" clId="{DEAD17A2-DA4A-4CE1-9931-A3F36B54C14C}" dt="2024-02-06T12:42:18.099" v="51" actId="47"/>
        <pc:sldMkLst>
          <pc:docMk/>
          <pc:sldMk cId="2604070630" sldId="283"/>
        </pc:sldMkLst>
        <pc:picChg chg="add">
          <ac:chgData name="Ramesh Pandey" userId="595df9f2ae13b1e3" providerId="LiveId" clId="{DEAD17A2-DA4A-4CE1-9931-A3F36B54C14C}" dt="2024-02-06T12:42:06.674" v="49" actId="22"/>
          <ac:picMkLst>
            <pc:docMk/>
            <pc:sldMk cId="2604070630" sldId="283"/>
            <ac:picMk id="3" creationId="{4251536E-9A0A-29BA-5E47-71E5D7E92B58}"/>
          </ac:picMkLst>
        </pc:picChg>
      </pc:sldChg>
      <pc:sldChg chg="addSp delSp modSp add mod ord">
        <pc:chgData name="Ramesh Pandey" userId="595df9f2ae13b1e3" providerId="LiveId" clId="{DEAD17A2-DA4A-4CE1-9931-A3F36B54C14C}" dt="2024-02-06T12:44:08.001" v="64" actId="1076"/>
        <pc:sldMkLst>
          <pc:docMk/>
          <pc:sldMk cId="2875536541" sldId="284"/>
        </pc:sldMkLst>
        <pc:spChg chg="mod">
          <ac:chgData name="Ramesh Pandey" userId="595df9f2ae13b1e3" providerId="LiveId" clId="{DEAD17A2-DA4A-4CE1-9931-A3F36B54C14C}" dt="2024-02-06T12:43:47.877" v="60" actId="2711"/>
          <ac:spMkLst>
            <pc:docMk/>
            <pc:sldMk cId="2875536541" sldId="284"/>
            <ac:spMk id="6" creationId="{AB58CCC3-8B70-6B24-E75D-0F4AF693DB55}"/>
          </ac:spMkLst>
        </pc:spChg>
        <pc:picChg chg="add mod">
          <ac:chgData name="Ramesh Pandey" userId="595df9f2ae13b1e3" providerId="LiveId" clId="{DEAD17A2-DA4A-4CE1-9931-A3F36B54C14C}" dt="2024-02-06T12:44:08.001" v="64" actId="1076"/>
          <ac:picMkLst>
            <pc:docMk/>
            <pc:sldMk cId="2875536541" sldId="284"/>
            <ac:picMk id="3" creationId="{C79C83F6-D18E-CC4B-87D8-AFA990D09E4D}"/>
          </ac:picMkLst>
        </pc:picChg>
        <pc:picChg chg="del">
          <ac:chgData name="Ramesh Pandey" userId="595df9f2ae13b1e3" providerId="LiveId" clId="{DEAD17A2-DA4A-4CE1-9931-A3F36B54C14C}" dt="2024-02-06T12:43:51.283" v="61" actId="478"/>
          <ac:picMkLst>
            <pc:docMk/>
            <pc:sldMk cId="2875536541" sldId="284"/>
            <ac:picMk id="7" creationId="{A9CE223B-5250-0B61-D60C-7B1EC91C2C24}"/>
          </ac:picMkLst>
        </pc:picChg>
      </pc:sldChg>
      <pc:sldChg chg="addSp delSp modSp add mod ord">
        <pc:chgData name="Ramesh Pandey" userId="595df9f2ae13b1e3" providerId="LiveId" clId="{DEAD17A2-DA4A-4CE1-9931-A3F36B54C14C}" dt="2024-02-06T12:45:29.068" v="80" actId="1076"/>
        <pc:sldMkLst>
          <pc:docMk/>
          <pc:sldMk cId="2832438205" sldId="285"/>
        </pc:sldMkLst>
        <pc:spChg chg="mod">
          <ac:chgData name="Ramesh Pandey" userId="595df9f2ae13b1e3" providerId="LiveId" clId="{DEAD17A2-DA4A-4CE1-9931-A3F36B54C14C}" dt="2024-02-06T12:44:54.779" v="74" actId="2711"/>
          <ac:spMkLst>
            <pc:docMk/>
            <pc:sldMk cId="2832438205" sldId="285"/>
            <ac:spMk id="6" creationId="{424D1B4F-0753-42E5-2E2C-86F449AB4E92}"/>
          </ac:spMkLst>
        </pc:spChg>
        <pc:picChg chg="del">
          <ac:chgData name="Ramesh Pandey" userId="595df9f2ae13b1e3" providerId="LiveId" clId="{DEAD17A2-DA4A-4CE1-9931-A3F36B54C14C}" dt="2024-02-06T12:44:57.279" v="75" actId="478"/>
          <ac:picMkLst>
            <pc:docMk/>
            <pc:sldMk cId="2832438205" sldId="285"/>
            <ac:picMk id="3" creationId="{A4A5D3A1-3ED9-4D65-8FC4-A313C3187B96}"/>
          </ac:picMkLst>
        </pc:picChg>
        <pc:picChg chg="add mod">
          <ac:chgData name="Ramesh Pandey" userId="595df9f2ae13b1e3" providerId="LiveId" clId="{DEAD17A2-DA4A-4CE1-9931-A3F36B54C14C}" dt="2024-02-06T12:45:29.068" v="80" actId="1076"/>
          <ac:picMkLst>
            <pc:docMk/>
            <pc:sldMk cId="2832438205" sldId="285"/>
            <ac:picMk id="4" creationId="{07BA0DE8-013B-31F3-0041-6E2B4B2E3EE5}"/>
          </ac:picMkLst>
        </pc:picChg>
      </pc:sldChg>
      <pc:sldChg chg="addSp delSp modSp add mod ord">
        <pc:chgData name="Ramesh Pandey" userId="595df9f2ae13b1e3" providerId="LiveId" clId="{DEAD17A2-DA4A-4CE1-9931-A3F36B54C14C}" dt="2024-02-06T12:46:49.146" v="94" actId="1076"/>
        <pc:sldMkLst>
          <pc:docMk/>
          <pc:sldMk cId="2255110455" sldId="286"/>
        </pc:sldMkLst>
        <pc:spChg chg="mod">
          <ac:chgData name="Ramesh Pandey" userId="595df9f2ae13b1e3" providerId="LiveId" clId="{DEAD17A2-DA4A-4CE1-9931-A3F36B54C14C}" dt="2024-02-06T12:46:12.227" v="90" actId="2711"/>
          <ac:spMkLst>
            <pc:docMk/>
            <pc:sldMk cId="2255110455" sldId="286"/>
            <ac:spMk id="6" creationId="{81833914-C93C-1B75-618C-6979C5B2208C}"/>
          </ac:spMkLst>
        </pc:spChg>
        <pc:picChg chg="add mod">
          <ac:chgData name="Ramesh Pandey" userId="595df9f2ae13b1e3" providerId="LiveId" clId="{DEAD17A2-DA4A-4CE1-9931-A3F36B54C14C}" dt="2024-02-06T12:46:49.146" v="94" actId="1076"/>
          <ac:picMkLst>
            <pc:docMk/>
            <pc:sldMk cId="2255110455" sldId="286"/>
            <ac:picMk id="3" creationId="{F3B3558B-00B6-0087-65D3-A89A0E9F7B69}"/>
          </ac:picMkLst>
        </pc:picChg>
        <pc:picChg chg="del">
          <ac:chgData name="Ramesh Pandey" userId="595df9f2ae13b1e3" providerId="LiveId" clId="{DEAD17A2-DA4A-4CE1-9931-A3F36B54C14C}" dt="2024-02-06T12:46:19.983" v="91" actId="478"/>
          <ac:picMkLst>
            <pc:docMk/>
            <pc:sldMk cId="2255110455" sldId="286"/>
            <ac:picMk id="4" creationId="{2004613E-E649-8677-12A4-3426C6FE05B5}"/>
          </ac:picMkLst>
        </pc:picChg>
      </pc:sldChg>
      <pc:sldChg chg="addSp delSp modSp add mod ord">
        <pc:chgData name="Ramesh Pandey" userId="595df9f2ae13b1e3" providerId="LiveId" clId="{DEAD17A2-DA4A-4CE1-9931-A3F36B54C14C}" dt="2024-02-06T12:47:51.504" v="110" actId="1076"/>
        <pc:sldMkLst>
          <pc:docMk/>
          <pc:sldMk cId="1061408256" sldId="287"/>
        </pc:sldMkLst>
        <pc:spChg chg="mod">
          <ac:chgData name="Ramesh Pandey" userId="595df9f2ae13b1e3" providerId="LiveId" clId="{DEAD17A2-DA4A-4CE1-9931-A3F36B54C14C}" dt="2024-02-06T12:47:31.382" v="104" actId="2711"/>
          <ac:spMkLst>
            <pc:docMk/>
            <pc:sldMk cId="1061408256" sldId="287"/>
            <ac:spMk id="6" creationId="{4EB58BBA-0FD6-4FAB-D4A5-E6E6D287F443}"/>
          </ac:spMkLst>
        </pc:spChg>
        <pc:picChg chg="del">
          <ac:chgData name="Ramesh Pandey" userId="595df9f2ae13b1e3" providerId="LiveId" clId="{DEAD17A2-DA4A-4CE1-9931-A3F36B54C14C}" dt="2024-02-06T12:47:33.225" v="105" actId="478"/>
          <ac:picMkLst>
            <pc:docMk/>
            <pc:sldMk cId="1061408256" sldId="287"/>
            <ac:picMk id="3" creationId="{777485C4-F8B4-B60F-7855-2BF56944966A}"/>
          </ac:picMkLst>
        </pc:picChg>
        <pc:picChg chg="add mod">
          <ac:chgData name="Ramesh Pandey" userId="595df9f2ae13b1e3" providerId="LiveId" clId="{DEAD17A2-DA4A-4CE1-9931-A3F36B54C14C}" dt="2024-02-06T12:47:51.504" v="110" actId="1076"/>
          <ac:picMkLst>
            <pc:docMk/>
            <pc:sldMk cId="1061408256" sldId="287"/>
            <ac:picMk id="4" creationId="{E023F051-575A-899C-E2B5-726820BBDCFB}"/>
          </ac:picMkLst>
        </pc:picChg>
      </pc:sldChg>
      <pc:sldChg chg="addSp delSp modSp add mod ord">
        <pc:chgData name="Ramesh Pandey" userId="595df9f2ae13b1e3" providerId="LiveId" clId="{DEAD17A2-DA4A-4CE1-9931-A3F36B54C14C}" dt="2024-02-06T12:49:00.708" v="126" actId="1076"/>
        <pc:sldMkLst>
          <pc:docMk/>
          <pc:sldMk cId="1659279404" sldId="288"/>
        </pc:sldMkLst>
        <pc:spChg chg="mod">
          <ac:chgData name="Ramesh Pandey" userId="595df9f2ae13b1e3" providerId="LiveId" clId="{DEAD17A2-DA4A-4CE1-9931-A3F36B54C14C}" dt="2024-02-06T12:48:40.378" v="120" actId="2711"/>
          <ac:spMkLst>
            <pc:docMk/>
            <pc:sldMk cId="1659279404" sldId="288"/>
            <ac:spMk id="6" creationId="{7B237B31-7F7C-1DD5-A3D9-50D0A3EB433D}"/>
          </ac:spMkLst>
        </pc:spChg>
        <pc:picChg chg="add mod">
          <ac:chgData name="Ramesh Pandey" userId="595df9f2ae13b1e3" providerId="LiveId" clId="{DEAD17A2-DA4A-4CE1-9931-A3F36B54C14C}" dt="2024-02-06T12:49:00.708" v="126" actId="1076"/>
          <ac:picMkLst>
            <pc:docMk/>
            <pc:sldMk cId="1659279404" sldId="288"/>
            <ac:picMk id="3" creationId="{E843C663-94FA-FC79-1D1D-FE55010FD23F}"/>
          </ac:picMkLst>
        </pc:picChg>
        <pc:picChg chg="del">
          <ac:chgData name="Ramesh Pandey" userId="595df9f2ae13b1e3" providerId="LiveId" clId="{DEAD17A2-DA4A-4CE1-9931-A3F36B54C14C}" dt="2024-02-06T12:48:43.895" v="121" actId="478"/>
          <ac:picMkLst>
            <pc:docMk/>
            <pc:sldMk cId="1659279404" sldId="288"/>
            <ac:picMk id="4" creationId="{04DD47C7-96B6-B845-AEBB-DB3D291D02D6}"/>
          </ac:picMkLst>
        </pc:picChg>
      </pc:sldChg>
      <pc:sldChg chg="addSp delSp modSp add mod ord">
        <pc:chgData name="Ramesh Pandey" userId="595df9f2ae13b1e3" providerId="LiveId" clId="{DEAD17A2-DA4A-4CE1-9931-A3F36B54C14C}" dt="2024-02-06T12:50:34.186" v="143" actId="1076"/>
        <pc:sldMkLst>
          <pc:docMk/>
          <pc:sldMk cId="1459875522" sldId="289"/>
        </pc:sldMkLst>
        <pc:spChg chg="mod">
          <ac:chgData name="Ramesh Pandey" userId="595df9f2ae13b1e3" providerId="LiveId" clId="{DEAD17A2-DA4A-4CE1-9931-A3F36B54C14C}" dt="2024-02-06T12:49:57.235" v="136" actId="2711"/>
          <ac:spMkLst>
            <pc:docMk/>
            <pc:sldMk cId="1459875522" sldId="289"/>
            <ac:spMk id="6" creationId="{51DFFB88-E5E0-59B7-B8F0-491F127D4A0F}"/>
          </ac:spMkLst>
        </pc:spChg>
        <pc:picChg chg="del">
          <ac:chgData name="Ramesh Pandey" userId="595df9f2ae13b1e3" providerId="LiveId" clId="{DEAD17A2-DA4A-4CE1-9931-A3F36B54C14C}" dt="2024-02-06T12:49:59.268" v="137" actId="478"/>
          <ac:picMkLst>
            <pc:docMk/>
            <pc:sldMk cId="1459875522" sldId="289"/>
            <ac:picMk id="3" creationId="{3D9510C3-5BB4-0EC3-6C0B-0483A995A713}"/>
          </ac:picMkLst>
        </pc:picChg>
        <pc:picChg chg="add mod">
          <ac:chgData name="Ramesh Pandey" userId="595df9f2ae13b1e3" providerId="LiveId" clId="{DEAD17A2-DA4A-4CE1-9931-A3F36B54C14C}" dt="2024-02-06T12:50:34.186" v="143" actId="1076"/>
          <ac:picMkLst>
            <pc:docMk/>
            <pc:sldMk cId="1459875522" sldId="289"/>
            <ac:picMk id="4" creationId="{B7C9B964-1C74-060A-8787-5EFD6616BEB1}"/>
          </ac:picMkLst>
        </pc:picChg>
      </pc:sldChg>
      <pc:sldChg chg="addSp delSp modSp add mod ord">
        <pc:chgData name="Ramesh Pandey" userId="595df9f2ae13b1e3" providerId="LiveId" clId="{DEAD17A2-DA4A-4CE1-9931-A3F36B54C14C}" dt="2024-02-06T12:51:58.035" v="162" actId="1076"/>
        <pc:sldMkLst>
          <pc:docMk/>
          <pc:sldMk cId="2733850421" sldId="290"/>
        </pc:sldMkLst>
        <pc:spChg chg="mod">
          <ac:chgData name="Ramesh Pandey" userId="595df9f2ae13b1e3" providerId="LiveId" clId="{DEAD17A2-DA4A-4CE1-9931-A3F36B54C14C}" dt="2024-02-06T12:51:11.935" v="153" actId="2711"/>
          <ac:spMkLst>
            <pc:docMk/>
            <pc:sldMk cId="2733850421" sldId="290"/>
            <ac:spMk id="6" creationId="{68207CEB-31E3-F7B6-879E-A8EBBE6B3604}"/>
          </ac:spMkLst>
        </pc:spChg>
        <pc:picChg chg="add del mod">
          <ac:chgData name="Ramesh Pandey" userId="595df9f2ae13b1e3" providerId="LiveId" clId="{DEAD17A2-DA4A-4CE1-9931-A3F36B54C14C}" dt="2024-02-06T12:51:23.513" v="156" actId="478"/>
          <ac:picMkLst>
            <pc:docMk/>
            <pc:sldMk cId="2733850421" sldId="290"/>
            <ac:picMk id="3" creationId="{3CA5A228-9DCB-1400-4732-D84DFC788F7B}"/>
          </ac:picMkLst>
        </pc:picChg>
        <pc:picChg chg="del">
          <ac:chgData name="Ramesh Pandey" userId="595df9f2ae13b1e3" providerId="LiveId" clId="{DEAD17A2-DA4A-4CE1-9931-A3F36B54C14C}" dt="2024-02-06T12:51:13.249" v="154" actId="478"/>
          <ac:picMkLst>
            <pc:docMk/>
            <pc:sldMk cId="2733850421" sldId="290"/>
            <ac:picMk id="4" creationId="{4332D43B-F875-D0A8-AA90-097014D707F1}"/>
          </ac:picMkLst>
        </pc:picChg>
        <pc:picChg chg="add mod">
          <ac:chgData name="Ramesh Pandey" userId="595df9f2ae13b1e3" providerId="LiveId" clId="{DEAD17A2-DA4A-4CE1-9931-A3F36B54C14C}" dt="2024-02-06T12:51:58.035" v="162" actId="1076"/>
          <ac:picMkLst>
            <pc:docMk/>
            <pc:sldMk cId="2733850421" sldId="290"/>
            <ac:picMk id="7" creationId="{BC57997D-625B-6FC7-997D-227CFEFB3C0B}"/>
          </ac:picMkLst>
        </pc:picChg>
      </pc:sldChg>
      <pc:sldChg chg="addSp delSp modSp add mod ord">
        <pc:chgData name="Ramesh Pandey" userId="595df9f2ae13b1e3" providerId="LiveId" clId="{DEAD17A2-DA4A-4CE1-9931-A3F36B54C14C}" dt="2024-02-06T12:52:48.099" v="176" actId="1076"/>
        <pc:sldMkLst>
          <pc:docMk/>
          <pc:sldMk cId="1532205994" sldId="291"/>
        </pc:sldMkLst>
        <pc:spChg chg="mod">
          <ac:chgData name="Ramesh Pandey" userId="595df9f2ae13b1e3" providerId="LiveId" clId="{DEAD17A2-DA4A-4CE1-9931-A3F36B54C14C}" dt="2024-02-06T12:52:35.166" v="172" actId="2711"/>
          <ac:spMkLst>
            <pc:docMk/>
            <pc:sldMk cId="1532205994" sldId="291"/>
            <ac:spMk id="6" creationId="{28216B32-43BB-C185-6AE2-74D899FFEED5}"/>
          </ac:spMkLst>
        </pc:spChg>
        <pc:picChg chg="add mod">
          <ac:chgData name="Ramesh Pandey" userId="595df9f2ae13b1e3" providerId="LiveId" clId="{DEAD17A2-DA4A-4CE1-9931-A3F36B54C14C}" dt="2024-02-06T12:52:48.099" v="176" actId="1076"/>
          <ac:picMkLst>
            <pc:docMk/>
            <pc:sldMk cId="1532205994" sldId="291"/>
            <ac:picMk id="3" creationId="{33439624-0BE1-B4E8-5B7D-BECBAC66A67A}"/>
          </ac:picMkLst>
        </pc:picChg>
        <pc:picChg chg="del">
          <ac:chgData name="Ramesh Pandey" userId="595df9f2ae13b1e3" providerId="LiveId" clId="{DEAD17A2-DA4A-4CE1-9931-A3F36B54C14C}" dt="2024-02-06T12:52:36.838" v="173" actId="478"/>
          <ac:picMkLst>
            <pc:docMk/>
            <pc:sldMk cId="1532205994" sldId="291"/>
            <ac:picMk id="7" creationId="{719A3D8B-8698-232A-B8AC-A9409DA0A3E8}"/>
          </ac:picMkLst>
        </pc:picChg>
      </pc:sldChg>
      <pc:sldChg chg="addSp delSp modSp add mod ord">
        <pc:chgData name="Ramesh Pandey" userId="595df9f2ae13b1e3" providerId="LiveId" clId="{DEAD17A2-DA4A-4CE1-9931-A3F36B54C14C}" dt="2024-02-06T12:53:48.234" v="192" actId="1076"/>
        <pc:sldMkLst>
          <pc:docMk/>
          <pc:sldMk cId="4131785867" sldId="292"/>
        </pc:sldMkLst>
        <pc:spChg chg="mod">
          <ac:chgData name="Ramesh Pandey" userId="595df9f2ae13b1e3" providerId="LiveId" clId="{DEAD17A2-DA4A-4CE1-9931-A3F36B54C14C}" dt="2024-02-06T12:53:15.979" v="186" actId="2711"/>
          <ac:spMkLst>
            <pc:docMk/>
            <pc:sldMk cId="4131785867" sldId="292"/>
            <ac:spMk id="6" creationId="{01C09717-B447-80A9-A38E-4715C3E3625A}"/>
          </ac:spMkLst>
        </pc:spChg>
        <pc:picChg chg="del">
          <ac:chgData name="Ramesh Pandey" userId="595df9f2ae13b1e3" providerId="LiveId" clId="{DEAD17A2-DA4A-4CE1-9931-A3F36B54C14C}" dt="2024-02-06T12:53:17.541" v="187" actId="478"/>
          <ac:picMkLst>
            <pc:docMk/>
            <pc:sldMk cId="4131785867" sldId="292"/>
            <ac:picMk id="3" creationId="{222E6CBA-82EA-7F99-88B7-7976A4932696}"/>
          </ac:picMkLst>
        </pc:picChg>
        <pc:picChg chg="add mod">
          <ac:chgData name="Ramesh Pandey" userId="595df9f2ae13b1e3" providerId="LiveId" clId="{DEAD17A2-DA4A-4CE1-9931-A3F36B54C14C}" dt="2024-02-06T12:53:48.234" v="192" actId="1076"/>
          <ac:picMkLst>
            <pc:docMk/>
            <pc:sldMk cId="4131785867" sldId="292"/>
            <ac:picMk id="4" creationId="{48763A45-56BC-A387-FDCE-A8614FC0D805}"/>
          </ac:picMkLst>
        </pc:picChg>
      </pc:sldChg>
      <pc:sldChg chg="addSp delSp modSp add mod ord">
        <pc:chgData name="Ramesh Pandey" userId="595df9f2ae13b1e3" providerId="LiveId" clId="{DEAD17A2-DA4A-4CE1-9931-A3F36B54C14C}" dt="2024-02-06T12:55:02.679" v="199" actId="1076"/>
        <pc:sldMkLst>
          <pc:docMk/>
          <pc:sldMk cId="3610761492" sldId="293"/>
        </pc:sldMkLst>
        <pc:picChg chg="add mod">
          <ac:chgData name="Ramesh Pandey" userId="595df9f2ae13b1e3" providerId="LiveId" clId="{DEAD17A2-DA4A-4CE1-9931-A3F36B54C14C}" dt="2024-02-06T12:55:02.679" v="199" actId="1076"/>
          <ac:picMkLst>
            <pc:docMk/>
            <pc:sldMk cId="3610761492" sldId="293"/>
            <ac:picMk id="3" creationId="{1D7FEBBF-BB32-C0BD-E40A-8ABABDD44211}"/>
          </ac:picMkLst>
        </pc:picChg>
        <pc:picChg chg="del">
          <ac:chgData name="Ramesh Pandey" userId="595df9f2ae13b1e3" providerId="LiveId" clId="{DEAD17A2-DA4A-4CE1-9931-A3F36B54C14C}" dt="2024-02-06T12:54:45.177" v="196" actId="478"/>
          <ac:picMkLst>
            <pc:docMk/>
            <pc:sldMk cId="3610761492" sldId="293"/>
            <ac:picMk id="4" creationId="{7474F2AA-B76C-3BB9-72F5-636B6B76DF04}"/>
          </ac:picMkLst>
        </pc:picChg>
      </pc:sldChg>
      <pc:sldChg chg="addSp new del mod">
        <pc:chgData name="Ramesh Pandey" userId="595df9f2ae13b1e3" providerId="LiveId" clId="{DEAD17A2-DA4A-4CE1-9931-A3F36B54C14C}" dt="2024-02-06T13:23:21.277" v="484" actId="47"/>
        <pc:sldMkLst>
          <pc:docMk/>
          <pc:sldMk cId="4187440985" sldId="294"/>
        </pc:sldMkLst>
        <pc:spChg chg="add">
          <ac:chgData name="Ramesh Pandey" userId="595df9f2ae13b1e3" providerId="LiveId" clId="{DEAD17A2-DA4A-4CE1-9931-A3F36B54C14C}" dt="2024-02-06T13:23:10.407" v="480" actId="22"/>
          <ac:spMkLst>
            <pc:docMk/>
            <pc:sldMk cId="4187440985" sldId="294"/>
            <ac:spMk id="3" creationId="{16076AA5-2ACD-77AD-2562-9E2C2CA34142}"/>
          </ac:spMkLst>
        </pc:spChg>
      </pc:sldChg>
      <pc:sldChg chg="addSp delSp modSp add mod ord">
        <pc:chgData name="Ramesh Pandey" userId="595df9f2ae13b1e3" providerId="LiveId" clId="{DEAD17A2-DA4A-4CE1-9931-A3F36B54C14C}" dt="2024-02-06T13:30:28.078" v="548"/>
        <pc:sldMkLst>
          <pc:docMk/>
          <pc:sldMk cId="1984027218" sldId="295"/>
        </pc:sldMkLst>
        <pc:spChg chg="add mod">
          <ac:chgData name="Ramesh Pandey" userId="595df9f2ae13b1e3" providerId="LiveId" clId="{DEAD17A2-DA4A-4CE1-9931-A3F36B54C14C}" dt="2024-02-06T13:25:21.406" v="536" actId="12"/>
          <ac:spMkLst>
            <pc:docMk/>
            <pc:sldMk cId="1984027218" sldId="295"/>
            <ac:spMk id="2" creationId="{2F145A7C-E589-EDCA-BB34-23D772A588B3}"/>
          </ac:spMkLst>
        </pc:spChg>
        <pc:spChg chg="mod">
          <ac:chgData name="Ramesh Pandey" userId="595df9f2ae13b1e3" providerId="LiveId" clId="{DEAD17A2-DA4A-4CE1-9931-A3F36B54C14C}" dt="2024-02-06T13:14:47.094" v="386" actId="2711"/>
          <ac:spMkLst>
            <pc:docMk/>
            <pc:sldMk cId="1984027218" sldId="295"/>
            <ac:spMk id="6" creationId="{91242CFB-70E2-E20D-6346-619999F21E90}"/>
          </ac:spMkLst>
        </pc:spChg>
        <pc:picChg chg="del">
          <ac:chgData name="Ramesh Pandey" userId="595df9f2ae13b1e3" providerId="LiveId" clId="{DEAD17A2-DA4A-4CE1-9931-A3F36B54C14C}" dt="2024-02-06T13:14:28.265" v="379" actId="478"/>
          <ac:picMkLst>
            <pc:docMk/>
            <pc:sldMk cId="1984027218" sldId="295"/>
            <ac:picMk id="3" creationId="{FCE9985C-A6FD-3F3E-683E-C9AA9629AB13}"/>
          </ac:picMkLst>
        </pc:picChg>
      </pc:sldChg>
      <pc:sldChg chg="delSp modSp add mod ord">
        <pc:chgData name="Ramesh Pandey" userId="595df9f2ae13b1e3" providerId="LiveId" clId="{DEAD17A2-DA4A-4CE1-9931-A3F36B54C14C}" dt="2024-02-06T13:30:29.423" v="550"/>
        <pc:sldMkLst>
          <pc:docMk/>
          <pc:sldMk cId="2187824013" sldId="296"/>
        </pc:sldMkLst>
        <pc:spChg chg="mod">
          <ac:chgData name="Ramesh Pandey" userId="595df9f2ae13b1e3" providerId="LiveId" clId="{DEAD17A2-DA4A-4CE1-9931-A3F36B54C14C}" dt="2024-02-06T13:25:15.391" v="534" actId="12"/>
          <ac:spMkLst>
            <pc:docMk/>
            <pc:sldMk cId="2187824013" sldId="296"/>
            <ac:spMk id="2" creationId="{BFDB0606-BB7C-EDD6-E648-9CF1A30F5EAD}"/>
          </ac:spMkLst>
        </pc:spChg>
        <pc:spChg chg="del mod">
          <ac:chgData name="Ramesh Pandey" userId="595df9f2ae13b1e3" providerId="LiveId" clId="{DEAD17A2-DA4A-4CE1-9931-A3F36B54C14C}" dt="2024-02-06T13:18:24.515" v="413" actId="478"/>
          <ac:spMkLst>
            <pc:docMk/>
            <pc:sldMk cId="2187824013" sldId="296"/>
            <ac:spMk id="6" creationId="{4E373FF7-09C7-52C8-7D74-5FF9C2838539}"/>
          </ac:spMkLst>
        </pc:spChg>
      </pc:sldChg>
      <pc:sldChg chg="delSp modSp add mod ord">
        <pc:chgData name="Ramesh Pandey" userId="595df9f2ae13b1e3" providerId="LiveId" clId="{DEAD17A2-DA4A-4CE1-9931-A3F36B54C14C}" dt="2024-02-06T13:30:31.711" v="552"/>
        <pc:sldMkLst>
          <pc:docMk/>
          <pc:sldMk cId="1059395022" sldId="297"/>
        </pc:sldMkLst>
        <pc:spChg chg="mod">
          <ac:chgData name="Ramesh Pandey" userId="595df9f2ae13b1e3" providerId="LiveId" clId="{DEAD17A2-DA4A-4CE1-9931-A3F36B54C14C}" dt="2024-02-06T13:20:24.481" v="443" actId="255"/>
          <ac:spMkLst>
            <pc:docMk/>
            <pc:sldMk cId="1059395022" sldId="297"/>
            <ac:spMk id="2" creationId="{6130C5D9-FEC1-0455-285D-4F462D429887}"/>
          </ac:spMkLst>
        </pc:spChg>
        <pc:spChg chg="del mod">
          <ac:chgData name="Ramesh Pandey" userId="595df9f2ae13b1e3" providerId="LiveId" clId="{DEAD17A2-DA4A-4CE1-9931-A3F36B54C14C}" dt="2024-02-06T13:19:51.406" v="435" actId="478"/>
          <ac:spMkLst>
            <pc:docMk/>
            <pc:sldMk cId="1059395022" sldId="297"/>
            <ac:spMk id="6" creationId="{8CEC6DD7-BD65-CB25-B2F7-8C20CC1F64B2}"/>
          </ac:spMkLst>
        </pc:spChg>
      </pc:sldChg>
      <pc:sldChg chg="modSp add mod ord">
        <pc:chgData name="Ramesh Pandey" userId="595df9f2ae13b1e3" providerId="LiveId" clId="{DEAD17A2-DA4A-4CE1-9931-A3F36B54C14C}" dt="2024-02-06T13:30:33.096" v="554"/>
        <pc:sldMkLst>
          <pc:docMk/>
          <pc:sldMk cId="2896914885" sldId="298"/>
        </pc:sldMkLst>
        <pc:spChg chg="mod">
          <ac:chgData name="Ramesh Pandey" userId="595df9f2ae13b1e3" providerId="LiveId" clId="{DEAD17A2-DA4A-4CE1-9931-A3F36B54C14C}" dt="2024-02-06T13:21:59.353" v="466" actId="5793"/>
          <ac:spMkLst>
            <pc:docMk/>
            <pc:sldMk cId="2896914885" sldId="298"/>
            <ac:spMk id="2" creationId="{7A4FCAE5-6877-E3CA-FD99-7033F0EA2715}"/>
          </ac:spMkLst>
        </pc:spChg>
        <pc:spChg chg="mod">
          <ac:chgData name="Ramesh Pandey" userId="595df9f2ae13b1e3" providerId="LiveId" clId="{DEAD17A2-DA4A-4CE1-9931-A3F36B54C14C}" dt="2024-02-06T13:20:57.297" v="453" actId="2711"/>
          <ac:spMkLst>
            <pc:docMk/>
            <pc:sldMk cId="2896914885" sldId="298"/>
            <ac:spMk id="6" creationId="{D080524E-1717-FEC3-9C84-EA605AAA6E2F}"/>
          </ac:spMkLst>
        </pc:spChg>
      </pc:sldChg>
      <pc:sldChg chg="modSp add mod ord">
        <pc:chgData name="Ramesh Pandey" userId="595df9f2ae13b1e3" providerId="LiveId" clId="{DEAD17A2-DA4A-4CE1-9931-A3F36B54C14C}" dt="2024-02-06T13:30:34.719" v="556"/>
        <pc:sldMkLst>
          <pc:docMk/>
          <pc:sldMk cId="2320094400" sldId="299"/>
        </pc:sldMkLst>
        <pc:spChg chg="mod">
          <ac:chgData name="Ramesh Pandey" userId="595df9f2ae13b1e3" providerId="LiveId" clId="{DEAD17A2-DA4A-4CE1-9931-A3F36B54C14C}" dt="2024-02-06T13:22:55.998" v="479" actId="5793"/>
          <ac:spMkLst>
            <pc:docMk/>
            <pc:sldMk cId="2320094400" sldId="299"/>
            <ac:spMk id="2" creationId="{F497B376-62A6-220E-087F-47999D947D52}"/>
          </ac:spMkLst>
        </pc:spChg>
      </pc:sldChg>
      <pc:sldChg chg="modSp add mod ord">
        <pc:chgData name="Ramesh Pandey" userId="595df9f2ae13b1e3" providerId="LiveId" clId="{DEAD17A2-DA4A-4CE1-9931-A3F36B54C14C}" dt="2024-02-06T13:30:36.543" v="558"/>
        <pc:sldMkLst>
          <pc:docMk/>
          <pc:sldMk cId="906433134" sldId="300"/>
        </pc:sldMkLst>
        <pc:spChg chg="mod">
          <ac:chgData name="Ramesh Pandey" userId="595df9f2ae13b1e3" providerId="LiveId" clId="{DEAD17A2-DA4A-4CE1-9931-A3F36B54C14C}" dt="2024-02-06T13:25:27.818" v="537" actId="12"/>
          <ac:spMkLst>
            <pc:docMk/>
            <pc:sldMk cId="906433134" sldId="300"/>
            <ac:spMk id="2" creationId="{C6E50FDF-2CC0-0C7F-218A-13EB563F2A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C5764-6BE2-46BE-B473-6A17009B67F4}"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86E99-F5D3-48A1-9AB2-897B75A25EE8}" type="slidenum">
              <a:rPr lang="en-US" smtClean="0"/>
              <a:t>‹#›</a:t>
            </a:fld>
            <a:endParaRPr lang="en-US"/>
          </a:p>
        </p:txBody>
      </p:sp>
    </p:spTree>
    <p:extLst>
      <p:ext uri="{BB962C8B-B14F-4D97-AF65-F5344CB8AC3E}">
        <p14:creationId xmlns:p14="http://schemas.microsoft.com/office/powerpoint/2010/main" val="275101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='https://www.freepik.com/vectors/business'&gt;Business vector created by stories - www.freepik.com&lt;/a&gt;</a:t>
            </a:r>
          </a:p>
        </p:txBody>
      </p:sp>
      <p:sp>
        <p:nvSpPr>
          <p:cNvPr id="4" name="Slide Number Placeholder 3"/>
          <p:cNvSpPr>
            <a:spLocks noGrp="1"/>
          </p:cNvSpPr>
          <p:nvPr>
            <p:ph type="sldNum" sz="quarter" idx="5"/>
          </p:nvPr>
        </p:nvSpPr>
        <p:spPr/>
        <p:txBody>
          <a:bodyPr/>
          <a:lstStyle/>
          <a:p>
            <a:fld id="{CA086E99-F5D3-48A1-9AB2-897B75A25EE8}" type="slidenum">
              <a:rPr lang="en-US" smtClean="0"/>
              <a:t>1</a:t>
            </a:fld>
            <a:endParaRPr lang="en-US"/>
          </a:p>
        </p:txBody>
      </p:sp>
    </p:spTree>
    <p:extLst>
      <p:ext uri="{BB962C8B-B14F-4D97-AF65-F5344CB8AC3E}">
        <p14:creationId xmlns:p14="http://schemas.microsoft.com/office/powerpoint/2010/main" val="7641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='https://www.freepik.com/vectors/work'&gt;Work vector created by stories - www.freepik.com&lt;/a&gt;</a:t>
            </a:r>
          </a:p>
        </p:txBody>
      </p:sp>
      <p:sp>
        <p:nvSpPr>
          <p:cNvPr id="4" name="Slide Number Placeholder 3"/>
          <p:cNvSpPr>
            <a:spLocks noGrp="1"/>
          </p:cNvSpPr>
          <p:nvPr>
            <p:ph type="sldNum" sz="quarter" idx="5"/>
          </p:nvPr>
        </p:nvSpPr>
        <p:spPr/>
        <p:txBody>
          <a:bodyPr/>
          <a:lstStyle/>
          <a:p>
            <a:fld id="{CA086E99-F5D3-48A1-9AB2-897B75A25EE8}" type="slidenum">
              <a:rPr lang="en-US" smtClean="0"/>
              <a:t>2</a:t>
            </a:fld>
            <a:endParaRPr lang="en-US"/>
          </a:p>
        </p:txBody>
      </p:sp>
    </p:spTree>
    <p:extLst>
      <p:ext uri="{BB962C8B-B14F-4D97-AF65-F5344CB8AC3E}">
        <p14:creationId xmlns:p14="http://schemas.microsoft.com/office/powerpoint/2010/main" val="20724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='https://www.freepik.com/vectors/infographic'&gt;Infographic vector created by stories - www.freepik.com&lt;/a&gt;</a:t>
            </a:r>
          </a:p>
        </p:txBody>
      </p:sp>
      <p:sp>
        <p:nvSpPr>
          <p:cNvPr id="4" name="Slide Number Placeholder 3"/>
          <p:cNvSpPr>
            <a:spLocks noGrp="1"/>
          </p:cNvSpPr>
          <p:nvPr>
            <p:ph type="sldNum" sz="quarter" idx="5"/>
          </p:nvPr>
        </p:nvSpPr>
        <p:spPr/>
        <p:txBody>
          <a:bodyPr/>
          <a:lstStyle/>
          <a:p>
            <a:fld id="{CA086E99-F5D3-48A1-9AB2-897B75A25EE8}" type="slidenum">
              <a:rPr lang="en-US" smtClean="0"/>
              <a:t>3</a:t>
            </a:fld>
            <a:endParaRPr lang="en-US"/>
          </a:p>
        </p:txBody>
      </p:sp>
    </p:spTree>
    <p:extLst>
      <p:ext uri="{BB962C8B-B14F-4D97-AF65-F5344CB8AC3E}">
        <p14:creationId xmlns:p14="http://schemas.microsoft.com/office/powerpoint/2010/main" val="34913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='https://www.freepik.com/vectors/infographic'&gt;Infographic vector created by stories - www.freepik.com&lt;/a&gt;</a:t>
            </a:r>
          </a:p>
        </p:txBody>
      </p:sp>
      <p:sp>
        <p:nvSpPr>
          <p:cNvPr id="4" name="Slide Number Placeholder 3"/>
          <p:cNvSpPr>
            <a:spLocks noGrp="1"/>
          </p:cNvSpPr>
          <p:nvPr>
            <p:ph type="sldNum" sz="quarter" idx="5"/>
          </p:nvPr>
        </p:nvSpPr>
        <p:spPr/>
        <p:txBody>
          <a:bodyPr/>
          <a:lstStyle/>
          <a:p>
            <a:fld id="{CA086E99-F5D3-48A1-9AB2-897B75A25EE8}" type="slidenum">
              <a:rPr lang="en-US" smtClean="0"/>
              <a:t>30</a:t>
            </a:fld>
            <a:endParaRPr lang="en-US"/>
          </a:p>
        </p:txBody>
      </p:sp>
    </p:spTree>
    <p:extLst>
      <p:ext uri="{BB962C8B-B14F-4D97-AF65-F5344CB8AC3E}">
        <p14:creationId xmlns:p14="http://schemas.microsoft.com/office/powerpoint/2010/main" val="291306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600A-404D-4810-B49F-550B2DA83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C662B-265B-4A47-8EBB-DB933F6BF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6BCB55-C798-4ACF-9F2D-786A9F9B7D75}"/>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5" name="Footer Placeholder 4">
            <a:extLst>
              <a:ext uri="{FF2B5EF4-FFF2-40B4-BE49-F238E27FC236}">
                <a16:creationId xmlns:a16="http://schemas.microsoft.com/office/drawing/2014/main" id="{098C5FD3-5C44-4CA7-AF1B-63F2DDA7F2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B352C8-176D-45FD-87EB-CE8A2976F327}"/>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195386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4D7D-CE51-4D32-9FBC-6E2B87877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8ADAAD-BEF4-4400-A32C-DB513FE2BC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4B3C6-1C21-4F92-90C4-0F3BDBF0F31D}"/>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5" name="Footer Placeholder 4">
            <a:extLst>
              <a:ext uri="{FF2B5EF4-FFF2-40B4-BE49-F238E27FC236}">
                <a16:creationId xmlns:a16="http://schemas.microsoft.com/office/drawing/2014/main" id="{A3AADC75-D79C-4367-8363-A423127D4AB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59E5717-367F-436D-AC90-F4A2B181F564}"/>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376539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90A3A-FBA8-4265-BA9E-F14E8959BD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A8B1BB-9F7A-47E4-80E5-48A6AFC5D2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12EE8-6F81-4380-85E2-BCABBCF178B8}"/>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5" name="Footer Placeholder 4">
            <a:extLst>
              <a:ext uri="{FF2B5EF4-FFF2-40B4-BE49-F238E27FC236}">
                <a16:creationId xmlns:a16="http://schemas.microsoft.com/office/drawing/2014/main" id="{44401196-09EC-4ED5-ADBE-531959CC592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B89D553-E06A-4155-9C12-E1F05C9F95ED}"/>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271868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FE15-F5BD-41F5-BB5F-C7AB1B4B7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5C8AC-3420-4212-BE49-57FC47CD6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C869-2F13-4818-B01C-30219C0C8C6F}"/>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5" name="Footer Placeholder 4">
            <a:extLst>
              <a:ext uri="{FF2B5EF4-FFF2-40B4-BE49-F238E27FC236}">
                <a16:creationId xmlns:a16="http://schemas.microsoft.com/office/drawing/2014/main" id="{65D89B92-A13B-4AD7-AF13-E5BE0ED9E9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59BFED-E2C0-41B8-B0CE-C0057E408D14}"/>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293136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3625-BCD5-4356-B31B-F66B62C6A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1B6401-C53A-4527-93FA-7F0486B71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871B8-B71B-44EE-B59C-3DA903730B0A}"/>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5" name="Footer Placeholder 4">
            <a:extLst>
              <a:ext uri="{FF2B5EF4-FFF2-40B4-BE49-F238E27FC236}">
                <a16:creationId xmlns:a16="http://schemas.microsoft.com/office/drawing/2014/main" id="{FFDD67FF-4D9A-4374-B280-5F3571E356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A02CE0-8D31-417F-BB7F-8E41DEA119A0}"/>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13211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87A8-ECD2-48F2-817E-91CA49CE2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0173F-0389-452C-8BD2-A2DEC47EB5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8E7D9-0925-47BD-B0B7-EF0020D05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2FF6FE-2EC2-4569-8930-5A06CDFFC2B3}"/>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6" name="Footer Placeholder 5">
            <a:extLst>
              <a:ext uri="{FF2B5EF4-FFF2-40B4-BE49-F238E27FC236}">
                <a16:creationId xmlns:a16="http://schemas.microsoft.com/office/drawing/2014/main" id="{04B0BE54-7EDC-4CCE-8CCA-C0BC134036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DE2165-1154-4651-8C80-613C4C23A69C}"/>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301523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B9C2-187D-4074-AEB9-E4B21587C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3ECB90-BDB4-4731-9A48-80D134703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E4A11-B901-439A-A2FE-E349615398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C9971-F225-4D57-A057-6312D0573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ACEBC-1BD0-4220-B37F-DFC6112BC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653A96-13D5-4C38-8F2B-1B7E69577397}"/>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8" name="Footer Placeholder 7">
            <a:extLst>
              <a:ext uri="{FF2B5EF4-FFF2-40B4-BE49-F238E27FC236}">
                <a16:creationId xmlns:a16="http://schemas.microsoft.com/office/drawing/2014/main" id="{7D8D1DC7-A3EF-486F-8653-03B0967D095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3599713-0C69-427E-A6CD-9E657849F0BC}"/>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309230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FDE8-B823-4F15-9EAC-400B167D39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606C9-8E0E-43C9-9108-398C8FD0FBAD}"/>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4" name="Footer Placeholder 3">
            <a:extLst>
              <a:ext uri="{FF2B5EF4-FFF2-40B4-BE49-F238E27FC236}">
                <a16:creationId xmlns:a16="http://schemas.microsoft.com/office/drawing/2014/main" id="{AB0270E6-A5B4-4BBC-9A99-F1B9D334A7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8BC840C-5A66-4E40-B611-BC04DFDC0F87}"/>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264998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44A35-539F-4BB8-8008-CC400D3C78B6}"/>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3" name="Footer Placeholder 2">
            <a:extLst>
              <a:ext uri="{FF2B5EF4-FFF2-40B4-BE49-F238E27FC236}">
                <a16:creationId xmlns:a16="http://schemas.microsoft.com/office/drawing/2014/main" id="{6FD37F21-C429-45AA-A269-118AA1490F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BB45D4-6A8E-403F-868F-BD84D241E7EB}"/>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416020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F827-3805-4013-BAF6-2AA1C3DAF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B6DDD-C915-49EB-8F55-9E99D43CE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CACD2C-6D6C-4BF9-8EB6-CCAECEBDC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51D5C-7A9D-48CA-BD6C-8C81041E14EA}"/>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6" name="Footer Placeholder 5">
            <a:extLst>
              <a:ext uri="{FF2B5EF4-FFF2-40B4-BE49-F238E27FC236}">
                <a16:creationId xmlns:a16="http://schemas.microsoft.com/office/drawing/2014/main" id="{7E71B706-B220-40C4-9830-0AF81C25162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79DC595-679D-4876-B561-5689BD30866D}"/>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413721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C16D-DF38-4E84-9662-8CC56CE0E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310AE-0A19-41FF-A1C7-6B510324E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7833E-3372-48ED-8854-C610BFDC5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2DA21-ED24-4E8B-89B4-E1B405E45B0E}"/>
              </a:ext>
            </a:extLst>
          </p:cNvPr>
          <p:cNvSpPr>
            <a:spLocks noGrp="1"/>
          </p:cNvSpPr>
          <p:nvPr>
            <p:ph type="dt" sz="half" idx="10"/>
          </p:nvPr>
        </p:nvSpPr>
        <p:spPr>
          <a:xfrm>
            <a:off x="838200" y="6356350"/>
            <a:ext cx="2743200" cy="365125"/>
          </a:xfrm>
          <a:prstGeom prst="rect">
            <a:avLst/>
          </a:prstGeom>
        </p:spPr>
        <p:txBody>
          <a:bodyPr/>
          <a:lstStyle/>
          <a:p>
            <a:fld id="{3C4DBEED-0C66-44DA-98A3-BCEB91B57197}" type="datetimeFigureOut">
              <a:rPr lang="en-US" smtClean="0"/>
              <a:t>2/12/2024</a:t>
            </a:fld>
            <a:endParaRPr lang="en-US"/>
          </a:p>
        </p:txBody>
      </p:sp>
      <p:sp>
        <p:nvSpPr>
          <p:cNvPr id="6" name="Footer Placeholder 5">
            <a:extLst>
              <a:ext uri="{FF2B5EF4-FFF2-40B4-BE49-F238E27FC236}">
                <a16:creationId xmlns:a16="http://schemas.microsoft.com/office/drawing/2014/main" id="{6A9CE3BE-98B1-4031-8A53-B10EC583CA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AE0A90E-3A96-41AB-934B-D9B451913356}"/>
              </a:ext>
            </a:extLst>
          </p:cNvPr>
          <p:cNvSpPr>
            <a:spLocks noGrp="1"/>
          </p:cNvSpPr>
          <p:nvPr>
            <p:ph type="sldNum" sz="quarter" idx="12"/>
          </p:nvPr>
        </p:nvSpPr>
        <p:spPr/>
        <p:txBody>
          <a:bodyPr/>
          <a:lstStyle/>
          <a:p>
            <a:fld id="{650090E1-502D-4F72-B7A3-DA3D36997325}" type="slidenum">
              <a:rPr lang="en-US" smtClean="0"/>
              <a:t>‹#›</a:t>
            </a:fld>
            <a:endParaRPr lang="en-US"/>
          </a:p>
        </p:txBody>
      </p:sp>
    </p:spTree>
    <p:extLst>
      <p:ext uri="{BB962C8B-B14F-4D97-AF65-F5344CB8AC3E}">
        <p14:creationId xmlns:p14="http://schemas.microsoft.com/office/powerpoint/2010/main" val="399031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5E448-BF7B-411A-9029-4FC859012829}"/>
              </a:ext>
            </a:extLst>
          </p:cNvPr>
          <p:cNvSpPr>
            <a:spLocks noGrp="1"/>
          </p:cNvSpPr>
          <p:nvPr>
            <p:ph type="title"/>
          </p:nvPr>
        </p:nvSpPr>
        <p:spPr>
          <a:xfrm>
            <a:off x="352926" y="365125"/>
            <a:ext cx="11486148" cy="8701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D05DE78-9E88-4EE7-9A7A-C8800393A8B5}"/>
              </a:ext>
            </a:extLst>
          </p:cNvPr>
          <p:cNvSpPr>
            <a:spLocks noGrp="1"/>
          </p:cNvSpPr>
          <p:nvPr>
            <p:ph type="body" idx="1"/>
          </p:nvPr>
        </p:nvSpPr>
        <p:spPr>
          <a:xfrm>
            <a:off x="352926" y="1475874"/>
            <a:ext cx="11486148" cy="47010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B3F8FF4-03BB-4D42-A81D-1FCAA683C6AD}"/>
              </a:ext>
            </a:extLst>
          </p:cNvPr>
          <p:cNvSpPr>
            <a:spLocks noGrp="1"/>
          </p:cNvSpPr>
          <p:nvPr>
            <p:ph type="sldNum" sz="quarter" idx="4"/>
          </p:nvPr>
        </p:nvSpPr>
        <p:spPr>
          <a:xfrm>
            <a:off x="909587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090E1-502D-4F72-B7A3-DA3D36997325}" type="slidenum">
              <a:rPr lang="en-US" smtClean="0"/>
              <a:t>‹#›</a:t>
            </a:fld>
            <a:endParaRPr lang="en-US"/>
          </a:p>
        </p:txBody>
      </p:sp>
      <p:sp>
        <p:nvSpPr>
          <p:cNvPr id="7" name="Oval 6">
            <a:extLst>
              <a:ext uri="{FF2B5EF4-FFF2-40B4-BE49-F238E27FC236}">
                <a16:creationId xmlns:a16="http://schemas.microsoft.com/office/drawing/2014/main" id="{6305DFBF-3B5D-45DB-8A44-96B450D9510E}"/>
              </a:ext>
            </a:extLst>
          </p:cNvPr>
          <p:cNvSpPr/>
          <p:nvPr userDrawn="1"/>
        </p:nvSpPr>
        <p:spPr>
          <a:xfrm>
            <a:off x="40777" y="-594223"/>
            <a:ext cx="388347" cy="388347"/>
          </a:xfrm>
          <a:prstGeom prst="ellipse">
            <a:avLst/>
          </a:prstGeom>
          <a:solidFill>
            <a:srgbClr val="140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4C93778-E88E-41C8-83A4-ED565142FE7C}"/>
              </a:ext>
            </a:extLst>
          </p:cNvPr>
          <p:cNvSpPr/>
          <p:nvPr userDrawn="1"/>
        </p:nvSpPr>
        <p:spPr>
          <a:xfrm>
            <a:off x="506078" y="-594223"/>
            <a:ext cx="388347" cy="388347"/>
          </a:xfrm>
          <a:prstGeom prst="ellipse">
            <a:avLst/>
          </a:prstGeom>
          <a:solidFill>
            <a:srgbClr val="F5E3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B676D6-870B-4E61-8D9C-052317E8A206}"/>
              </a:ext>
            </a:extLst>
          </p:cNvPr>
          <p:cNvSpPr/>
          <p:nvPr userDrawn="1"/>
        </p:nvSpPr>
        <p:spPr>
          <a:xfrm>
            <a:off x="971379" y="-594223"/>
            <a:ext cx="388347" cy="388347"/>
          </a:xfrm>
          <a:prstGeom prst="ellipse">
            <a:avLst/>
          </a:prstGeom>
          <a:solidFill>
            <a:srgbClr val="FDB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CDE68AC-0182-4571-8599-366AC53A1DD3}"/>
              </a:ext>
            </a:extLst>
          </p:cNvPr>
          <p:cNvSpPr/>
          <p:nvPr userDrawn="1"/>
        </p:nvSpPr>
        <p:spPr>
          <a:xfrm>
            <a:off x="1436680" y="-594223"/>
            <a:ext cx="388347" cy="388347"/>
          </a:xfrm>
          <a:prstGeom prst="ellipse">
            <a:avLst/>
          </a:prstGeom>
          <a:solidFill>
            <a:srgbClr val="FE9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1127A1-84B0-472C-A1A7-D9AA77BAD46F}"/>
              </a:ext>
            </a:extLst>
          </p:cNvPr>
          <p:cNvSpPr/>
          <p:nvPr userDrawn="1"/>
        </p:nvSpPr>
        <p:spPr>
          <a:xfrm>
            <a:off x="1901983" y="-594223"/>
            <a:ext cx="388347" cy="388347"/>
          </a:xfrm>
          <a:prstGeom prst="ellipse">
            <a:avLst/>
          </a:prstGeom>
          <a:solidFill>
            <a:srgbClr val="F14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608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140E3C"/>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472" userDrawn="1">
          <p15:clr>
            <a:srgbClr val="F26B43"/>
          </p15:clr>
        </p15:guide>
        <p15:guide id="3" pos="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Freeform: Shape 388">
            <a:extLst>
              <a:ext uri="{FF2B5EF4-FFF2-40B4-BE49-F238E27FC236}">
                <a16:creationId xmlns:a16="http://schemas.microsoft.com/office/drawing/2014/main" id="{B2894FE5-87E3-4CE4-ACDA-08C79E0C81FA}"/>
              </a:ext>
            </a:extLst>
          </p:cNvPr>
          <p:cNvSpPr/>
          <p:nvPr/>
        </p:nvSpPr>
        <p:spPr>
          <a:xfrm>
            <a:off x="6428328" y="0"/>
            <a:ext cx="5763673" cy="6858000"/>
          </a:xfrm>
          <a:custGeom>
            <a:avLst/>
            <a:gdLst>
              <a:gd name="connsiteX0" fmla="*/ 4884170 w 5763673"/>
              <a:gd name="connsiteY0" fmla="*/ 0 h 6858000"/>
              <a:gd name="connsiteX1" fmla="*/ 5763673 w 5763673"/>
              <a:gd name="connsiteY1" fmla="*/ 0 h 6858000"/>
              <a:gd name="connsiteX2" fmla="*/ 5763673 w 5763673"/>
              <a:gd name="connsiteY2" fmla="*/ 6858000 h 6858000"/>
              <a:gd name="connsiteX3" fmla="*/ 5359147 w 5763673"/>
              <a:gd name="connsiteY3" fmla="*/ 6858000 h 6858000"/>
              <a:gd name="connsiteX4" fmla="*/ 4884170 w 5763673"/>
              <a:gd name="connsiteY4" fmla="*/ 6858000 h 6858000"/>
              <a:gd name="connsiteX5" fmla="*/ 0 w 5763673"/>
              <a:gd name="connsiteY5" fmla="*/ 6858000 h 6858000"/>
              <a:gd name="connsiteX6" fmla="*/ 113257 w 5763673"/>
              <a:gd name="connsiteY6" fmla="*/ 6768223 h 6858000"/>
              <a:gd name="connsiteX7" fmla="*/ 806198 w 5763673"/>
              <a:gd name="connsiteY7" fmla="*/ 5905501 h 6858000"/>
              <a:gd name="connsiteX8" fmla="*/ 272798 w 5763673"/>
              <a:gd name="connsiteY8" fmla="*/ 3009901 h 6858000"/>
              <a:gd name="connsiteX9" fmla="*/ 2292098 w 5763673"/>
              <a:gd name="connsiteY9" fmla="*/ 1 h 6858000"/>
              <a:gd name="connsiteX10" fmla="*/ 4884170 w 5763673"/>
              <a:gd name="connsiteY10"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3673" h="6858000">
                <a:moveTo>
                  <a:pt x="4884170" y="0"/>
                </a:moveTo>
                <a:lnTo>
                  <a:pt x="5763673" y="0"/>
                </a:lnTo>
                <a:lnTo>
                  <a:pt x="5763673" y="6858000"/>
                </a:lnTo>
                <a:lnTo>
                  <a:pt x="5359147" y="6858000"/>
                </a:lnTo>
                <a:lnTo>
                  <a:pt x="4884170" y="6858000"/>
                </a:lnTo>
                <a:lnTo>
                  <a:pt x="0" y="6858000"/>
                </a:lnTo>
                <a:lnTo>
                  <a:pt x="113257" y="6768223"/>
                </a:lnTo>
                <a:cubicBezTo>
                  <a:pt x="424988" y="6521898"/>
                  <a:pt x="781195" y="6231931"/>
                  <a:pt x="806198" y="5905501"/>
                </a:cubicBezTo>
                <a:cubicBezTo>
                  <a:pt x="863348" y="5159376"/>
                  <a:pt x="25148" y="3994151"/>
                  <a:pt x="272798" y="3009901"/>
                </a:cubicBezTo>
                <a:cubicBezTo>
                  <a:pt x="520448" y="2025651"/>
                  <a:pt x="1844423" y="609601"/>
                  <a:pt x="2292098" y="1"/>
                </a:cubicBezTo>
                <a:lnTo>
                  <a:pt x="4884170" y="1"/>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6" name="Freeform 42">
            <a:extLst>
              <a:ext uri="{FF2B5EF4-FFF2-40B4-BE49-F238E27FC236}">
                <a16:creationId xmlns:a16="http://schemas.microsoft.com/office/drawing/2014/main" id="{8BCB6894-C1CD-4F79-8A55-E5279525E41C}"/>
              </a:ext>
            </a:extLst>
          </p:cNvPr>
          <p:cNvSpPr/>
          <p:nvPr/>
        </p:nvSpPr>
        <p:spPr>
          <a:xfrm rot="1754024" flipH="1">
            <a:off x="-490796" y="-160085"/>
            <a:ext cx="4827014" cy="3332957"/>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F14B0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 name="Freeform 28">
            <a:extLst>
              <a:ext uri="{FF2B5EF4-FFF2-40B4-BE49-F238E27FC236}">
                <a16:creationId xmlns:a16="http://schemas.microsoft.com/office/drawing/2014/main" id="{C409EDC7-D08D-42DE-AC72-639466BBE84D}"/>
              </a:ext>
            </a:extLst>
          </p:cNvPr>
          <p:cNvSpPr/>
          <p:nvPr/>
        </p:nvSpPr>
        <p:spPr>
          <a:xfrm rot="20369329" flipH="1">
            <a:off x="10249348" y="351307"/>
            <a:ext cx="2339187" cy="1845760"/>
          </a:xfrm>
          <a:custGeom>
            <a:avLst/>
            <a:gdLst>
              <a:gd name="connsiteX0" fmla="*/ 0 w 2339187"/>
              <a:gd name="connsiteY0" fmla="*/ 2800 h 1845760"/>
              <a:gd name="connsiteX1" fmla="*/ 666897 w 2339187"/>
              <a:gd name="connsiteY1" fmla="*/ 1785435 h 1845760"/>
              <a:gd name="connsiteX2" fmla="*/ 924723 w 2339187"/>
              <a:gd name="connsiteY2" fmla="*/ 1826875 h 1845760"/>
              <a:gd name="connsiteX3" fmla="*/ 1229462 w 2339187"/>
              <a:gd name="connsiteY3" fmla="*/ 1845650 h 1845760"/>
              <a:gd name="connsiteX4" fmla="*/ 1815983 w 2339187"/>
              <a:gd name="connsiteY4" fmla="*/ 1711883 h 1845760"/>
              <a:gd name="connsiteX5" fmla="*/ 2337978 w 2339187"/>
              <a:gd name="connsiteY5" fmla="*/ 828572 h 1845760"/>
              <a:gd name="connsiteX6" fmla="*/ 2275108 w 2339187"/>
              <a:gd name="connsiteY6" fmla="*/ 414566 h 1845760"/>
              <a:gd name="connsiteX7" fmla="*/ 1991360 w 2339187"/>
              <a:gd name="connsiteY7" fmla="*/ 90985 h 1845760"/>
              <a:gd name="connsiteX8" fmla="*/ 1423866 w 2339187"/>
              <a:gd name="connsiteY8" fmla="*/ 25969 h 1845760"/>
              <a:gd name="connsiteX9" fmla="*/ 918416 w 2339187"/>
              <a:gd name="connsiteY9" fmla="*/ 203080 h 1845760"/>
              <a:gd name="connsiteX10" fmla="*/ 838999 w 2339187"/>
              <a:gd name="connsiteY10" fmla="*/ 221015 h 1845760"/>
              <a:gd name="connsiteX11" fmla="*/ 331068 w 2339187"/>
              <a:gd name="connsiteY11" fmla="*/ 67818 h 1845760"/>
              <a:gd name="connsiteX12" fmla="*/ 84961 w 2339187"/>
              <a:gd name="connsiteY12" fmla="*/ 0 h 184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187" h="1845760">
                <a:moveTo>
                  <a:pt x="0" y="2800"/>
                </a:moveTo>
                <a:lnTo>
                  <a:pt x="666897" y="1785435"/>
                </a:lnTo>
                <a:lnTo>
                  <a:pt x="924723" y="1826875"/>
                </a:lnTo>
                <a:cubicBezTo>
                  <a:pt x="1025751" y="1839298"/>
                  <a:pt x="1127296" y="1846772"/>
                  <a:pt x="1229462" y="1845650"/>
                </a:cubicBezTo>
                <a:cubicBezTo>
                  <a:pt x="1433793" y="1843409"/>
                  <a:pt x="1640606" y="1806044"/>
                  <a:pt x="1815983" y="1711883"/>
                </a:cubicBezTo>
                <a:cubicBezTo>
                  <a:pt x="2146883" y="1534026"/>
                  <a:pt x="2318951" y="1176068"/>
                  <a:pt x="2337978" y="828572"/>
                </a:cubicBezTo>
                <a:cubicBezTo>
                  <a:pt x="2343769" y="688079"/>
                  <a:pt x="2329705" y="546092"/>
                  <a:pt x="2275108" y="414566"/>
                </a:cubicBezTo>
                <a:cubicBezTo>
                  <a:pt x="2220508" y="283042"/>
                  <a:pt x="2123720" y="164220"/>
                  <a:pt x="1991360" y="90985"/>
                </a:cubicBezTo>
                <a:cubicBezTo>
                  <a:pt x="1824255" y="-186"/>
                  <a:pt x="1614961" y="-9901"/>
                  <a:pt x="1423866" y="25969"/>
                </a:cubicBezTo>
                <a:cubicBezTo>
                  <a:pt x="1246835" y="59598"/>
                  <a:pt x="1080557" y="130592"/>
                  <a:pt x="918416" y="203080"/>
                </a:cubicBezTo>
                <a:cubicBezTo>
                  <a:pt x="893598" y="214289"/>
                  <a:pt x="866299" y="220268"/>
                  <a:pt x="838999" y="221015"/>
                </a:cubicBezTo>
                <a:cubicBezTo>
                  <a:pt x="658659" y="234467"/>
                  <a:pt x="491553" y="144043"/>
                  <a:pt x="331068" y="67818"/>
                </a:cubicBezTo>
                <a:cubicBezTo>
                  <a:pt x="250824" y="29706"/>
                  <a:pt x="168306" y="6166"/>
                  <a:pt x="84961" y="0"/>
                </a:cubicBezTo>
                <a:close/>
              </a:path>
            </a:pathLst>
          </a:custGeom>
          <a:solidFill>
            <a:srgbClr val="140E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 name="Freeform 28">
            <a:extLst>
              <a:ext uri="{FF2B5EF4-FFF2-40B4-BE49-F238E27FC236}">
                <a16:creationId xmlns:a16="http://schemas.microsoft.com/office/drawing/2014/main" id="{7BE13F44-5034-4178-9377-D25F61112B85}"/>
              </a:ext>
            </a:extLst>
          </p:cNvPr>
          <p:cNvSpPr/>
          <p:nvPr/>
        </p:nvSpPr>
        <p:spPr>
          <a:xfrm>
            <a:off x="3657601" y="1098010"/>
            <a:ext cx="8534400" cy="4661980"/>
          </a:xfrm>
          <a:custGeom>
            <a:avLst/>
            <a:gdLst>
              <a:gd name="connsiteX0" fmla="*/ 346489 w 7542179"/>
              <a:gd name="connsiteY0" fmla="*/ 0 h 3852876"/>
              <a:gd name="connsiteX1" fmla="*/ 7542179 w 7542179"/>
              <a:gd name="connsiteY1" fmla="*/ 0 h 3852876"/>
              <a:gd name="connsiteX2" fmla="*/ 7542179 w 7542179"/>
              <a:gd name="connsiteY2" fmla="*/ 3852876 h 3852876"/>
              <a:gd name="connsiteX3" fmla="*/ 346489 w 7542179"/>
              <a:gd name="connsiteY3" fmla="*/ 3852876 h 3852876"/>
              <a:gd name="connsiteX4" fmla="*/ 0 w 7542179"/>
              <a:gd name="connsiteY4" fmla="*/ 3506387 h 3852876"/>
              <a:gd name="connsiteX5" fmla="*/ 0 w 7542179"/>
              <a:gd name="connsiteY5" fmla="*/ 346489 h 3852876"/>
              <a:gd name="connsiteX6" fmla="*/ 346489 w 7542179"/>
              <a:gd name="connsiteY6" fmla="*/ 0 h 38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2179" h="3852876">
                <a:moveTo>
                  <a:pt x="346489" y="0"/>
                </a:moveTo>
                <a:lnTo>
                  <a:pt x="7542179" y="0"/>
                </a:lnTo>
                <a:lnTo>
                  <a:pt x="7542179" y="3852876"/>
                </a:lnTo>
                <a:lnTo>
                  <a:pt x="346489" y="3852876"/>
                </a:lnTo>
                <a:cubicBezTo>
                  <a:pt x="155128" y="3852876"/>
                  <a:pt x="0" y="3697748"/>
                  <a:pt x="0" y="3506387"/>
                </a:cubicBezTo>
                <a:lnTo>
                  <a:pt x="0" y="346489"/>
                </a:lnTo>
                <a:cubicBezTo>
                  <a:pt x="0" y="155128"/>
                  <a:pt x="155128" y="0"/>
                  <a:pt x="346489" y="0"/>
                </a:cubicBezTo>
                <a:close/>
              </a:path>
            </a:pathLst>
          </a:custGeom>
          <a:solidFill>
            <a:srgbClr val="F5E35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r"/>
            <a:endParaRPr lang="en-US" b="1" dirty="0">
              <a:latin typeface="Bahnschrift SemiBold" panose="020B0502040204020203" pitchFamily="34" charset="0"/>
            </a:endParaRPr>
          </a:p>
        </p:txBody>
      </p:sp>
      <p:grpSp>
        <p:nvGrpSpPr>
          <p:cNvPr id="8" name="Group 4">
            <a:extLst>
              <a:ext uri="{FF2B5EF4-FFF2-40B4-BE49-F238E27FC236}">
                <a16:creationId xmlns:a16="http://schemas.microsoft.com/office/drawing/2014/main" id="{691D717B-B1CC-4D1C-B722-2B83D6CF6A23}"/>
              </a:ext>
            </a:extLst>
          </p:cNvPr>
          <p:cNvGrpSpPr>
            <a:grpSpLocks noChangeAspect="1"/>
          </p:cNvGrpSpPr>
          <p:nvPr/>
        </p:nvGrpSpPr>
        <p:grpSpPr bwMode="auto">
          <a:xfrm>
            <a:off x="753632" y="1985857"/>
            <a:ext cx="6207712" cy="4306914"/>
            <a:chOff x="1116" y="140"/>
            <a:chExt cx="5823" cy="4040"/>
          </a:xfrm>
        </p:grpSpPr>
        <p:grpSp>
          <p:nvGrpSpPr>
            <p:cNvPr id="10" name="Group 205">
              <a:extLst>
                <a:ext uri="{FF2B5EF4-FFF2-40B4-BE49-F238E27FC236}">
                  <a16:creationId xmlns:a16="http://schemas.microsoft.com/office/drawing/2014/main" id="{829C9777-4FB4-4BF0-8AFC-E0C031390AA0}"/>
                </a:ext>
              </a:extLst>
            </p:cNvPr>
            <p:cNvGrpSpPr>
              <a:grpSpLocks/>
            </p:cNvGrpSpPr>
            <p:nvPr/>
          </p:nvGrpSpPr>
          <p:grpSpPr bwMode="auto">
            <a:xfrm>
              <a:off x="1116" y="140"/>
              <a:ext cx="5823" cy="4040"/>
              <a:chOff x="1116" y="140"/>
              <a:chExt cx="5823" cy="4040"/>
            </a:xfrm>
          </p:grpSpPr>
          <p:sp>
            <p:nvSpPr>
              <p:cNvPr id="184" name="Freeform 11">
                <a:extLst>
                  <a:ext uri="{FF2B5EF4-FFF2-40B4-BE49-F238E27FC236}">
                    <a16:creationId xmlns:a16="http://schemas.microsoft.com/office/drawing/2014/main" id="{5D64ED27-CE64-4347-8870-25E0F6502FAB}"/>
                  </a:ext>
                </a:extLst>
              </p:cNvPr>
              <p:cNvSpPr>
                <a:spLocks noEditPoints="1"/>
              </p:cNvSpPr>
              <p:nvPr/>
            </p:nvSpPr>
            <p:spPr bwMode="auto">
              <a:xfrm>
                <a:off x="5843" y="1667"/>
                <a:ext cx="534" cy="530"/>
              </a:xfrm>
              <a:custGeom>
                <a:avLst/>
                <a:gdLst>
                  <a:gd name="T0" fmla="*/ 190 w 225"/>
                  <a:gd name="T1" fmla="*/ 197 h 223"/>
                  <a:gd name="T2" fmla="*/ 223 w 225"/>
                  <a:gd name="T3" fmla="*/ 143 h 223"/>
                  <a:gd name="T4" fmla="*/ 206 w 225"/>
                  <a:gd name="T5" fmla="*/ 133 h 223"/>
                  <a:gd name="T6" fmla="*/ 200 w 225"/>
                  <a:gd name="T7" fmla="*/ 119 h 223"/>
                  <a:gd name="T8" fmla="*/ 200 w 225"/>
                  <a:gd name="T9" fmla="*/ 110 h 223"/>
                  <a:gd name="T10" fmla="*/ 208 w 225"/>
                  <a:gd name="T11" fmla="*/ 96 h 223"/>
                  <a:gd name="T12" fmla="*/ 225 w 225"/>
                  <a:gd name="T13" fmla="*/ 87 h 223"/>
                  <a:gd name="T14" fmla="*/ 195 w 225"/>
                  <a:gd name="T15" fmla="*/ 31 h 223"/>
                  <a:gd name="T16" fmla="*/ 178 w 225"/>
                  <a:gd name="T17" fmla="*/ 40 h 223"/>
                  <a:gd name="T18" fmla="*/ 163 w 225"/>
                  <a:gd name="T19" fmla="*/ 40 h 223"/>
                  <a:gd name="T20" fmla="*/ 154 w 225"/>
                  <a:gd name="T21" fmla="*/ 34 h 223"/>
                  <a:gd name="T22" fmla="*/ 146 w 225"/>
                  <a:gd name="T23" fmla="*/ 21 h 223"/>
                  <a:gd name="T24" fmla="*/ 147 w 225"/>
                  <a:gd name="T25" fmla="*/ 2 h 223"/>
                  <a:gd name="T26" fmla="*/ 84 w 225"/>
                  <a:gd name="T27" fmla="*/ 0 h 223"/>
                  <a:gd name="T28" fmla="*/ 84 w 225"/>
                  <a:gd name="T29" fmla="*/ 19 h 223"/>
                  <a:gd name="T30" fmla="*/ 75 w 225"/>
                  <a:gd name="T31" fmla="*/ 32 h 223"/>
                  <a:gd name="T32" fmla="*/ 71 w 225"/>
                  <a:gd name="T33" fmla="*/ 34 h 223"/>
                  <a:gd name="T34" fmla="*/ 66 w 225"/>
                  <a:gd name="T35" fmla="*/ 37 h 223"/>
                  <a:gd name="T36" fmla="*/ 51 w 225"/>
                  <a:gd name="T37" fmla="*/ 37 h 223"/>
                  <a:gd name="T38" fmla="*/ 35 w 225"/>
                  <a:gd name="T39" fmla="*/ 26 h 223"/>
                  <a:gd name="T40" fmla="*/ 1 w 225"/>
                  <a:gd name="T41" fmla="*/ 80 h 223"/>
                  <a:gd name="T42" fmla="*/ 18 w 225"/>
                  <a:gd name="T43" fmla="*/ 90 h 223"/>
                  <a:gd name="T44" fmla="*/ 25 w 225"/>
                  <a:gd name="T45" fmla="*/ 104 h 223"/>
                  <a:gd name="T46" fmla="*/ 24 w 225"/>
                  <a:gd name="T47" fmla="*/ 113 h 223"/>
                  <a:gd name="T48" fmla="*/ 17 w 225"/>
                  <a:gd name="T49" fmla="*/ 127 h 223"/>
                  <a:gd name="T50" fmla="*/ 0 w 225"/>
                  <a:gd name="T51" fmla="*/ 136 h 223"/>
                  <a:gd name="T52" fmla="*/ 29 w 225"/>
                  <a:gd name="T53" fmla="*/ 192 h 223"/>
                  <a:gd name="T54" fmla="*/ 46 w 225"/>
                  <a:gd name="T55" fmla="*/ 182 h 223"/>
                  <a:gd name="T56" fmla="*/ 62 w 225"/>
                  <a:gd name="T57" fmla="*/ 184 h 223"/>
                  <a:gd name="T58" fmla="*/ 70 w 225"/>
                  <a:gd name="T59" fmla="*/ 188 h 223"/>
                  <a:gd name="T60" fmla="*/ 78 w 225"/>
                  <a:gd name="T61" fmla="*/ 202 h 223"/>
                  <a:gd name="T62" fmla="*/ 77 w 225"/>
                  <a:gd name="T63" fmla="*/ 221 h 223"/>
                  <a:gd name="T64" fmla="*/ 140 w 225"/>
                  <a:gd name="T65" fmla="*/ 223 h 223"/>
                  <a:gd name="T66" fmla="*/ 141 w 225"/>
                  <a:gd name="T67" fmla="*/ 204 h 223"/>
                  <a:gd name="T68" fmla="*/ 149 w 225"/>
                  <a:gd name="T69" fmla="*/ 191 h 223"/>
                  <a:gd name="T70" fmla="*/ 154 w 225"/>
                  <a:gd name="T71" fmla="*/ 189 h 223"/>
                  <a:gd name="T72" fmla="*/ 158 w 225"/>
                  <a:gd name="T73" fmla="*/ 187 h 223"/>
                  <a:gd name="T74" fmla="*/ 173 w 225"/>
                  <a:gd name="T75" fmla="*/ 186 h 223"/>
                  <a:gd name="T76" fmla="*/ 190 w 225"/>
                  <a:gd name="T77" fmla="*/ 197 h 223"/>
                  <a:gd name="T78" fmla="*/ 142 w 225"/>
                  <a:gd name="T79" fmla="*/ 153 h 223"/>
                  <a:gd name="T80" fmla="*/ 64 w 225"/>
                  <a:gd name="T81" fmla="*/ 130 h 223"/>
                  <a:gd name="T82" fmla="*/ 82 w 225"/>
                  <a:gd name="T83" fmla="*/ 70 h 223"/>
                  <a:gd name="T84" fmla="*/ 160 w 225"/>
                  <a:gd name="T85" fmla="*/ 93 h 223"/>
                  <a:gd name="T86" fmla="*/ 142 w 225"/>
                  <a:gd name="T8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5" h="223">
                    <a:moveTo>
                      <a:pt x="190" y="197"/>
                    </a:moveTo>
                    <a:cubicBezTo>
                      <a:pt x="223" y="143"/>
                      <a:pt x="223" y="143"/>
                      <a:pt x="223" y="143"/>
                    </a:cubicBezTo>
                    <a:cubicBezTo>
                      <a:pt x="206" y="133"/>
                      <a:pt x="206" y="133"/>
                      <a:pt x="206" y="133"/>
                    </a:cubicBezTo>
                    <a:cubicBezTo>
                      <a:pt x="202" y="130"/>
                      <a:pt x="199" y="124"/>
                      <a:pt x="200" y="119"/>
                    </a:cubicBezTo>
                    <a:cubicBezTo>
                      <a:pt x="200" y="116"/>
                      <a:pt x="200" y="113"/>
                      <a:pt x="200" y="110"/>
                    </a:cubicBezTo>
                    <a:cubicBezTo>
                      <a:pt x="200" y="104"/>
                      <a:pt x="203" y="99"/>
                      <a:pt x="208" y="96"/>
                    </a:cubicBezTo>
                    <a:cubicBezTo>
                      <a:pt x="225" y="87"/>
                      <a:pt x="225" y="87"/>
                      <a:pt x="225" y="87"/>
                    </a:cubicBezTo>
                    <a:cubicBezTo>
                      <a:pt x="195" y="31"/>
                      <a:pt x="195" y="31"/>
                      <a:pt x="195" y="31"/>
                    </a:cubicBezTo>
                    <a:cubicBezTo>
                      <a:pt x="178" y="40"/>
                      <a:pt x="178" y="40"/>
                      <a:pt x="178" y="40"/>
                    </a:cubicBezTo>
                    <a:cubicBezTo>
                      <a:pt x="173" y="43"/>
                      <a:pt x="167" y="43"/>
                      <a:pt x="163" y="40"/>
                    </a:cubicBezTo>
                    <a:cubicBezTo>
                      <a:pt x="160" y="38"/>
                      <a:pt x="157" y="36"/>
                      <a:pt x="154" y="34"/>
                    </a:cubicBezTo>
                    <a:cubicBezTo>
                      <a:pt x="149" y="32"/>
                      <a:pt x="146" y="26"/>
                      <a:pt x="146" y="21"/>
                    </a:cubicBezTo>
                    <a:cubicBezTo>
                      <a:pt x="147" y="2"/>
                      <a:pt x="147" y="2"/>
                      <a:pt x="147" y="2"/>
                    </a:cubicBezTo>
                    <a:cubicBezTo>
                      <a:pt x="84" y="0"/>
                      <a:pt x="84" y="0"/>
                      <a:pt x="84" y="0"/>
                    </a:cubicBezTo>
                    <a:cubicBezTo>
                      <a:pt x="84" y="19"/>
                      <a:pt x="84" y="19"/>
                      <a:pt x="84" y="19"/>
                    </a:cubicBezTo>
                    <a:cubicBezTo>
                      <a:pt x="83" y="25"/>
                      <a:pt x="80" y="30"/>
                      <a:pt x="75" y="32"/>
                    </a:cubicBezTo>
                    <a:cubicBezTo>
                      <a:pt x="74" y="33"/>
                      <a:pt x="72" y="33"/>
                      <a:pt x="71" y="34"/>
                    </a:cubicBezTo>
                    <a:cubicBezTo>
                      <a:pt x="69" y="35"/>
                      <a:pt x="68" y="36"/>
                      <a:pt x="66" y="37"/>
                    </a:cubicBezTo>
                    <a:cubicBezTo>
                      <a:pt x="62" y="39"/>
                      <a:pt x="56" y="39"/>
                      <a:pt x="51" y="37"/>
                    </a:cubicBezTo>
                    <a:cubicBezTo>
                      <a:pt x="35" y="26"/>
                      <a:pt x="35" y="26"/>
                      <a:pt x="35" y="26"/>
                    </a:cubicBezTo>
                    <a:cubicBezTo>
                      <a:pt x="1" y="80"/>
                      <a:pt x="1" y="80"/>
                      <a:pt x="1" y="80"/>
                    </a:cubicBezTo>
                    <a:cubicBezTo>
                      <a:pt x="18" y="90"/>
                      <a:pt x="18" y="90"/>
                      <a:pt x="18" y="90"/>
                    </a:cubicBezTo>
                    <a:cubicBezTo>
                      <a:pt x="23" y="93"/>
                      <a:pt x="25" y="98"/>
                      <a:pt x="25" y="104"/>
                    </a:cubicBezTo>
                    <a:cubicBezTo>
                      <a:pt x="24" y="107"/>
                      <a:pt x="24" y="110"/>
                      <a:pt x="24" y="113"/>
                    </a:cubicBezTo>
                    <a:cubicBezTo>
                      <a:pt x="25" y="119"/>
                      <a:pt x="22" y="124"/>
                      <a:pt x="17" y="127"/>
                    </a:cubicBezTo>
                    <a:cubicBezTo>
                      <a:pt x="0" y="136"/>
                      <a:pt x="0" y="136"/>
                      <a:pt x="0" y="136"/>
                    </a:cubicBezTo>
                    <a:cubicBezTo>
                      <a:pt x="29" y="192"/>
                      <a:pt x="29" y="192"/>
                      <a:pt x="29" y="192"/>
                    </a:cubicBezTo>
                    <a:cubicBezTo>
                      <a:pt x="46" y="182"/>
                      <a:pt x="46" y="182"/>
                      <a:pt x="46" y="182"/>
                    </a:cubicBezTo>
                    <a:cubicBezTo>
                      <a:pt x="51" y="180"/>
                      <a:pt x="57" y="180"/>
                      <a:pt x="62" y="184"/>
                    </a:cubicBezTo>
                    <a:cubicBezTo>
                      <a:pt x="65" y="185"/>
                      <a:pt x="67" y="187"/>
                      <a:pt x="70" y="188"/>
                    </a:cubicBezTo>
                    <a:cubicBezTo>
                      <a:pt x="75" y="191"/>
                      <a:pt x="78" y="196"/>
                      <a:pt x="78" y="202"/>
                    </a:cubicBezTo>
                    <a:cubicBezTo>
                      <a:pt x="77" y="221"/>
                      <a:pt x="77" y="221"/>
                      <a:pt x="77" y="221"/>
                    </a:cubicBezTo>
                    <a:cubicBezTo>
                      <a:pt x="140" y="223"/>
                      <a:pt x="140" y="223"/>
                      <a:pt x="140" y="223"/>
                    </a:cubicBezTo>
                    <a:cubicBezTo>
                      <a:pt x="141" y="204"/>
                      <a:pt x="141" y="204"/>
                      <a:pt x="141" y="204"/>
                    </a:cubicBezTo>
                    <a:cubicBezTo>
                      <a:pt x="141" y="198"/>
                      <a:pt x="144" y="193"/>
                      <a:pt x="149" y="191"/>
                    </a:cubicBezTo>
                    <a:cubicBezTo>
                      <a:pt x="151" y="190"/>
                      <a:pt x="152" y="190"/>
                      <a:pt x="154" y="189"/>
                    </a:cubicBezTo>
                    <a:cubicBezTo>
                      <a:pt x="155" y="188"/>
                      <a:pt x="156" y="187"/>
                      <a:pt x="158" y="187"/>
                    </a:cubicBezTo>
                    <a:cubicBezTo>
                      <a:pt x="163" y="184"/>
                      <a:pt x="169" y="183"/>
                      <a:pt x="173" y="186"/>
                    </a:cubicBezTo>
                    <a:lnTo>
                      <a:pt x="190" y="197"/>
                    </a:lnTo>
                    <a:close/>
                    <a:moveTo>
                      <a:pt x="142" y="153"/>
                    </a:moveTo>
                    <a:cubicBezTo>
                      <a:pt x="115" y="173"/>
                      <a:pt x="76" y="161"/>
                      <a:pt x="64" y="130"/>
                    </a:cubicBezTo>
                    <a:cubicBezTo>
                      <a:pt x="56" y="108"/>
                      <a:pt x="63" y="83"/>
                      <a:pt x="82" y="70"/>
                    </a:cubicBezTo>
                    <a:cubicBezTo>
                      <a:pt x="110" y="50"/>
                      <a:pt x="148" y="61"/>
                      <a:pt x="160" y="93"/>
                    </a:cubicBezTo>
                    <a:cubicBezTo>
                      <a:pt x="169" y="115"/>
                      <a:pt x="161" y="140"/>
                      <a:pt x="142" y="153"/>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3">
                <a:extLst>
                  <a:ext uri="{FF2B5EF4-FFF2-40B4-BE49-F238E27FC236}">
                    <a16:creationId xmlns:a16="http://schemas.microsoft.com/office/drawing/2014/main" id="{5F9844B3-2A80-4378-A442-A6AAB1FA9CA4}"/>
                  </a:ext>
                </a:extLst>
              </p:cNvPr>
              <p:cNvSpPr>
                <a:spLocks noEditPoints="1"/>
              </p:cNvSpPr>
              <p:nvPr/>
            </p:nvSpPr>
            <p:spPr bwMode="auto">
              <a:xfrm>
                <a:off x="6277" y="2389"/>
                <a:ext cx="370" cy="368"/>
              </a:xfrm>
              <a:custGeom>
                <a:avLst/>
                <a:gdLst>
                  <a:gd name="T0" fmla="*/ 11 w 156"/>
                  <a:gd name="T1" fmla="*/ 64 h 155"/>
                  <a:gd name="T2" fmla="*/ 16 w 156"/>
                  <a:gd name="T3" fmla="*/ 74 h 155"/>
                  <a:gd name="T4" fmla="*/ 16 w 156"/>
                  <a:gd name="T5" fmla="*/ 77 h 155"/>
                  <a:gd name="T6" fmla="*/ 16 w 156"/>
                  <a:gd name="T7" fmla="*/ 81 h 155"/>
                  <a:gd name="T8" fmla="*/ 11 w 156"/>
                  <a:gd name="T9" fmla="*/ 90 h 155"/>
                  <a:gd name="T10" fmla="*/ 0 w 156"/>
                  <a:gd name="T11" fmla="*/ 97 h 155"/>
                  <a:gd name="T12" fmla="*/ 22 w 156"/>
                  <a:gd name="T13" fmla="*/ 135 h 155"/>
                  <a:gd name="T14" fmla="*/ 33 w 156"/>
                  <a:gd name="T15" fmla="*/ 129 h 155"/>
                  <a:gd name="T16" fmla="*/ 44 w 156"/>
                  <a:gd name="T17" fmla="*/ 129 h 155"/>
                  <a:gd name="T18" fmla="*/ 50 w 156"/>
                  <a:gd name="T19" fmla="*/ 132 h 155"/>
                  <a:gd name="T20" fmla="*/ 56 w 156"/>
                  <a:gd name="T21" fmla="*/ 142 h 155"/>
                  <a:gd name="T22" fmla="*/ 56 w 156"/>
                  <a:gd name="T23" fmla="*/ 155 h 155"/>
                  <a:gd name="T24" fmla="*/ 100 w 156"/>
                  <a:gd name="T25" fmla="*/ 155 h 155"/>
                  <a:gd name="T26" fmla="*/ 100 w 156"/>
                  <a:gd name="T27" fmla="*/ 142 h 155"/>
                  <a:gd name="T28" fmla="*/ 106 w 156"/>
                  <a:gd name="T29" fmla="*/ 132 h 155"/>
                  <a:gd name="T30" fmla="*/ 111 w 156"/>
                  <a:gd name="T31" fmla="*/ 129 h 155"/>
                  <a:gd name="T32" fmla="*/ 122 w 156"/>
                  <a:gd name="T33" fmla="*/ 129 h 155"/>
                  <a:gd name="T34" fmla="*/ 134 w 156"/>
                  <a:gd name="T35" fmla="*/ 135 h 155"/>
                  <a:gd name="T36" fmla="*/ 156 w 156"/>
                  <a:gd name="T37" fmla="*/ 97 h 155"/>
                  <a:gd name="T38" fmla="*/ 144 w 156"/>
                  <a:gd name="T39" fmla="*/ 90 h 155"/>
                  <a:gd name="T40" fmla="*/ 139 w 156"/>
                  <a:gd name="T41" fmla="*/ 81 h 155"/>
                  <a:gd name="T42" fmla="*/ 139 w 156"/>
                  <a:gd name="T43" fmla="*/ 77 h 155"/>
                  <a:gd name="T44" fmla="*/ 139 w 156"/>
                  <a:gd name="T45" fmla="*/ 74 h 155"/>
                  <a:gd name="T46" fmla="*/ 144 w 156"/>
                  <a:gd name="T47" fmla="*/ 64 h 155"/>
                  <a:gd name="T48" fmla="*/ 156 w 156"/>
                  <a:gd name="T49" fmla="*/ 58 h 155"/>
                  <a:gd name="T50" fmla="*/ 134 w 156"/>
                  <a:gd name="T51" fmla="*/ 20 h 155"/>
                  <a:gd name="T52" fmla="*/ 122 w 156"/>
                  <a:gd name="T53" fmla="*/ 26 h 155"/>
                  <a:gd name="T54" fmla="*/ 111 w 156"/>
                  <a:gd name="T55" fmla="*/ 26 h 155"/>
                  <a:gd name="T56" fmla="*/ 106 w 156"/>
                  <a:gd name="T57" fmla="*/ 23 h 155"/>
                  <a:gd name="T58" fmla="*/ 100 w 156"/>
                  <a:gd name="T59" fmla="*/ 13 h 155"/>
                  <a:gd name="T60" fmla="*/ 100 w 156"/>
                  <a:gd name="T61" fmla="*/ 0 h 155"/>
                  <a:gd name="T62" fmla="*/ 56 w 156"/>
                  <a:gd name="T63" fmla="*/ 0 h 155"/>
                  <a:gd name="T64" fmla="*/ 56 w 156"/>
                  <a:gd name="T65" fmla="*/ 13 h 155"/>
                  <a:gd name="T66" fmla="*/ 50 w 156"/>
                  <a:gd name="T67" fmla="*/ 23 h 155"/>
                  <a:gd name="T68" fmla="*/ 44 w 156"/>
                  <a:gd name="T69" fmla="*/ 26 h 155"/>
                  <a:gd name="T70" fmla="*/ 33 w 156"/>
                  <a:gd name="T71" fmla="*/ 26 h 155"/>
                  <a:gd name="T72" fmla="*/ 22 w 156"/>
                  <a:gd name="T73" fmla="*/ 20 h 155"/>
                  <a:gd name="T74" fmla="*/ 0 w 156"/>
                  <a:gd name="T75" fmla="*/ 58 h 155"/>
                  <a:gd name="T76" fmla="*/ 11 w 156"/>
                  <a:gd name="T77" fmla="*/ 64 h 155"/>
                  <a:gd name="T78" fmla="*/ 78 w 156"/>
                  <a:gd name="T79" fmla="*/ 41 h 155"/>
                  <a:gd name="T80" fmla="*/ 114 w 156"/>
                  <a:gd name="T81" fmla="*/ 77 h 155"/>
                  <a:gd name="T82" fmla="*/ 78 w 156"/>
                  <a:gd name="T83" fmla="*/ 114 h 155"/>
                  <a:gd name="T84" fmla="*/ 42 w 156"/>
                  <a:gd name="T85" fmla="*/ 77 h 155"/>
                  <a:gd name="T86" fmla="*/ 78 w 156"/>
                  <a:gd name="T87" fmla="*/ 4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55">
                    <a:moveTo>
                      <a:pt x="11" y="64"/>
                    </a:moveTo>
                    <a:cubicBezTo>
                      <a:pt x="15" y="66"/>
                      <a:pt x="17" y="70"/>
                      <a:pt x="16" y="74"/>
                    </a:cubicBezTo>
                    <a:cubicBezTo>
                      <a:pt x="16" y="75"/>
                      <a:pt x="16" y="76"/>
                      <a:pt x="16" y="77"/>
                    </a:cubicBezTo>
                    <a:cubicBezTo>
                      <a:pt x="16" y="79"/>
                      <a:pt x="16" y="80"/>
                      <a:pt x="16" y="81"/>
                    </a:cubicBezTo>
                    <a:cubicBezTo>
                      <a:pt x="17" y="85"/>
                      <a:pt x="15" y="88"/>
                      <a:pt x="11" y="90"/>
                    </a:cubicBezTo>
                    <a:cubicBezTo>
                      <a:pt x="0" y="97"/>
                      <a:pt x="0" y="97"/>
                      <a:pt x="0" y="97"/>
                    </a:cubicBezTo>
                    <a:cubicBezTo>
                      <a:pt x="22" y="135"/>
                      <a:pt x="22" y="135"/>
                      <a:pt x="22" y="135"/>
                    </a:cubicBezTo>
                    <a:cubicBezTo>
                      <a:pt x="33" y="129"/>
                      <a:pt x="33" y="129"/>
                      <a:pt x="33" y="129"/>
                    </a:cubicBezTo>
                    <a:cubicBezTo>
                      <a:pt x="37" y="127"/>
                      <a:pt x="41" y="127"/>
                      <a:pt x="44" y="129"/>
                    </a:cubicBezTo>
                    <a:cubicBezTo>
                      <a:pt x="46" y="130"/>
                      <a:pt x="48" y="131"/>
                      <a:pt x="50" y="132"/>
                    </a:cubicBezTo>
                    <a:cubicBezTo>
                      <a:pt x="54" y="134"/>
                      <a:pt x="56" y="138"/>
                      <a:pt x="56" y="142"/>
                    </a:cubicBezTo>
                    <a:cubicBezTo>
                      <a:pt x="56" y="155"/>
                      <a:pt x="56" y="155"/>
                      <a:pt x="56" y="155"/>
                    </a:cubicBezTo>
                    <a:cubicBezTo>
                      <a:pt x="100" y="155"/>
                      <a:pt x="100" y="155"/>
                      <a:pt x="100" y="155"/>
                    </a:cubicBezTo>
                    <a:cubicBezTo>
                      <a:pt x="100" y="142"/>
                      <a:pt x="100" y="142"/>
                      <a:pt x="100" y="142"/>
                    </a:cubicBezTo>
                    <a:cubicBezTo>
                      <a:pt x="100" y="138"/>
                      <a:pt x="102" y="134"/>
                      <a:pt x="106" y="132"/>
                    </a:cubicBezTo>
                    <a:cubicBezTo>
                      <a:pt x="108" y="131"/>
                      <a:pt x="110" y="130"/>
                      <a:pt x="111" y="129"/>
                    </a:cubicBezTo>
                    <a:cubicBezTo>
                      <a:pt x="115" y="127"/>
                      <a:pt x="119" y="127"/>
                      <a:pt x="122" y="129"/>
                    </a:cubicBezTo>
                    <a:cubicBezTo>
                      <a:pt x="134" y="135"/>
                      <a:pt x="134" y="135"/>
                      <a:pt x="134" y="135"/>
                    </a:cubicBezTo>
                    <a:cubicBezTo>
                      <a:pt x="156" y="97"/>
                      <a:pt x="156" y="97"/>
                      <a:pt x="156" y="97"/>
                    </a:cubicBezTo>
                    <a:cubicBezTo>
                      <a:pt x="144" y="90"/>
                      <a:pt x="144" y="90"/>
                      <a:pt x="144" y="90"/>
                    </a:cubicBezTo>
                    <a:cubicBezTo>
                      <a:pt x="141" y="88"/>
                      <a:pt x="139" y="85"/>
                      <a:pt x="139" y="81"/>
                    </a:cubicBezTo>
                    <a:cubicBezTo>
                      <a:pt x="139" y="80"/>
                      <a:pt x="139" y="79"/>
                      <a:pt x="139" y="77"/>
                    </a:cubicBezTo>
                    <a:cubicBezTo>
                      <a:pt x="139" y="76"/>
                      <a:pt x="139" y="75"/>
                      <a:pt x="139" y="74"/>
                    </a:cubicBezTo>
                    <a:cubicBezTo>
                      <a:pt x="139" y="70"/>
                      <a:pt x="141" y="66"/>
                      <a:pt x="144" y="64"/>
                    </a:cubicBezTo>
                    <a:cubicBezTo>
                      <a:pt x="156" y="58"/>
                      <a:pt x="156" y="58"/>
                      <a:pt x="156" y="58"/>
                    </a:cubicBezTo>
                    <a:cubicBezTo>
                      <a:pt x="134" y="20"/>
                      <a:pt x="134" y="20"/>
                      <a:pt x="134" y="20"/>
                    </a:cubicBezTo>
                    <a:cubicBezTo>
                      <a:pt x="122" y="26"/>
                      <a:pt x="122" y="26"/>
                      <a:pt x="122" y="26"/>
                    </a:cubicBezTo>
                    <a:cubicBezTo>
                      <a:pt x="119" y="28"/>
                      <a:pt x="115" y="28"/>
                      <a:pt x="111" y="26"/>
                    </a:cubicBezTo>
                    <a:cubicBezTo>
                      <a:pt x="110" y="25"/>
                      <a:pt x="108" y="24"/>
                      <a:pt x="106" y="23"/>
                    </a:cubicBezTo>
                    <a:cubicBezTo>
                      <a:pt x="102" y="21"/>
                      <a:pt x="100" y="17"/>
                      <a:pt x="100" y="13"/>
                    </a:cubicBezTo>
                    <a:cubicBezTo>
                      <a:pt x="100" y="0"/>
                      <a:pt x="100" y="0"/>
                      <a:pt x="100" y="0"/>
                    </a:cubicBezTo>
                    <a:cubicBezTo>
                      <a:pt x="56" y="0"/>
                      <a:pt x="56" y="0"/>
                      <a:pt x="56" y="0"/>
                    </a:cubicBezTo>
                    <a:cubicBezTo>
                      <a:pt x="56" y="13"/>
                      <a:pt x="56" y="13"/>
                      <a:pt x="56" y="13"/>
                    </a:cubicBezTo>
                    <a:cubicBezTo>
                      <a:pt x="56" y="17"/>
                      <a:pt x="54" y="21"/>
                      <a:pt x="50" y="23"/>
                    </a:cubicBezTo>
                    <a:cubicBezTo>
                      <a:pt x="48" y="24"/>
                      <a:pt x="46" y="25"/>
                      <a:pt x="44" y="26"/>
                    </a:cubicBezTo>
                    <a:cubicBezTo>
                      <a:pt x="41" y="28"/>
                      <a:pt x="37" y="28"/>
                      <a:pt x="33" y="26"/>
                    </a:cubicBezTo>
                    <a:cubicBezTo>
                      <a:pt x="22" y="20"/>
                      <a:pt x="22" y="20"/>
                      <a:pt x="22" y="20"/>
                    </a:cubicBezTo>
                    <a:cubicBezTo>
                      <a:pt x="0" y="58"/>
                      <a:pt x="0" y="58"/>
                      <a:pt x="0" y="58"/>
                    </a:cubicBezTo>
                    <a:lnTo>
                      <a:pt x="11" y="64"/>
                    </a:lnTo>
                    <a:close/>
                    <a:moveTo>
                      <a:pt x="78" y="41"/>
                    </a:moveTo>
                    <a:cubicBezTo>
                      <a:pt x="98" y="41"/>
                      <a:pt x="114" y="58"/>
                      <a:pt x="114" y="77"/>
                    </a:cubicBezTo>
                    <a:cubicBezTo>
                      <a:pt x="114" y="97"/>
                      <a:pt x="98" y="114"/>
                      <a:pt x="78" y="114"/>
                    </a:cubicBezTo>
                    <a:cubicBezTo>
                      <a:pt x="58" y="114"/>
                      <a:pt x="42" y="97"/>
                      <a:pt x="42" y="77"/>
                    </a:cubicBezTo>
                    <a:cubicBezTo>
                      <a:pt x="42" y="58"/>
                      <a:pt x="58" y="41"/>
                      <a:pt x="78" y="41"/>
                    </a:cubicBezTo>
                    <a:close/>
                  </a:path>
                </a:pathLst>
              </a:custGeom>
              <a:solidFill>
                <a:srgbClr val="FE91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4">
                <a:extLst>
                  <a:ext uri="{FF2B5EF4-FFF2-40B4-BE49-F238E27FC236}">
                    <a16:creationId xmlns:a16="http://schemas.microsoft.com/office/drawing/2014/main" id="{EBDE68E4-1F9E-469C-B8F8-A81E882F71A0}"/>
                  </a:ext>
                </a:extLst>
              </p:cNvPr>
              <p:cNvSpPr>
                <a:spLocks/>
              </p:cNvSpPr>
              <p:nvPr/>
            </p:nvSpPr>
            <p:spPr bwMode="auto">
              <a:xfrm>
                <a:off x="5563" y="214"/>
                <a:ext cx="721" cy="726"/>
              </a:xfrm>
              <a:custGeom>
                <a:avLst/>
                <a:gdLst>
                  <a:gd name="T0" fmla="*/ 304 w 304"/>
                  <a:gd name="T1" fmla="*/ 175 h 306"/>
                  <a:gd name="T2" fmla="*/ 153 w 304"/>
                  <a:gd name="T3" fmla="*/ 306 h 306"/>
                  <a:gd name="T4" fmla="*/ 0 w 304"/>
                  <a:gd name="T5" fmla="*/ 153 h 306"/>
                  <a:gd name="T6" fmla="*/ 153 w 304"/>
                  <a:gd name="T7" fmla="*/ 0 h 306"/>
                  <a:gd name="T8" fmla="*/ 153 w 304"/>
                  <a:gd name="T9" fmla="*/ 153 h 306"/>
                  <a:gd name="T10" fmla="*/ 304 w 304"/>
                  <a:gd name="T11" fmla="*/ 175 h 306"/>
                </a:gdLst>
                <a:ahLst/>
                <a:cxnLst>
                  <a:cxn ang="0">
                    <a:pos x="T0" y="T1"/>
                  </a:cxn>
                  <a:cxn ang="0">
                    <a:pos x="T2" y="T3"/>
                  </a:cxn>
                  <a:cxn ang="0">
                    <a:pos x="T4" y="T5"/>
                  </a:cxn>
                  <a:cxn ang="0">
                    <a:pos x="T6" y="T7"/>
                  </a:cxn>
                  <a:cxn ang="0">
                    <a:pos x="T8" y="T9"/>
                  </a:cxn>
                  <a:cxn ang="0">
                    <a:pos x="T10" y="T11"/>
                  </a:cxn>
                </a:cxnLst>
                <a:rect l="0" t="0" r="r" b="b"/>
                <a:pathLst>
                  <a:path w="304" h="306">
                    <a:moveTo>
                      <a:pt x="304" y="175"/>
                    </a:moveTo>
                    <a:cubicBezTo>
                      <a:pt x="293" y="249"/>
                      <a:pt x="229" y="306"/>
                      <a:pt x="153" y="306"/>
                    </a:cubicBezTo>
                    <a:cubicBezTo>
                      <a:pt x="68" y="306"/>
                      <a:pt x="0" y="237"/>
                      <a:pt x="0" y="153"/>
                    </a:cubicBezTo>
                    <a:cubicBezTo>
                      <a:pt x="0" y="69"/>
                      <a:pt x="68" y="0"/>
                      <a:pt x="153" y="0"/>
                    </a:cubicBezTo>
                    <a:cubicBezTo>
                      <a:pt x="153" y="153"/>
                      <a:pt x="153" y="153"/>
                      <a:pt x="153" y="153"/>
                    </a:cubicBezTo>
                    <a:lnTo>
                      <a:pt x="304" y="175"/>
                    </a:lnTo>
                    <a:close/>
                  </a:path>
                </a:pathLst>
              </a:custGeom>
              <a:solidFill>
                <a:srgbClr val="FE91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5">
                <a:extLst>
                  <a:ext uri="{FF2B5EF4-FFF2-40B4-BE49-F238E27FC236}">
                    <a16:creationId xmlns:a16="http://schemas.microsoft.com/office/drawing/2014/main" id="{6FE901B3-7B4D-43E6-8682-3EE99A91B79E}"/>
                  </a:ext>
                </a:extLst>
              </p:cNvPr>
              <p:cNvSpPr>
                <a:spLocks/>
              </p:cNvSpPr>
              <p:nvPr/>
            </p:nvSpPr>
            <p:spPr bwMode="auto">
              <a:xfrm>
                <a:off x="5999" y="140"/>
                <a:ext cx="361" cy="416"/>
              </a:xfrm>
              <a:custGeom>
                <a:avLst/>
                <a:gdLst>
                  <a:gd name="T0" fmla="*/ 152 w 152"/>
                  <a:gd name="T1" fmla="*/ 153 h 175"/>
                  <a:gd name="T2" fmla="*/ 151 w 152"/>
                  <a:gd name="T3" fmla="*/ 175 h 175"/>
                  <a:gd name="T4" fmla="*/ 0 w 152"/>
                  <a:gd name="T5" fmla="*/ 153 h 175"/>
                  <a:gd name="T6" fmla="*/ 0 w 152"/>
                  <a:gd name="T7" fmla="*/ 0 h 175"/>
                  <a:gd name="T8" fmla="*/ 132 w 152"/>
                  <a:gd name="T9" fmla="*/ 77 h 175"/>
                  <a:gd name="T10" fmla="*/ 152 w 152"/>
                  <a:gd name="T11" fmla="*/ 153 h 175"/>
                </a:gdLst>
                <a:ahLst/>
                <a:cxnLst>
                  <a:cxn ang="0">
                    <a:pos x="T0" y="T1"/>
                  </a:cxn>
                  <a:cxn ang="0">
                    <a:pos x="T2" y="T3"/>
                  </a:cxn>
                  <a:cxn ang="0">
                    <a:pos x="T4" y="T5"/>
                  </a:cxn>
                  <a:cxn ang="0">
                    <a:pos x="T6" y="T7"/>
                  </a:cxn>
                  <a:cxn ang="0">
                    <a:pos x="T8" y="T9"/>
                  </a:cxn>
                  <a:cxn ang="0">
                    <a:pos x="T10" y="T11"/>
                  </a:cxn>
                </a:cxnLst>
                <a:rect l="0" t="0" r="r" b="b"/>
                <a:pathLst>
                  <a:path w="152" h="175">
                    <a:moveTo>
                      <a:pt x="152" y="153"/>
                    </a:moveTo>
                    <a:cubicBezTo>
                      <a:pt x="152" y="160"/>
                      <a:pt x="152" y="168"/>
                      <a:pt x="151" y="175"/>
                    </a:cubicBezTo>
                    <a:cubicBezTo>
                      <a:pt x="0" y="153"/>
                      <a:pt x="0" y="153"/>
                      <a:pt x="0" y="153"/>
                    </a:cubicBezTo>
                    <a:cubicBezTo>
                      <a:pt x="0" y="0"/>
                      <a:pt x="0" y="0"/>
                      <a:pt x="0" y="0"/>
                    </a:cubicBezTo>
                    <a:cubicBezTo>
                      <a:pt x="56" y="0"/>
                      <a:pt x="106" y="31"/>
                      <a:pt x="132" y="77"/>
                    </a:cubicBezTo>
                    <a:cubicBezTo>
                      <a:pt x="145" y="99"/>
                      <a:pt x="152" y="125"/>
                      <a:pt x="152" y="153"/>
                    </a:cubicBezTo>
                    <a:close/>
                  </a:path>
                </a:pathLst>
              </a:custGeom>
              <a:solidFill>
                <a:srgbClr val="FDB9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26">
                <a:extLst>
                  <a:ext uri="{FF2B5EF4-FFF2-40B4-BE49-F238E27FC236}">
                    <a16:creationId xmlns:a16="http://schemas.microsoft.com/office/drawing/2014/main" id="{F1299DAE-9BF3-425E-AD71-25A867CCD3B6}"/>
                  </a:ext>
                </a:extLst>
              </p:cNvPr>
              <p:cNvSpPr>
                <a:spLocks noChangeArrowheads="1"/>
              </p:cNvSpPr>
              <p:nvPr/>
            </p:nvSpPr>
            <p:spPr bwMode="auto">
              <a:xfrm>
                <a:off x="1714" y="2506"/>
                <a:ext cx="90" cy="61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40">
                <a:extLst>
                  <a:ext uri="{FF2B5EF4-FFF2-40B4-BE49-F238E27FC236}">
                    <a16:creationId xmlns:a16="http://schemas.microsoft.com/office/drawing/2014/main" id="{42786BBC-1FB3-4306-B771-C9AA4F21A271}"/>
                  </a:ext>
                </a:extLst>
              </p:cNvPr>
              <p:cNvSpPr>
                <a:spLocks noChangeArrowheads="1"/>
              </p:cNvSpPr>
              <p:nvPr/>
            </p:nvSpPr>
            <p:spPr bwMode="auto">
              <a:xfrm>
                <a:off x="1116" y="3852"/>
                <a:ext cx="5448" cy="328"/>
              </a:xfrm>
              <a:prstGeom prst="ellipse">
                <a:avLst/>
              </a:pr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1">
                <a:extLst>
                  <a:ext uri="{FF2B5EF4-FFF2-40B4-BE49-F238E27FC236}">
                    <a16:creationId xmlns:a16="http://schemas.microsoft.com/office/drawing/2014/main" id="{F2285207-0443-434C-8E13-E75922E2ABED}"/>
                  </a:ext>
                </a:extLst>
              </p:cNvPr>
              <p:cNvSpPr>
                <a:spLocks/>
              </p:cNvSpPr>
              <p:nvPr/>
            </p:nvSpPr>
            <p:spPr bwMode="auto">
              <a:xfrm>
                <a:off x="2450" y="3475"/>
                <a:ext cx="4252" cy="9"/>
              </a:xfrm>
              <a:custGeom>
                <a:avLst/>
                <a:gdLst>
                  <a:gd name="T0" fmla="*/ 0 w 6226"/>
                  <a:gd name="T1" fmla="*/ 4 h 9"/>
                  <a:gd name="T2" fmla="*/ 778 w 6226"/>
                  <a:gd name="T3" fmla="*/ 2 h 9"/>
                  <a:gd name="T4" fmla="*/ 1556 w 6226"/>
                  <a:gd name="T5" fmla="*/ 2 h 9"/>
                  <a:gd name="T6" fmla="*/ 3113 w 6226"/>
                  <a:gd name="T7" fmla="*/ 0 h 9"/>
                  <a:gd name="T8" fmla="*/ 4670 w 6226"/>
                  <a:gd name="T9" fmla="*/ 2 h 9"/>
                  <a:gd name="T10" fmla="*/ 5448 w 6226"/>
                  <a:gd name="T11" fmla="*/ 2 h 9"/>
                  <a:gd name="T12" fmla="*/ 6226 w 6226"/>
                  <a:gd name="T13" fmla="*/ 4 h 9"/>
                  <a:gd name="T14" fmla="*/ 5448 w 6226"/>
                  <a:gd name="T15" fmla="*/ 7 h 9"/>
                  <a:gd name="T16" fmla="*/ 4670 w 6226"/>
                  <a:gd name="T17" fmla="*/ 9 h 9"/>
                  <a:gd name="T18" fmla="*/ 3113 w 6226"/>
                  <a:gd name="T19" fmla="*/ 9 h 9"/>
                  <a:gd name="T20" fmla="*/ 1556 w 6226"/>
                  <a:gd name="T21" fmla="*/ 9 h 9"/>
                  <a:gd name="T22" fmla="*/ 778 w 6226"/>
                  <a:gd name="T23" fmla="*/ 7 h 9"/>
                  <a:gd name="T24" fmla="*/ 0 w 6226"/>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6" h="9">
                    <a:moveTo>
                      <a:pt x="0" y="4"/>
                    </a:moveTo>
                    <a:lnTo>
                      <a:pt x="778" y="2"/>
                    </a:lnTo>
                    <a:lnTo>
                      <a:pt x="1556" y="2"/>
                    </a:lnTo>
                    <a:lnTo>
                      <a:pt x="3113" y="0"/>
                    </a:lnTo>
                    <a:lnTo>
                      <a:pt x="4670" y="2"/>
                    </a:lnTo>
                    <a:lnTo>
                      <a:pt x="5448" y="2"/>
                    </a:lnTo>
                    <a:lnTo>
                      <a:pt x="6226" y="4"/>
                    </a:lnTo>
                    <a:lnTo>
                      <a:pt x="5448" y="7"/>
                    </a:lnTo>
                    <a:lnTo>
                      <a:pt x="4670" y="9"/>
                    </a:lnTo>
                    <a:lnTo>
                      <a:pt x="3113" y="9"/>
                    </a:lnTo>
                    <a:lnTo>
                      <a:pt x="1556" y="9"/>
                    </a:lnTo>
                    <a:lnTo>
                      <a:pt x="778" y="7"/>
                    </a:lnTo>
                    <a:lnTo>
                      <a:pt x="0" y="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42">
                <a:extLst>
                  <a:ext uri="{FF2B5EF4-FFF2-40B4-BE49-F238E27FC236}">
                    <a16:creationId xmlns:a16="http://schemas.microsoft.com/office/drawing/2014/main" id="{02C59938-3444-4EDC-AE8C-25E87F3C3664}"/>
                  </a:ext>
                </a:extLst>
              </p:cNvPr>
              <p:cNvSpPr>
                <a:spLocks/>
              </p:cNvSpPr>
              <p:nvPr/>
            </p:nvSpPr>
            <p:spPr bwMode="auto">
              <a:xfrm>
                <a:off x="6469" y="1869"/>
                <a:ext cx="166" cy="1297"/>
              </a:xfrm>
              <a:custGeom>
                <a:avLst/>
                <a:gdLst>
                  <a:gd name="T0" fmla="*/ 1 w 70"/>
                  <a:gd name="T1" fmla="*/ 440 h 546"/>
                  <a:gd name="T2" fmla="*/ 3 w 70"/>
                  <a:gd name="T3" fmla="*/ 334 h 546"/>
                  <a:gd name="T4" fmla="*/ 36 w 70"/>
                  <a:gd name="T5" fmla="*/ 119 h 546"/>
                  <a:gd name="T6" fmla="*/ 68 w 70"/>
                  <a:gd name="T7" fmla="*/ 1 h 546"/>
                  <a:gd name="T8" fmla="*/ 70 w 70"/>
                  <a:gd name="T9" fmla="*/ 1 h 546"/>
                  <a:gd name="T10" fmla="*/ 6 w 70"/>
                  <a:gd name="T11" fmla="*/ 425 h 546"/>
                  <a:gd name="T12" fmla="*/ 15 w 70"/>
                  <a:gd name="T13" fmla="*/ 544 h 546"/>
                  <a:gd name="T14" fmla="*/ 13 w 70"/>
                  <a:gd name="T15" fmla="*/ 545 h 546"/>
                  <a:gd name="T16" fmla="*/ 1 w 70"/>
                  <a:gd name="T17" fmla="*/ 44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546">
                    <a:moveTo>
                      <a:pt x="1" y="440"/>
                    </a:moveTo>
                    <a:cubicBezTo>
                      <a:pt x="0" y="405"/>
                      <a:pt x="0" y="369"/>
                      <a:pt x="3" y="334"/>
                    </a:cubicBezTo>
                    <a:cubicBezTo>
                      <a:pt x="7" y="262"/>
                      <a:pt x="19" y="190"/>
                      <a:pt x="36" y="119"/>
                    </a:cubicBezTo>
                    <a:cubicBezTo>
                      <a:pt x="45" y="79"/>
                      <a:pt x="56" y="40"/>
                      <a:pt x="68" y="1"/>
                    </a:cubicBezTo>
                    <a:cubicBezTo>
                      <a:pt x="69" y="0"/>
                      <a:pt x="70" y="0"/>
                      <a:pt x="70" y="1"/>
                    </a:cubicBezTo>
                    <a:cubicBezTo>
                      <a:pt x="34" y="139"/>
                      <a:pt x="3" y="281"/>
                      <a:pt x="6" y="425"/>
                    </a:cubicBezTo>
                    <a:cubicBezTo>
                      <a:pt x="6" y="465"/>
                      <a:pt x="11" y="504"/>
                      <a:pt x="15" y="544"/>
                    </a:cubicBezTo>
                    <a:cubicBezTo>
                      <a:pt x="15" y="545"/>
                      <a:pt x="13" y="546"/>
                      <a:pt x="13" y="545"/>
                    </a:cubicBezTo>
                    <a:cubicBezTo>
                      <a:pt x="5" y="510"/>
                      <a:pt x="3" y="475"/>
                      <a:pt x="1" y="440"/>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43">
                <a:extLst>
                  <a:ext uri="{FF2B5EF4-FFF2-40B4-BE49-F238E27FC236}">
                    <a16:creationId xmlns:a16="http://schemas.microsoft.com/office/drawing/2014/main" id="{A9978A18-009F-42F2-A8FE-05E803D6729C}"/>
                  </a:ext>
                </a:extLst>
              </p:cNvPr>
              <p:cNvSpPr>
                <a:spLocks/>
              </p:cNvSpPr>
              <p:nvPr/>
            </p:nvSpPr>
            <p:spPr bwMode="auto">
              <a:xfrm>
                <a:off x="6476" y="1871"/>
                <a:ext cx="292" cy="958"/>
              </a:xfrm>
              <a:custGeom>
                <a:avLst/>
                <a:gdLst>
                  <a:gd name="T0" fmla="*/ 67 w 123"/>
                  <a:gd name="T1" fmla="*/ 0 h 403"/>
                  <a:gd name="T2" fmla="*/ 110 w 123"/>
                  <a:gd name="T3" fmla="*/ 174 h 403"/>
                  <a:gd name="T4" fmla="*/ 72 w 123"/>
                  <a:gd name="T5" fmla="*/ 214 h 403"/>
                  <a:gd name="T6" fmla="*/ 82 w 123"/>
                  <a:gd name="T7" fmla="*/ 308 h 403"/>
                  <a:gd name="T8" fmla="*/ 2 w 123"/>
                  <a:gd name="T9" fmla="*/ 403 h 403"/>
                  <a:gd name="T10" fmla="*/ 67 w 123"/>
                  <a:gd name="T11" fmla="*/ 0 h 403"/>
                </a:gdLst>
                <a:ahLst/>
                <a:cxnLst>
                  <a:cxn ang="0">
                    <a:pos x="T0" y="T1"/>
                  </a:cxn>
                  <a:cxn ang="0">
                    <a:pos x="T2" y="T3"/>
                  </a:cxn>
                  <a:cxn ang="0">
                    <a:pos x="T4" y="T5"/>
                  </a:cxn>
                  <a:cxn ang="0">
                    <a:pos x="T6" y="T7"/>
                  </a:cxn>
                  <a:cxn ang="0">
                    <a:pos x="T8" y="T9"/>
                  </a:cxn>
                  <a:cxn ang="0">
                    <a:pos x="T10" y="T11"/>
                  </a:cxn>
                </a:cxnLst>
                <a:rect l="0" t="0" r="r" b="b"/>
                <a:pathLst>
                  <a:path w="123" h="403">
                    <a:moveTo>
                      <a:pt x="67" y="0"/>
                    </a:moveTo>
                    <a:cubicBezTo>
                      <a:pt x="67" y="0"/>
                      <a:pt x="123" y="141"/>
                      <a:pt x="110" y="174"/>
                    </a:cubicBezTo>
                    <a:cubicBezTo>
                      <a:pt x="98" y="207"/>
                      <a:pt x="72" y="214"/>
                      <a:pt x="72" y="214"/>
                    </a:cubicBezTo>
                    <a:cubicBezTo>
                      <a:pt x="72" y="214"/>
                      <a:pt x="106" y="263"/>
                      <a:pt x="82" y="308"/>
                    </a:cubicBezTo>
                    <a:cubicBezTo>
                      <a:pt x="59" y="354"/>
                      <a:pt x="6" y="351"/>
                      <a:pt x="2" y="403"/>
                    </a:cubicBezTo>
                    <a:cubicBezTo>
                      <a:pt x="2" y="403"/>
                      <a:pt x="0" y="187"/>
                      <a:pt x="67" y="0"/>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44">
                <a:extLst>
                  <a:ext uri="{FF2B5EF4-FFF2-40B4-BE49-F238E27FC236}">
                    <a16:creationId xmlns:a16="http://schemas.microsoft.com/office/drawing/2014/main" id="{0CDC15BA-C992-4178-97D2-3B19F897BFCC}"/>
                  </a:ext>
                </a:extLst>
              </p:cNvPr>
              <p:cNvSpPr>
                <a:spLocks/>
              </p:cNvSpPr>
              <p:nvPr/>
            </p:nvSpPr>
            <p:spPr bwMode="auto">
              <a:xfrm>
                <a:off x="6491" y="1943"/>
                <a:ext cx="163" cy="762"/>
              </a:xfrm>
              <a:custGeom>
                <a:avLst/>
                <a:gdLst>
                  <a:gd name="T0" fmla="*/ 2 w 69"/>
                  <a:gd name="T1" fmla="*/ 284 h 321"/>
                  <a:gd name="T2" fmla="*/ 3 w 69"/>
                  <a:gd name="T3" fmla="*/ 283 h 321"/>
                  <a:gd name="T4" fmla="*/ 56 w 69"/>
                  <a:gd name="T5" fmla="*/ 0 h 321"/>
                  <a:gd name="T6" fmla="*/ 57 w 69"/>
                  <a:gd name="T7" fmla="*/ 0 h 321"/>
                  <a:gd name="T8" fmla="*/ 28 w 69"/>
                  <a:gd name="T9" fmla="*/ 124 h 321"/>
                  <a:gd name="T10" fmla="*/ 54 w 69"/>
                  <a:gd name="T11" fmla="*/ 110 h 321"/>
                  <a:gd name="T12" fmla="*/ 54 w 69"/>
                  <a:gd name="T13" fmla="*/ 110 h 321"/>
                  <a:gd name="T14" fmla="*/ 27 w 69"/>
                  <a:gd name="T15" fmla="*/ 128 h 321"/>
                  <a:gd name="T16" fmla="*/ 22 w 69"/>
                  <a:gd name="T17" fmla="*/ 153 h 321"/>
                  <a:gd name="T18" fmla="*/ 69 w 69"/>
                  <a:gd name="T19" fmla="*/ 125 h 321"/>
                  <a:gd name="T20" fmla="*/ 69 w 69"/>
                  <a:gd name="T21" fmla="*/ 126 h 321"/>
                  <a:gd name="T22" fmla="*/ 21 w 69"/>
                  <a:gd name="T23" fmla="*/ 158 h 321"/>
                  <a:gd name="T24" fmla="*/ 10 w 69"/>
                  <a:gd name="T25" fmla="*/ 228 h 321"/>
                  <a:gd name="T26" fmla="*/ 43 w 69"/>
                  <a:gd name="T27" fmla="*/ 209 h 321"/>
                  <a:gd name="T28" fmla="*/ 43 w 69"/>
                  <a:gd name="T29" fmla="*/ 210 h 321"/>
                  <a:gd name="T30" fmla="*/ 10 w 69"/>
                  <a:gd name="T31" fmla="*/ 231 h 321"/>
                  <a:gd name="T32" fmla="*/ 10 w 69"/>
                  <a:gd name="T33" fmla="*/ 231 h 321"/>
                  <a:gd name="T34" fmla="*/ 6 w 69"/>
                  <a:gd name="T35" fmla="*/ 256 h 321"/>
                  <a:gd name="T36" fmla="*/ 30 w 69"/>
                  <a:gd name="T37" fmla="*/ 242 h 321"/>
                  <a:gd name="T38" fmla="*/ 30 w 69"/>
                  <a:gd name="T39" fmla="*/ 243 h 321"/>
                  <a:gd name="T40" fmla="*/ 7 w 69"/>
                  <a:gd name="T41" fmla="*/ 258 h 321"/>
                  <a:gd name="T42" fmla="*/ 6 w 69"/>
                  <a:gd name="T43" fmla="*/ 258 h 321"/>
                  <a:gd name="T44" fmla="*/ 4 w 69"/>
                  <a:gd name="T45" fmla="*/ 282 h 321"/>
                  <a:gd name="T46" fmla="*/ 51 w 69"/>
                  <a:gd name="T47" fmla="*/ 248 h 321"/>
                  <a:gd name="T48" fmla="*/ 51 w 69"/>
                  <a:gd name="T49" fmla="*/ 249 h 321"/>
                  <a:gd name="T50" fmla="*/ 5 w 69"/>
                  <a:gd name="T51" fmla="*/ 285 h 321"/>
                  <a:gd name="T52" fmla="*/ 3 w 69"/>
                  <a:gd name="T53" fmla="*/ 285 h 321"/>
                  <a:gd name="T54" fmla="*/ 0 w 69"/>
                  <a:gd name="T55" fmla="*/ 321 h 321"/>
                  <a:gd name="T56" fmla="*/ 0 w 69"/>
                  <a:gd name="T57" fmla="*/ 321 h 321"/>
                  <a:gd name="T58" fmla="*/ 2 w 69"/>
                  <a:gd name="T59" fmla="*/ 28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 h="321">
                    <a:moveTo>
                      <a:pt x="2" y="284"/>
                    </a:moveTo>
                    <a:cubicBezTo>
                      <a:pt x="3" y="283"/>
                      <a:pt x="3" y="283"/>
                      <a:pt x="3" y="283"/>
                    </a:cubicBezTo>
                    <a:cubicBezTo>
                      <a:pt x="10" y="187"/>
                      <a:pt x="27" y="92"/>
                      <a:pt x="56" y="0"/>
                    </a:cubicBezTo>
                    <a:cubicBezTo>
                      <a:pt x="57" y="0"/>
                      <a:pt x="57" y="0"/>
                      <a:pt x="57" y="0"/>
                    </a:cubicBezTo>
                    <a:cubicBezTo>
                      <a:pt x="46" y="41"/>
                      <a:pt x="36" y="83"/>
                      <a:pt x="28" y="124"/>
                    </a:cubicBezTo>
                    <a:cubicBezTo>
                      <a:pt x="35" y="117"/>
                      <a:pt x="44" y="113"/>
                      <a:pt x="54" y="110"/>
                    </a:cubicBezTo>
                    <a:cubicBezTo>
                      <a:pt x="54" y="110"/>
                      <a:pt x="54" y="110"/>
                      <a:pt x="54" y="110"/>
                    </a:cubicBezTo>
                    <a:cubicBezTo>
                      <a:pt x="44" y="114"/>
                      <a:pt x="34" y="119"/>
                      <a:pt x="27" y="128"/>
                    </a:cubicBezTo>
                    <a:cubicBezTo>
                      <a:pt x="25" y="136"/>
                      <a:pt x="24" y="144"/>
                      <a:pt x="22" y="153"/>
                    </a:cubicBezTo>
                    <a:cubicBezTo>
                      <a:pt x="35" y="139"/>
                      <a:pt x="52" y="132"/>
                      <a:pt x="69" y="125"/>
                    </a:cubicBezTo>
                    <a:cubicBezTo>
                      <a:pt x="69" y="126"/>
                      <a:pt x="69" y="126"/>
                      <a:pt x="69" y="126"/>
                    </a:cubicBezTo>
                    <a:cubicBezTo>
                      <a:pt x="51" y="133"/>
                      <a:pt x="33" y="142"/>
                      <a:pt x="21" y="158"/>
                    </a:cubicBezTo>
                    <a:cubicBezTo>
                      <a:pt x="17" y="181"/>
                      <a:pt x="13" y="205"/>
                      <a:pt x="10" y="228"/>
                    </a:cubicBezTo>
                    <a:cubicBezTo>
                      <a:pt x="19" y="219"/>
                      <a:pt x="30" y="212"/>
                      <a:pt x="43" y="209"/>
                    </a:cubicBezTo>
                    <a:cubicBezTo>
                      <a:pt x="44" y="209"/>
                      <a:pt x="44" y="210"/>
                      <a:pt x="43" y="210"/>
                    </a:cubicBezTo>
                    <a:cubicBezTo>
                      <a:pt x="30" y="214"/>
                      <a:pt x="19" y="221"/>
                      <a:pt x="10" y="231"/>
                    </a:cubicBezTo>
                    <a:cubicBezTo>
                      <a:pt x="10" y="231"/>
                      <a:pt x="10" y="231"/>
                      <a:pt x="10" y="231"/>
                    </a:cubicBezTo>
                    <a:cubicBezTo>
                      <a:pt x="9" y="240"/>
                      <a:pt x="7" y="248"/>
                      <a:pt x="6" y="256"/>
                    </a:cubicBezTo>
                    <a:cubicBezTo>
                      <a:pt x="13" y="250"/>
                      <a:pt x="21" y="246"/>
                      <a:pt x="30" y="242"/>
                    </a:cubicBezTo>
                    <a:cubicBezTo>
                      <a:pt x="30" y="243"/>
                      <a:pt x="30" y="243"/>
                      <a:pt x="30" y="243"/>
                    </a:cubicBezTo>
                    <a:cubicBezTo>
                      <a:pt x="21" y="246"/>
                      <a:pt x="13" y="252"/>
                      <a:pt x="7" y="258"/>
                    </a:cubicBezTo>
                    <a:cubicBezTo>
                      <a:pt x="6" y="258"/>
                      <a:pt x="6" y="258"/>
                      <a:pt x="6" y="258"/>
                    </a:cubicBezTo>
                    <a:cubicBezTo>
                      <a:pt x="5" y="266"/>
                      <a:pt x="4" y="274"/>
                      <a:pt x="4" y="282"/>
                    </a:cubicBezTo>
                    <a:cubicBezTo>
                      <a:pt x="16" y="267"/>
                      <a:pt x="32" y="255"/>
                      <a:pt x="51" y="248"/>
                    </a:cubicBezTo>
                    <a:cubicBezTo>
                      <a:pt x="51" y="248"/>
                      <a:pt x="51" y="249"/>
                      <a:pt x="51" y="249"/>
                    </a:cubicBezTo>
                    <a:cubicBezTo>
                      <a:pt x="33" y="257"/>
                      <a:pt x="17" y="269"/>
                      <a:pt x="5" y="285"/>
                    </a:cubicBezTo>
                    <a:cubicBezTo>
                      <a:pt x="4" y="285"/>
                      <a:pt x="4" y="285"/>
                      <a:pt x="3" y="285"/>
                    </a:cubicBezTo>
                    <a:cubicBezTo>
                      <a:pt x="2" y="297"/>
                      <a:pt x="1" y="309"/>
                      <a:pt x="0" y="321"/>
                    </a:cubicBezTo>
                    <a:cubicBezTo>
                      <a:pt x="0" y="321"/>
                      <a:pt x="0" y="321"/>
                      <a:pt x="0" y="321"/>
                    </a:cubicBezTo>
                    <a:cubicBezTo>
                      <a:pt x="1" y="309"/>
                      <a:pt x="1" y="296"/>
                      <a:pt x="2" y="28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45">
                <a:extLst>
                  <a:ext uri="{FF2B5EF4-FFF2-40B4-BE49-F238E27FC236}">
                    <a16:creationId xmlns:a16="http://schemas.microsoft.com/office/drawing/2014/main" id="{1C7570F7-4328-4CE9-93A8-47CBE1D7AF09}"/>
                  </a:ext>
                </a:extLst>
              </p:cNvPr>
              <p:cNvSpPr>
                <a:spLocks/>
              </p:cNvSpPr>
              <p:nvPr/>
            </p:nvSpPr>
            <p:spPr bwMode="auto">
              <a:xfrm>
                <a:off x="6602" y="2145"/>
                <a:ext cx="79" cy="28"/>
              </a:xfrm>
              <a:custGeom>
                <a:avLst/>
                <a:gdLst>
                  <a:gd name="T0" fmla="*/ 0 w 33"/>
                  <a:gd name="T1" fmla="*/ 11 h 12"/>
                  <a:gd name="T2" fmla="*/ 33 w 33"/>
                  <a:gd name="T3" fmla="*/ 0 h 12"/>
                  <a:gd name="T4" fmla="*/ 33 w 33"/>
                  <a:gd name="T5" fmla="*/ 1 h 12"/>
                  <a:gd name="T6" fmla="*/ 0 w 33"/>
                  <a:gd name="T7" fmla="*/ 11 h 12"/>
                  <a:gd name="T8" fmla="*/ 0 w 33"/>
                  <a:gd name="T9" fmla="*/ 11 h 12"/>
                </a:gdLst>
                <a:ahLst/>
                <a:cxnLst>
                  <a:cxn ang="0">
                    <a:pos x="T0" y="T1"/>
                  </a:cxn>
                  <a:cxn ang="0">
                    <a:pos x="T2" y="T3"/>
                  </a:cxn>
                  <a:cxn ang="0">
                    <a:pos x="T4" y="T5"/>
                  </a:cxn>
                  <a:cxn ang="0">
                    <a:pos x="T6" y="T7"/>
                  </a:cxn>
                  <a:cxn ang="0">
                    <a:pos x="T8" y="T9"/>
                  </a:cxn>
                </a:cxnLst>
                <a:rect l="0" t="0" r="r" b="b"/>
                <a:pathLst>
                  <a:path w="33" h="12">
                    <a:moveTo>
                      <a:pt x="0" y="11"/>
                    </a:moveTo>
                    <a:cubicBezTo>
                      <a:pt x="10" y="4"/>
                      <a:pt x="22" y="1"/>
                      <a:pt x="33" y="0"/>
                    </a:cubicBezTo>
                    <a:cubicBezTo>
                      <a:pt x="33" y="1"/>
                      <a:pt x="33" y="1"/>
                      <a:pt x="33" y="1"/>
                    </a:cubicBezTo>
                    <a:cubicBezTo>
                      <a:pt x="22" y="2"/>
                      <a:pt x="11" y="7"/>
                      <a:pt x="0" y="11"/>
                    </a:cubicBezTo>
                    <a:cubicBezTo>
                      <a:pt x="0" y="12"/>
                      <a:pt x="0" y="11"/>
                      <a:pt x="0"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6">
                <a:extLst>
                  <a:ext uri="{FF2B5EF4-FFF2-40B4-BE49-F238E27FC236}">
                    <a16:creationId xmlns:a16="http://schemas.microsoft.com/office/drawing/2014/main" id="{3564528F-0DC6-410B-93EE-13AC5E45EE75}"/>
                  </a:ext>
                </a:extLst>
              </p:cNvPr>
              <p:cNvSpPr>
                <a:spLocks/>
              </p:cNvSpPr>
              <p:nvPr/>
            </p:nvSpPr>
            <p:spPr bwMode="auto">
              <a:xfrm>
                <a:off x="6586" y="2503"/>
                <a:ext cx="59" cy="22"/>
              </a:xfrm>
              <a:custGeom>
                <a:avLst/>
                <a:gdLst>
                  <a:gd name="T0" fmla="*/ 0 w 25"/>
                  <a:gd name="T1" fmla="*/ 9 h 9"/>
                  <a:gd name="T2" fmla="*/ 25 w 25"/>
                  <a:gd name="T3" fmla="*/ 0 h 9"/>
                  <a:gd name="T4" fmla="*/ 25 w 25"/>
                  <a:gd name="T5" fmla="*/ 1 h 9"/>
                  <a:gd name="T6" fmla="*/ 1 w 25"/>
                  <a:gd name="T7" fmla="*/ 9 h 9"/>
                  <a:gd name="T8" fmla="*/ 0 w 25"/>
                  <a:gd name="T9" fmla="*/ 9 h 9"/>
                </a:gdLst>
                <a:ahLst/>
                <a:cxnLst>
                  <a:cxn ang="0">
                    <a:pos x="T0" y="T1"/>
                  </a:cxn>
                  <a:cxn ang="0">
                    <a:pos x="T2" y="T3"/>
                  </a:cxn>
                  <a:cxn ang="0">
                    <a:pos x="T4" y="T5"/>
                  </a:cxn>
                  <a:cxn ang="0">
                    <a:pos x="T6" y="T7"/>
                  </a:cxn>
                  <a:cxn ang="0">
                    <a:pos x="T8" y="T9"/>
                  </a:cxn>
                </a:cxnLst>
                <a:rect l="0" t="0" r="r" b="b"/>
                <a:pathLst>
                  <a:path w="25" h="9">
                    <a:moveTo>
                      <a:pt x="0" y="9"/>
                    </a:moveTo>
                    <a:cubicBezTo>
                      <a:pt x="8" y="4"/>
                      <a:pt x="17" y="1"/>
                      <a:pt x="25" y="0"/>
                    </a:cubicBezTo>
                    <a:cubicBezTo>
                      <a:pt x="25" y="1"/>
                      <a:pt x="25" y="1"/>
                      <a:pt x="25" y="1"/>
                    </a:cubicBezTo>
                    <a:cubicBezTo>
                      <a:pt x="17" y="2"/>
                      <a:pt x="9" y="5"/>
                      <a:pt x="1" y="9"/>
                    </a:cubicBezTo>
                    <a:lnTo>
                      <a:pt x="0"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7">
                <a:extLst>
                  <a:ext uri="{FF2B5EF4-FFF2-40B4-BE49-F238E27FC236}">
                    <a16:creationId xmlns:a16="http://schemas.microsoft.com/office/drawing/2014/main" id="{CCAAA36B-FD91-4BCA-8E59-4B885872916E}"/>
                  </a:ext>
                </a:extLst>
              </p:cNvPr>
              <p:cNvSpPr>
                <a:spLocks/>
              </p:cNvSpPr>
              <p:nvPr/>
            </p:nvSpPr>
            <p:spPr bwMode="auto">
              <a:xfrm>
                <a:off x="6118" y="2287"/>
                <a:ext cx="349" cy="1000"/>
              </a:xfrm>
              <a:custGeom>
                <a:avLst/>
                <a:gdLst>
                  <a:gd name="T0" fmla="*/ 3 w 147"/>
                  <a:gd name="T1" fmla="*/ 1 h 421"/>
                  <a:gd name="T2" fmla="*/ 68 w 147"/>
                  <a:gd name="T3" fmla="*/ 57 h 421"/>
                  <a:gd name="T4" fmla="*/ 113 w 147"/>
                  <a:gd name="T5" fmla="*/ 134 h 421"/>
                  <a:gd name="T6" fmla="*/ 146 w 147"/>
                  <a:gd name="T7" fmla="*/ 317 h 421"/>
                  <a:gd name="T8" fmla="*/ 136 w 147"/>
                  <a:gd name="T9" fmla="*/ 419 h 421"/>
                  <a:gd name="T10" fmla="*/ 134 w 147"/>
                  <a:gd name="T11" fmla="*/ 419 h 421"/>
                  <a:gd name="T12" fmla="*/ 133 w 147"/>
                  <a:gd name="T13" fmla="*/ 239 h 421"/>
                  <a:gd name="T14" fmla="*/ 72 w 147"/>
                  <a:gd name="T15" fmla="*/ 70 h 421"/>
                  <a:gd name="T16" fmla="*/ 2 w 147"/>
                  <a:gd name="T17" fmla="*/ 3 h 421"/>
                  <a:gd name="T18" fmla="*/ 3 w 147"/>
                  <a:gd name="T19" fmla="*/ 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421">
                    <a:moveTo>
                      <a:pt x="3" y="1"/>
                    </a:moveTo>
                    <a:cubicBezTo>
                      <a:pt x="27" y="18"/>
                      <a:pt x="49" y="36"/>
                      <a:pt x="68" y="57"/>
                    </a:cubicBezTo>
                    <a:cubicBezTo>
                      <a:pt x="88" y="80"/>
                      <a:pt x="102" y="106"/>
                      <a:pt x="113" y="134"/>
                    </a:cubicBezTo>
                    <a:cubicBezTo>
                      <a:pt x="134" y="192"/>
                      <a:pt x="145" y="255"/>
                      <a:pt x="146" y="317"/>
                    </a:cubicBezTo>
                    <a:cubicBezTo>
                      <a:pt x="147" y="351"/>
                      <a:pt x="144" y="385"/>
                      <a:pt x="136" y="419"/>
                    </a:cubicBezTo>
                    <a:cubicBezTo>
                      <a:pt x="136" y="421"/>
                      <a:pt x="134" y="420"/>
                      <a:pt x="134" y="419"/>
                    </a:cubicBezTo>
                    <a:cubicBezTo>
                      <a:pt x="143" y="359"/>
                      <a:pt x="143" y="299"/>
                      <a:pt x="133" y="239"/>
                    </a:cubicBezTo>
                    <a:cubicBezTo>
                      <a:pt x="124" y="181"/>
                      <a:pt x="109" y="118"/>
                      <a:pt x="72" y="70"/>
                    </a:cubicBezTo>
                    <a:cubicBezTo>
                      <a:pt x="52" y="45"/>
                      <a:pt x="27" y="24"/>
                      <a:pt x="2" y="3"/>
                    </a:cubicBezTo>
                    <a:cubicBezTo>
                      <a:pt x="0" y="2"/>
                      <a:pt x="2" y="0"/>
                      <a:pt x="3" y="1"/>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8">
                <a:extLst>
                  <a:ext uri="{FF2B5EF4-FFF2-40B4-BE49-F238E27FC236}">
                    <a16:creationId xmlns:a16="http://schemas.microsoft.com/office/drawing/2014/main" id="{63472549-5B5B-4CFD-A39E-EE57F44FF5FB}"/>
                  </a:ext>
                </a:extLst>
              </p:cNvPr>
              <p:cNvSpPr>
                <a:spLocks/>
              </p:cNvSpPr>
              <p:nvPr/>
            </p:nvSpPr>
            <p:spPr bwMode="auto">
              <a:xfrm>
                <a:off x="6118" y="2282"/>
                <a:ext cx="328" cy="658"/>
              </a:xfrm>
              <a:custGeom>
                <a:avLst/>
                <a:gdLst>
                  <a:gd name="T0" fmla="*/ 138 w 138"/>
                  <a:gd name="T1" fmla="*/ 277 h 277"/>
                  <a:gd name="T2" fmla="*/ 91 w 138"/>
                  <a:gd name="T3" fmla="*/ 217 h 277"/>
                  <a:gd name="T4" fmla="*/ 36 w 138"/>
                  <a:gd name="T5" fmla="*/ 151 h 277"/>
                  <a:gd name="T6" fmla="*/ 64 w 138"/>
                  <a:gd name="T7" fmla="*/ 119 h 277"/>
                  <a:gd name="T8" fmla="*/ 15 w 138"/>
                  <a:gd name="T9" fmla="*/ 110 h 277"/>
                  <a:gd name="T10" fmla="*/ 0 w 138"/>
                  <a:gd name="T11" fmla="*/ 0 h 277"/>
                  <a:gd name="T12" fmla="*/ 102 w 138"/>
                  <a:gd name="T13" fmla="*/ 120 h 277"/>
                  <a:gd name="T14" fmla="*/ 138 w 138"/>
                  <a:gd name="T15" fmla="*/ 277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77">
                    <a:moveTo>
                      <a:pt x="138" y="277"/>
                    </a:moveTo>
                    <a:cubicBezTo>
                      <a:pt x="138" y="277"/>
                      <a:pt x="119" y="244"/>
                      <a:pt x="91" y="217"/>
                    </a:cubicBezTo>
                    <a:cubicBezTo>
                      <a:pt x="63" y="189"/>
                      <a:pt x="40" y="169"/>
                      <a:pt x="36" y="151"/>
                    </a:cubicBezTo>
                    <a:cubicBezTo>
                      <a:pt x="33" y="133"/>
                      <a:pt x="64" y="119"/>
                      <a:pt x="64" y="119"/>
                    </a:cubicBezTo>
                    <a:cubicBezTo>
                      <a:pt x="64" y="119"/>
                      <a:pt x="26" y="126"/>
                      <a:pt x="15" y="110"/>
                    </a:cubicBezTo>
                    <a:cubicBezTo>
                      <a:pt x="5" y="94"/>
                      <a:pt x="0" y="0"/>
                      <a:pt x="0" y="0"/>
                    </a:cubicBezTo>
                    <a:cubicBezTo>
                      <a:pt x="0" y="0"/>
                      <a:pt x="70" y="50"/>
                      <a:pt x="102" y="120"/>
                    </a:cubicBezTo>
                    <a:cubicBezTo>
                      <a:pt x="135" y="190"/>
                      <a:pt x="138" y="277"/>
                      <a:pt x="138" y="277"/>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9">
                <a:extLst>
                  <a:ext uri="{FF2B5EF4-FFF2-40B4-BE49-F238E27FC236}">
                    <a16:creationId xmlns:a16="http://schemas.microsoft.com/office/drawing/2014/main" id="{6B2E11EF-761A-441D-84F6-73E8E35CF3AF}"/>
                  </a:ext>
                </a:extLst>
              </p:cNvPr>
              <p:cNvSpPr>
                <a:spLocks/>
              </p:cNvSpPr>
              <p:nvPr/>
            </p:nvSpPr>
            <p:spPr bwMode="auto">
              <a:xfrm>
                <a:off x="6173" y="2339"/>
                <a:ext cx="273" cy="554"/>
              </a:xfrm>
              <a:custGeom>
                <a:avLst/>
                <a:gdLst>
                  <a:gd name="T0" fmla="*/ 1 w 115"/>
                  <a:gd name="T1" fmla="*/ 0 h 233"/>
                  <a:gd name="T2" fmla="*/ 77 w 115"/>
                  <a:gd name="T3" fmla="*/ 98 h 233"/>
                  <a:gd name="T4" fmla="*/ 93 w 115"/>
                  <a:gd name="T5" fmla="*/ 138 h 233"/>
                  <a:gd name="T6" fmla="*/ 93 w 115"/>
                  <a:gd name="T7" fmla="*/ 138 h 233"/>
                  <a:gd name="T8" fmla="*/ 95 w 115"/>
                  <a:gd name="T9" fmla="*/ 146 h 233"/>
                  <a:gd name="T10" fmla="*/ 95 w 115"/>
                  <a:gd name="T11" fmla="*/ 147 h 233"/>
                  <a:gd name="T12" fmla="*/ 115 w 115"/>
                  <a:gd name="T13" fmla="*/ 233 h 233"/>
                  <a:gd name="T14" fmla="*/ 115 w 115"/>
                  <a:gd name="T15" fmla="*/ 233 h 233"/>
                  <a:gd name="T16" fmla="*/ 105 w 115"/>
                  <a:gd name="T17" fmla="*/ 189 h 233"/>
                  <a:gd name="T18" fmla="*/ 105 w 115"/>
                  <a:gd name="T19" fmla="*/ 189 h 233"/>
                  <a:gd name="T20" fmla="*/ 86 w 115"/>
                  <a:gd name="T21" fmla="*/ 185 h 233"/>
                  <a:gd name="T22" fmla="*/ 86 w 115"/>
                  <a:gd name="T23" fmla="*/ 184 h 233"/>
                  <a:gd name="T24" fmla="*/ 104 w 115"/>
                  <a:gd name="T25" fmla="*/ 187 h 233"/>
                  <a:gd name="T26" fmla="*/ 93 w 115"/>
                  <a:gd name="T27" fmla="*/ 148 h 233"/>
                  <a:gd name="T28" fmla="*/ 52 w 115"/>
                  <a:gd name="T29" fmla="*/ 142 h 233"/>
                  <a:gd name="T30" fmla="*/ 52 w 115"/>
                  <a:gd name="T31" fmla="*/ 142 h 233"/>
                  <a:gd name="T32" fmla="*/ 93 w 115"/>
                  <a:gd name="T33" fmla="*/ 146 h 233"/>
                  <a:gd name="T34" fmla="*/ 90 w 115"/>
                  <a:gd name="T35" fmla="*/ 139 h 233"/>
                  <a:gd name="T36" fmla="*/ 63 w 115"/>
                  <a:gd name="T37" fmla="*/ 134 h 233"/>
                  <a:gd name="T38" fmla="*/ 63 w 115"/>
                  <a:gd name="T39" fmla="*/ 134 h 233"/>
                  <a:gd name="T40" fmla="*/ 90 w 115"/>
                  <a:gd name="T41" fmla="*/ 137 h 233"/>
                  <a:gd name="T42" fmla="*/ 77 w 115"/>
                  <a:gd name="T43" fmla="*/ 104 h 233"/>
                  <a:gd name="T44" fmla="*/ 64 w 115"/>
                  <a:gd name="T45" fmla="*/ 78 h 233"/>
                  <a:gd name="T46" fmla="*/ 42 w 115"/>
                  <a:gd name="T47" fmla="*/ 74 h 233"/>
                  <a:gd name="T48" fmla="*/ 42 w 115"/>
                  <a:gd name="T49" fmla="*/ 74 h 233"/>
                  <a:gd name="T50" fmla="*/ 63 w 115"/>
                  <a:gd name="T51" fmla="*/ 76 h 233"/>
                  <a:gd name="T52" fmla="*/ 51 w 115"/>
                  <a:gd name="T53" fmla="*/ 59 h 233"/>
                  <a:gd name="T54" fmla="*/ 51 w 115"/>
                  <a:gd name="T55" fmla="*/ 59 h 233"/>
                  <a:gd name="T56" fmla="*/ 3 w 115"/>
                  <a:gd name="T57" fmla="*/ 55 h 233"/>
                  <a:gd name="T58" fmla="*/ 3 w 115"/>
                  <a:gd name="T59" fmla="*/ 55 h 233"/>
                  <a:gd name="T60" fmla="*/ 49 w 115"/>
                  <a:gd name="T61" fmla="*/ 56 h 233"/>
                  <a:gd name="T62" fmla="*/ 44 w 115"/>
                  <a:gd name="T63" fmla="*/ 49 h 233"/>
                  <a:gd name="T64" fmla="*/ 15 w 115"/>
                  <a:gd name="T65" fmla="*/ 45 h 233"/>
                  <a:gd name="T66" fmla="*/ 14 w 115"/>
                  <a:gd name="T67" fmla="*/ 44 h 233"/>
                  <a:gd name="T68" fmla="*/ 42 w 115"/>
                  <a:gd name="T69" fmla="*/ 47 h 233"/>
                  <a:gd name="T70" fmla="*/ 0 w 115"/>
                  <a:gd name="T71" fmla="*/ 1 h 233"/>
                  <a:gd name="T72" fmla="*/ 1 w 115"/>
                  <a:gd name="T73"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233">
                    <a:moveTo>
                      <a:pt x="1" y="0"/>
                    </a:moveTo>
                    <a:cubicBezTo>
                      <a:pt x="30" y="29"/>
                      <a:pt x="60" y="60"/>
                      <a:pt x="77" y="98"/>
                    </a:cubicBezTo>
                    <a:cubicBezTo>
                      <a:pt x="83" y="111"/>
                      <a:pt x="88" y="124"/>
                      <a:pt x="93" y="138"/>
                    </a:cubicBezTo>
                    <a:cubicBezTo>
                      <a:pt x="93" y="138"/>
                      <a:pt x="93" y="138"/>
                      <a:pt x="93" y="138"/>
                    </a:cubicBezTo>
                    <a:cubicBezTo>
                      <a:pt x="94" y="141"/>
                      <a:pt x="95" y="144"/>
                      <a:pt x="95" y="146"/>
                    </a:cubicBezTo>
                    <a:cubicBezTo>
                      <a:pt x="95" y="147"/>
                      <a:pt x="95" y="147"/>
                      <a:pt x="95" y="147"/>
                    </a:cubicBezTo>
                    <a:cubicBezTo>
                      <a:pt x="104" y="175"/>
                      <a:pt x="110" y="205"/>
                      <a:pt x="115" y="233"/>
                    </a:cubicBezTo>
                    <a:cubicBezTo>
                      <a:pt x="115" y="233"/>
                      <a:pt x="115" y="233"/>
                      <a:pt x="115" y="233"/>
                    </a:cubicBezTo>
                    <a:cubicBezTo>
                      <a:pt x="112" y="219"/>
                      <a:pt x="109" y="204"/>
                      <a:pt x="105" y="189"/>
                    </a:cubicBezTo>
                    <a:cubicBezTo>
                      <a:pt x="105" y="189"/>
                      <a:pt x="105" y="189"/>
                      <a:pt x="105" y="189"/>
                    </a:cubicBezTo>
                    <a:cubicBezTo>
                      <a:pt x="99" y="187"/>
                      <a:pt x="93" y="185"/>
                      <a:pt x="86" y="185"/>
                    </a:cubicBezTo>
                    <a:cubicBezTo>
                      <a:pt x="86" y="185"/>
                      <a:pt x="86" y="184"/>
                      <a:pt x="86" y="184"/>
                    </a:cubicBezTo>
                    <a:cubicBezTo>
                      <a:pt x="92" y="184"/>
                      <a:pt x="99" y="185"/>
                      <a:pt x="104" y="187"/>
                    </a:cubicBezTo>
                    <a:cubicBezTo>
                      <a:pt x="101" y="174"/>
                      <a:pt x="97" y="161"/>
                      <a:pt x="93" y="148"/>
                    </a:cubicBezTo>
                    <a:cubicBezTo>
                      <a:pt x="80" y="144"/>
                      <a:pt x="66" y="143"/>
                      <a:pt x="52" y="142"/>
                    </a:cubicBezTo>
                    <a:cubicBezTo>
                      <a:pt x="52" y="142"/>
                      <a:pt x="52" y="142"/>
                      <a:pt x="52" y="142"/>
                    </a:cubicBezTo>
                    <a:cubicBezTo>
                      <a:pt x="66" y="141"/>
                      <a:pt x="79" y="143"/>
                      <a:pt x="93" y="146"/>
                    </a:cubicBezTo>
                    <a:cubicBezTo>
                      <a:pt x="92" y="143"/>
                      <a:pt x="91" y="141"/>
                      <a:pt x="90" y="139"/>
                    </a:cubicBezTo>
                    <a:cubicBezTo>
                      <a:pt x="81" y="137"/>
                      <a:pt x="72" y="135"/>
                      <a:pt x="63" y="134"/>
                    </a:cubicBezTo>
                    <a:cubicBezTo>
                      <a:pt x="63" y="134"/>
                      <a:pt x="63" y="134"/>
                      <a:pt x="63" y="134"/>
                    </a:cubicBezTo>
                    <a:cubicBezTo>
                      <a:pt x="72" y="134"/>
                      <a:pt x="81" y="135"/>
                      <a:pt x="90" y="137"/>
                    </a:cubicBezTo>
                    <a:cubicBezTo>
                      <a:pt x="86" y="126"/>
                      <a:pt x="82" y="115"/>
                      <a:pt x="77" y="104"/>
                    </a:cubicBezTo>
                    <a:cubicBezTo>
                      <a:pt x="74" y="95"/>
                      <a:pt x="69" y="87"/>
                      <a:pt x="64" y="78"/>
                    </a:cubicBezTo>
                    <a:cubicBezTo>
                      <a:pt x="57" y="77"/>
                      <a:pt x="49" y="75"/>
                      <a:pt x="42" y="74"/>
                    </a:cubicBezTo>
                    <a:cubicBezTo>
                      <a:pt x="42" y="74"/>
                      <a:pt x="42" y="74"/>
                      <a:pt x="42" y="74"/>
                    </a:cubicBezTo>
                    <a:cubicBezTo>
                      <a:pt x="49" y="74"/>
                      <a:pt x="56" y="74"/>
                      <a:pt x="63" y="76"/>
                    </a:cubicBezTo>
                    <a:cubicBezTo>
                      <a:pt x="59" y="70"/>
                      <a:pt x="55" y="64"/>
                      <a:pt x="51" y="59"/>
                    </a:cubicBezTo>
                    <a:cubicBezTo>
                      <a:pt x="51" y="59"/>
                      <a:pt x="51" y="59"/>
                      <a:pt x="51" y="59"/>
                    </a:cubicBezTo>
                    <a:cubicBezTo>
                      <a:pt x="35" y="55"/>
                      <a:pt x="19" y="52"/>
                      <a:pt x="3" y="55"/>
                    </a:cubicBezTo>
                    <a:cubicBezTo>
                      <a:pt x="3" y="55"/>
                      <a:pt x="3" y="55"/>
                      <a:pt x="3" y="55"/>
                    </a:cubicBezTo>
                    <a:cubicBezTo>
                      <a:pt x="19" y="51"/>
                      <a:pt x="34" y="53"/>
                      <a:pt x="49" y="56"/>
                    </a:cubicBezTo>
                    <a:cubicBezTo>
                      <a:pt x="47" y="54"/>
                      <a:pt x="46" y="52"/>
                      <a:pt x="44" y="49"/>
                    </a:cubicBezTo>
                    <a:cubicBezTo>
                      <a:pt x="34" y="46"/>
                      <a:pt x="25" y="45"/>
                      <a:pt x="15" y="45"/>
                    </a:cubicBezTo>
                    <a:cubicBezTo>
                      <a:pt x="14" y="44"/>
                      <a:pt x="14" y="44"/>
                      <a:pt x="14" y="44"/>
                    </a:cubicBezTo>
                    <a:cubicBezTo>
                      <a:pt x="24" y="44"/>
                      <a:pt x="33" y="44"/>
                      <a:pt x="42" y="47"/>
                    </a:cubicBezTo>
                    <a:cubicBezTo>
                      <a:pt x="29" y="31"/>
                      <a:pt x="15" y="16"/>
                      <a:pt x="0" y="1"/>
                    </a:cubicBezTo>
                    <a:cubicBezTo>
                      <a:pt x="0" y="0"/>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0">
                <a:extLst>
                  <a:ext uri="{FF2B5EF4-FFF2-40B4-BE49-F238E27FC236}">
                    <a16:creationId xmlns:a16="http://schemas.microsoft.com/office/drawing/2014/main" id="{528D29CE-A978-4D60-8C84-396C171C1AD5}"/>
                  </a:ext>
                </a:extLst>
              </p:cNvPr>
              <p:cNvSpPr>
                <a:spLocks/>
              </p:cNvSpPr>
              <p:nvPr/>
            </p:nvSpPr>
            <p:spPr bwMode="auto">
              <a:xfrm>
                <a:off x="6177" y="2489"/>
                <a:ext cx="34" cy="5"/>
              </a:xfrm>
              <a:custGeom>
                <a:avLst/>
                <a:gdLst>
                  <a:gd name="T0" fmla="*/ 0 w 14"/>
                  <a:gd name="T1" fmla="*/ 1 h 2"/>
                  <a:gd name="T2" fmla="*/ 14 w 14"/>
                  <a:gd name="T3" fmla="*/ 0 h 2"/>
                  <a:gd name="T4" fmla="*/ 14 w 14"/>
                  <a:gd name="T5" fmla="*/ 1 h 2"/>
                  <a:gd name="T6" fmla="*/ 0 w 14"/>
                  <a:gd name="T7" fmla="*/ 1 h 2"/>
                </a:gdLst>
                <a:ahLst/>
                <a:cxnLst>
                  <a:cxn ang="0">
                    <a:pos x="T0" y="T1"/>
                  </a:cxn>
                  <a:cxn ang="0">
                    <a:pos x="T2" y="T3"/>
                  </a:cxn>
                  <a:cxn ang="0">
                    <a:pos x="T4" y="T5"/>
                  </a:cxn>
                  <a:cxn ang="0">
                    <a:pos x="T6" y="T7"/>
                  </a:cxn>
                </a:cxnLst>
                <a:rect l="0" t="0" r="r" b="b"/>
                <a:pathLst>
                  <a:path w="14" h="2">
                    <a:moveTo>
                      <a:pt x="0" y="1"/>
                    </a:moveTo>
                    <a:cubicBezTo>
                      <a:pt x="4" y="0"/>
                      <a:pt x="9" y="0"/>
                      <a:pt x="14" y="0"/>
                    </a:cubicBezTo>
                    <a:cubicBezTo>
                      <a:pt x="14" y="0"/>
                      <a:pt x="14" y="1"/>
                      <a:pt x="14" y="1"/>
                    </a:cubicBezTo>
                    <a:cubicBezTo>
                      <a:pt x="9" y="2"/>
                      <a:pt x="4"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1">
                <a:extLst>
                  <a:ext uri="{FF2B5EF4-FFF2-40B4-BE49-F238E27FC236}">
                    <a16:creationId xmlns:a16="http://schemas.microsoft.com/office/drawing/2014/main" id="{E167FFB3-51B9-41EA-9D2C-18378DA1A235}"/>
                  </a:ext>
                </a:extLst>
              </p:cNvPr>
              <p:cNvSpPr>
                <a:spLocks/>
              </p:cNvSpPr>
              <p:nvPr/>
            </p:nvSpPr>
            <p:spPr bwMode="auto">
              <a:xfrm>
                <a:off x="6294" y="2705"/>
                <a:ext cx="54" cy="12"/>
              </a:xfrm>
              <a:custGeom>
                <a:avLst/>
                <a:gdLst>
                  <a:gd name="T0" fmla="*/ 1 w 23"/>
                  <a:gd name="T1" fmla="*/ 0 h 5"/>
                  <a:gd name="T2" fmla="*/ 23 w 23"/>
                  <a:gd name="T3" fmla="*/ 5 h 5"/>
                  <a:gd name="T4" fmla="*/ 22 w 23"/>
                  <a:gd name="T5" fmla="*/ 5 h 5"/>
                  <a:gd name="T6" fmla="*/ 1 w 23"/>
                  <a:gd name="T7" fmla="*/ 2 h 5"/>
                  <a:gd name="T8" fmla="*/ 1 w 23"/>
                  <a:gd name="T9" fmla="*/ 0 h 5"/>
                </a:gdLst>
                <a:ahLst/>
                <a:cxnLst>
                  <a:cxn ang="0">
                    <a:pos x="T0" y="T1"/>
                  </a:cxn>
                  <a:cxn ang="0">
                    <a:pos x="T2" y="T3"/>
                  </a:cxn>
                  <a:cxn ang="0">
                    <a:pos x="T4" y="T5"/>
                  </a:cxn>
                  <a:cxn ang="0">
                    <a:pos x="T6" y="T7"/>
                  </a:cxn>
                  <a:cxn ang="0">
                    <a:pos x="T8" y="T9"/>
                  </a:cxn>
                </a:cxnLst>
                <a:rect l="0" t="0" r="r" b="b"/>
                <a:pathLst>
                  <a:path w="23" h="5">
                    <a:moveTo>
                      <a:pt x="1" y="0"/>
                    </a:moveTo>
                    <a:cubicBezTo>
                      <a:pt x="8" y="0"/>
                      <a:pt x="16" y="2"/>
                      <a:pt x="23" y="5"/>
                    </a:cubicBezTo>
                    <a:cubicBezTo>
                      <a:pt x="22" y="5"/>
                      <a:pt x="22" y="5"/>
                      <a:pt x="22" y="5"/>
                    </a:cubicBezTo>
                    <a:cubicBezTo>
                      <a:pt x="15" y="3"/>
                      <a:pt x="8" y="3"/>
                      <a:pt x="1" y="2"/>
                    </a:cubicBezTo>
                    <a:cubicBezTo>
                      <a:pt x="0" y="1"/>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2">
                <a:extLst>
                  <a:ext uri="{FF2B5EF4-FFF2-40B4-BE49-F238E27FC236}">
                    <a16:creationId xmlns:a16="http://schemas.microsoft.com/office/drawing/2014/main" id="{291BB289-C8E3-4E55-9D5B-A70D21DED3AB}"/>
                  </a:ext>
                </a:extLst>
              </p:cNvPr>
              <p:cNvSpPr>
                <a:spLocks/>
              </p:cNvSpPr>
              <p:nvPr/>
            </p:nvSpPr>
            <p:spPr bwMode="auto">
              <a:xfrm>
                <a:off x="6332" y="2631"/>
                <a:ext cx="21" cy="5"/>
              </a:xfrm>
              <a:custGeom>
                <a:avLst/>
                <a:gdLst>
                  <a:gd name="T0" fmla="*/ 0 w 9"/>
                  <a:gd name="T1" fmla="*/ 0 h 2"/>
                  <a:gd name="T2" fmla="*/ 9 w 9"/>
                  <a:gd name="T3" fmla="*/ 1 h 2"/>
                  <a:gd name="T4" fmla="*/ 9 w 9"/>
                  <a:gd name="T5" fmla="*/ 2 h 2"/>
                  <a:gd name="T6" fmla="*/ 0 w 9"/>
                  <a:gd name="T7" fmla="*/ 1 h 2"/>
                  <a:gd name="T8" fmla="*/ 0 w 9"/>
                  <a:gd name="T9" fmla="*/ 0 h 2"/>
                </a:gdLst>
                <a:ahLst/>
                <a:cxnLst>
                  <a:cxn ang="0">
                    <a:pos x="T0" y="T1"/>
                  </a:cxn>
                  <a:cxn ang="0">
                    <a:pos x="T2" y="T3"/>
                  </a:cxn>
                  <a:cxn ang="0">
                    <a:pos x="T4" y="T5"/>
                  </a:cxn>
                  <a:cxn ang="0">
                    <a:pos x="T6" y="T7"/>
                  </a:cxn>
                  <a:cxn ang="0">
                    <a:pos x="T8" y="T9"/>
                  </a:cxn>
                </a:cxnLst>
                <a:rect l="0" t="0" r="r" b="b"/>
                <a:pathLst>
                  <a:path w="9" h="2">
                    <a:moveTo>
                      <a:pt x="0" y="0"/>
                    </a:moveTo>
                    <a:cubicBezTo>
                      <a:pt x="3" y="0"/>
                      <a:pt x="6" y="1"/>
                      <a:pt x="9" y="1"/>
                    </a:cubicBezTo>
                    <a:cubicBezTo>
                      <a:pt x="9" y="2"/>
                      <a:pt x="9" y="2"/>
                      <a:pt x="9" y="2"/>
                    </a:cubicBezTo>
                    <a:cubicBezTo>
                      <a:pt x="6" y="2"/>
                      <a:pt x="3" y="2"/>
                      <a:pt x="0" y="1"/>
                    </a:cubicBezTo>
                    <a:cubicBezTo>
                      <a:pt x="0"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53">
                <a:extLst>
                  <a:ext uri="{FF2B5EF4-FFF2-40B4-BE49-F238E27FC236}">
                    <a16:creationId xmlns:a16="http://schemas.microsoft.com/office/drawing/2014/main" id="{44E52F75-6EED-49E2-89DC-C238567C21A2}"/>
                  </a:ext>
                </a:extLst>
              </p:cNvPr>
              <p:cNvSpPr>
                <a:spLocks/>
              </p:cNvSpPr>
              <p:nvPr/>
            </p:nvSpPr>
            <p:spPr bwMode="auto">
              <a:xfrm>
                <a:off x="6448" y="2525"/>
                <a:ext cx="489" cy="733"/>
              </a:xfrm>
              <a:custGeom>
                <a:avLst/>
                <a:gdLst>
                  <a:gd name="T0" fmla="*/ 204 w 206"/>
                  <a:gd name="T1" fmla="*/ 0 h 309"/>
                  <a:gd name="T2" fmla="*/ 139 w 206"/>
                  <a:gd name="T3" fmla="*/ 31 h 309"/>
                  <a:gd name="T4" fmla="*/ 85 w 206"/>
                  <a:gd name="T5" fmla="*/ 82 h 309"/>
                  <a:gd name="T6" fmla="*/ 15 w 206"/>
                  <a:gd name="T7" fmla="*/ 223 h 309"/>
                  <a:gd name="T8" fmla="*/ 0 w 206"/>
                  <a:gd name="T9" fmla="*/ 308 h 309"/>
                  <a:gd name="T10" fmla="*/ 1 w 206"/>
                  <a:gd name="T11" fmla="*/ 308 h 309"/>
                  <a:gd name="T12" fmla="*/ 44 w 206"/>
                  <a:gd name="T13" fmla="*/ 163 h 309"/>
                  <a:gd name="T14" fmla="*/ 133 w 206"/>
                  <a:gd name="T15" fmla="*/ 40 h 309"/>
                  <a:gd name="T16" fmla="*/ 205 w 206"/>
                  <a:gd name="T17" fmla="*/ 2 h 309"/>
                  <a:gd name="T18" fmla="*/ 204 w 206"/>
                  <a:gd name="T19"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309">
                    <a:moveTo>
                      <a:pt x="204" y="0"/>
                    </a:moveTo>
                    <a:cubicBezTo>
                      <a:pt x="181" y="8"/>
                      <a:pt x="159" y="18"/>
                      <a:pt x="139" y="31"/>
                    </a:cubicBezTo>
                    <a:cubicBezTo>
                      <a:pt x="117" y="45"/>
                      <a:pt x="100" y="62"/>
                      <a:pt x="85" y="82"/>
                    </a:cubicBezTo>
                    <a:cubicBezTo>
                      <a:pt x="54" y="125"/>
                      <a:pt x="31" y="173"/>
                      <a:pt x="15" y="223"/>
                    </a:cubicBezTo>
                    <a:cubicBezTo>
                      <a:pt x="7" y="250"/>
                      <a:pt x="2" y="279"/>
                      <a:pt x="0" y="308"/>
                    </a:cubicBezTo>
                    <a:cubicBezTo>
                      <a:pt x="0" y="309"/>
                      <a:pt x="1" y="309"/>
                      <a:pt x="1" y="308"/>
                    </a:cubicBezTo>
                    <a:cubicBezTo>
                      <a:pt x="8" y="258"/>
                      <a:pt x="22" y="209"/>
                      <a:pt x="44" y="163"/>
                    </a:cubicBezTo>
                    <a:cubicBezTo>
                      <a:pt x="65" y="118"/>
                      <a:pt x="92" y="70"/>
                      <a:pt x="133" y="40"/>
                    </a:cubicBezTo>
                    <a:cubicBezTo>
                      <a:pt x="155" y="24"/>
                      <a:pt x="180" y="14"/>
                      <a:pt x="205" y="2"/>
                    </a:cubicBezTo>
                    <a:cubicBezTo>
                      <a:pt x="206" y="2"/>
                      <a:pt x="205" y="0"/>
                      <a:pt x="204" y="0"/>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54">
                <a:extLst>
                  <a:ext uri="{FF2B5EF4-FFF2-40B4-BE49-F238E27FC236}">
                    <a16:creationId xmlns:a16="http://schemas.microsoft.com/office/drawing/2014/main" id="{5C7D7CA9-9832-4B16-B28D-C157AB44DB3E}"/>
                  </a:ext>
                </a:extLst>
              </p:cNvPr>
              <p:cNvSpPr>
                <a:spLocks/>
              </p:cNvSpPr>
              <p:nvPr/>
            </p:nvSpPr>
            <p:spPr bwMode="auto">
              <a:xfrm>
                <a:off x="6524" y="2522"/>
                <a:ext cx="415" cy="454"/>
              </a:xfrm>
              <a:custGeom>
                <a:avLst/>
                <a:gdLst>
                  <a:gd name="T0" fmla="*/ 0 w 175"/>
                  <a:gd name="T1" fmla="*/ 191 h 191"/>
                  <a:gd name="T2" fmla="*/ 51 w 175"/>
                  <a:gd name="T3" fmla="*/ 154 h 191"/>
                  <a:gd name="T4" fmla="*/ 111 w 175"/>
                  <a:gd name="T5" fmla="*/ 113 h 191"/>
                  <a:gd name="T6" fmla="*/ 96 w 175"/>
                  <a:gd name="T7" fmla="*/ 81 h 191"/>
                  <a:gd name="T8" fmla="*/ 138 w 175"/>
                  <a:gd name="T9" fmla="*/ 85 h 191"/>
                  <a:gd name="T10" fmla="*/ 175 w 175"/>
                  <a:gd name="T11" fmla="*/ 0 h 191"/>
                  <a:gd name="T12" fmla="*/ 65 w 175"/>
                  <a:gd name="T13" fmla="*/ 73 h 191"/>
                  <a:gd name="T14" fmla="*/ 0 w 175"/>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91">
                    <a:moveTo>
                      <a:pt x="0" y="191"/>
                    </a:moveTo>
                    <a:cubicBezTo>
                      <a:pt x="0" y="191"/>
                      <a:pt x="23" y="170"/>
                      <a:pt x="51" y="154"/>
                    </a:cubicBezTo>
                    <a:cubicBezTo>
                      <a:pt x="80" y="138"/>
                      <a:pt x="104" y="127"/>
                      <a:pt x="111" y="113"/>
                    </a:cubicBezTo>
                    <a:cubicBezTo>
                      <a:pt x="118" y="99"/>
                      <a:pt x="96" y="81"/>
                      <a:pt x="96" y="81"/>
                    </a:cubicBezTo>
                    <a:cubicBezTo>
                      <a:pt x="96" y="81"/>
                      <a:pt x="125" y="95"/>
                      <a:pt x="138" y="85"/>
                    </a:cubicBezTo>
                    <a:cubicBezTo>
                      <a:pt x="150" y="74"/>
                      <a:pt x="175" y="0"/>
                      <a:pt x="175" y="0"/>
                    </a:cubicBezTo>
                    <a:cubicBezTo>
                      <a:pt x="175" y="0"/>
                      <a:pt x="107" y="24"/>
                      <a:pt x="65" y="73"/>
                    </a:cubicBezTo>
                    <a:cubicBezTo>
                      <a:pt x="22" y="122"/>
                      <a:pt x="0" y="191"/>
                      <a:pt x="0" y="191"/>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55">
                <a:extLst>
                  <a:ext uri="{FF2B5EF4-FFF2-40B4-BE49-F238E27FC236}">
                    <a16:creationId xmlns:a16="http://schemas.microsoft.com/office/drawing/2014/main" id="{885E6D2A-ED5D-4476-B645-681F1F379B00}"/>
                  </a:ext>
                </a:extLst>
              </p:cNvPr>
              <p:cNvSpPr>
                <a:spLocks/>
              </p:cNvSpPr>
              <p:nvPr/>
            </p:nvSpPr>
            <p:spPr bwMode="auto">
              <a:xfrm>
                <a:off x="6531" y="2560"/>
                <a:ext cx="337" cy="385"/>
              </a:xfrm>
              <a:custGeom>
                <a:avLst/>
                <a:gdLst>
                  <a:gd name="T0" fmla="*/ 0 w 142"/>
                  <a:gd name="T1" fmla="*/ 160 h 162"/>
                  <a:gd name="T2" fmla="*/ 142 w 142"/>
                  <a:gd name="T3" fmla="*/ 0 h 162"/>
                  <a:gd name="T4" fmla="*/ 142 w 142"/>
                  <a:gd name="T5" fmla="*/ 0 h 162"/>
                  <a:gd name="T6" fmla="*/ 97 w 142"/>
                  <a:gd name="T7" fmla="*/ 36 h 162"/>
                  <a:gd name="T8" fmla="*/ 133 w 142"/>
                  <a:gd name="T9" fmla="*/ 44 h 162"/>
                  <a:gd name="T10" fmla="*/ 133 w 142"/>
                  <a:gd name="T11" fmla="*/ 44 h 162"/>
                  <a:gd name="T12" fmla="*/ 95 w 142"/>
                  <a:gd name="T13" fmla="*/ 38 h 162"/>
                  <a:gd name="T14" fmla="*/ 95 w 142"/>
                  <a:gd name="T15" fmla="*/ 37 h 162"/>
                  <a:gd name="T16" fmla="*/ 88 w 142"/>
                  <a:gd name="T17" fmla="*/ 44 h 162"/>
                  <a:gd name="T18" fmla="*/ 108 w 142"/>
                  <a:gd name="T19" fmla="*/ 46 h 162"/>
                  <a:gd name="T20" fmla="*/ 108 w 142"/>
                  <a:gd name="T21" fmla="*/ 47 h 162"/>
                  <a:gd name="T22" fmla="*/ 87 w 142"/>
                  <a:gd name="T23" fmla="*/ 45 h 162"/>
                  <a:gd name="T24" fmla="*/ 55 w 142"/>
                  <a:gd name="T25" fmla="*/ 81 h 162"/>
                  <a:gd name="T26" fmla="*/ 69 w 142"/>
                  <a:gd name="T27" fmla="*/ 82 h 162"/>
                  <a:gd name="T28" fmla="*/ 69 w 142"/>
                  <a:gd name="T29" fmla="*/ 83 h 162"/>
                  <a:gd name="T30" fmla="*/ 54 w 142"/>
                  <a:gd name="T31" fmla="*/ 83 h 162"/>
                  <a:gd name="T32" fmla="*/ 48 w 142"/>
                  <a:gd name="T33" fmla="*/ 90 h 162"/>
                  <a:gd name="T34" fmla="*/ 90 w 142"/>
                  <a:gd name="T35" fmla="*/ 94 h 162"/>
                  <a:gd name="T36" fmla="*/ 90 w 142"/>
                  <a:gd name="T37" fmla="*/ 94 h 162"/>
                  <a:gd name="T38" fmla="*/ 47 w 142"/>
                  <a:gd name="T39" fmla="*/ 91 h 162"/>
                  <a:gd name="T40" fmla="*/ 42 w 142"/>
                  <a:gd name="T41" fmla="*/ 98 h 162"/>
                  <a:gd name="T42" fmla="*/ 67 w 142"/>
                  <a:gd name="T43" fmla="*/ 101 h 162"/>
                  <a:gd name="T44" fmla="*/ 67 w 142"/>
                  <a:gd name="T45" fmla="*/ 102 h 162"/>
                  <a:gd name="T46" fmla="*/ 41 w 142"/>
                  <a:gd name="T47" fmla="*/ 100 h 162"/>
                  <a:gd name="T48" fmla="*/ 20 w 142"/>
                  <a:gd name="T49" fmla="*/ 131 h 162"/>
                  <a:gd name="T50" fmla="*/ 31 w 142"/>
                  <a:gd name="T51" fmla="*/ 131 h 162"/>
                  <a:gd name="T52" fmla="*/ 31 w 142"/>
                  <a:gd name="T53" fmla="*/ 132 h 162"/>
                  <a:gd name="T54" fmla="*/ 19 w 142"/>
                  <a:gd name="T55" fmla="*/ 132 h 162"/>
                  <a:gd name="T56" fmla="*/ 2 w 142"/>
                  <a:gd name="T57" fmla="*/ 161 h 162"/>
                  <a:gd name="T58" fmla="*/ 0 w 142"/>
                  <a:gd name="T59"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2" h="162">
                    <a:moveTo>
                      <a:pt x="0" y="160"/>
                    </a:moveTo>
                    <a:cubicBezTo>
                      <a:pt x="34" y="96"/>
                      <a:pt x="80" y="38"/>
                      <a:pt x="142" y="0"/>
                    </a:cubicBezTo>
                    <a:cubicBezTo>
                      <a:pt x="142" y="0"/>
                      <a:pt x="142" y="0"/>
                      <a:pt x="142" y="0"/>
                    </a:cubicBezTo>
                    <a:cubicBezTo>
                      <a:pt x="126" y="11"/>
                      <a:pt x="111" y="23"/>
                      <a:pt x="97" y="36"/>
                    </a:cubicBezTo>
                    <a:cubicBezTo>
                      <a:pt x="109" y="36"/>
                      <a:pt x="122" y="38"/>
                      <a:pt x="133" y="44"/>
                    </a:cubicBezTo>
                    <a:cubicBezTo>
                      <a:pt x="133" y="44"/>
                      <a:pt x="133" y="44"/>
                      <a:pt x="133" y="44"/>
                    </a:cubicBezTo>
                    <a:cubicBezTo>
                      <a:pt x="120" y="40"/>
                      <a:pt x="109" y="37"/>
                      <a:pt x="95" y="38"/>
                    </a:cubicBezTo>
                    <a:cubicBezTo>
                      <a:pt x="95" y="37"/>
                      <a:pt x="95" y="37"/>
                      <a:pt x="95" y="37"/>
                    </a:cubicBezTo>
                    <a:cubicBezTo>
                      <a:pt x="93" y="40"/>
                      <a:pt x="90" y="42"/>
                      <a:pt x="88" y="44"/>
                    </a:cubicBezTo>
                    <a:cubicBezTo>
                      <a:pt x="95" y="44"/>
                      <a:pt x="101" y="45"/>
                      <a:pt x="108" y="46"/>
                    </a:cubicBezTo>
                    <a:cubicBezTo>
                      <a:pt x="108" y="47"/>
                      <a:pt x="108" y="47"/>
                      <a:pt x="108" y="47"/>
                    </a:cubicBezTo>
                    <a:cubicBezTo>
                      <a:pt x="101" y="45"/>
                      <a:pt x="94" y="45"/>
                      <a:pt x="87" y="45"/>
                    </a:cubicBezTo>
                    <a:cubicBezTo>
                      <a:pt x="76" y="56"/>
                      <a:pt x="65" y="69"/>
                      <a:pt x="55" y="81"/>
                    </a:cubicBezTo>
                    <a:cubicBezTo>
                      <a:pt x="60" y="81"/>
                      <a:pt x="64" y="81"/>
                      <a:pt x="69" y="82"/>
                    </a:cubicBezTo>
                    <a:cubicBezTo>
                      <a:pt x="69" y="83"/>
                      <a:pt x="69" y="83"/>
                      <a:pt x="69" y="83"/>
                    </a:cubicBezTo>
                    <a:cubicBezTo>
                      <a:pt x="64" y="82"/>
                      <a:pt x="59" y="82"/>
                      <a:pt x="54" y="83"/>
                    </a:cubicBezTo>
                    <a:cubicBezTo>
                      <a:pt x="52" y="85"/>
                      <a:pt x="50" y="88"/>
                      <a:pt x="48" y="90"/>
                    </a:cubicBezTo>
                    <a:cubicBezTo>
                      <a:pt x="62" y="89"/>
                      <a:pt x="76" y="90"/>
                      <a:pt x="90" y="94"/>
                    </a:cubicBezTo>
                    <a:cubicBezTo>
                      <a:pt x="90" y="94"/>
                      <a:pt x="90" y="94"/>
                      <a:pt x="90" y="94"/>
                    </a:cubicBezTo>
                    <a:cubicBezTo>
                      <a:pt x="76" y="91"/>
                      <a:pt x="61" y="91"/>
                      <a:pt x="47" y="91"/>
                    </a:cubicBezTo>
                    <a:cubicBezTo>
                      <a:pt x="46" y="94"/>
                      <a:pt x="44" y="96"/>
                      <a:pt x="42" y="98"/>
                    </a:cubicBezTo>
                    <a:cubicBezTo>
                      <a:pt x="51" y="98"/>
                      <a:pt x="59" y="99"/>
                      <a:pt x="67" y="101"/>
                    </a:cubicBezTo>
                    <a:cubicBezTo>
                      <a:pt x="67" y="102"/>
                      <a:pt x="67" y="102"/>
                      <a:pt x="67" y="102"/>
                    </a:cubicBezTo>
                    <a:cubicBezTo>
                      <a:pt x="58" y="100"/>
                      <a:pt x="50" y="99"/>
                      <a:pt x="41" y="100"/>
                    </a:cubicBezTo>
                    <a:cubicBezTo>
                      <a:pt x="34" y="110"/>
                      <a:pt x="27" y="120"/>
                      <a:pt x="20" y="131"/>
                    </a:cubicBezTo>
                    <a:cubicBezTo>
                      <a:pt x="24" y="130"/>
                      <a:pt x="27" y="130"/>
                      <a:pt x="31" y="131"/>
                    </a:cubicBezTo>
                    <a:cubicBezTo>
                      <a:pt x="31" y="132"/>
                      <a:pt x="31" y="132"/>
                      <a:pt x="31" y="132"/>
                    </a:cubicBezTo>
                    <a:cubicBezTo>
                      <a:pt x="27" y="131"/>
                      <a:pt x="23" y="132"/>
                      <a:pt x="19" y="132"/>
                    </a:cubicBezTo>
                    <a:cubicBezTo>
                      <a:pt x="13" y="142"/>
                      <a:pt x="7" y="151"/>
                      <a:pt x="2" y="161"/>
                    </a:cubicBezTo>
                    <a:cubicBezTo>
                      <a:pt x="1" y="162"/>
                      <a:pt x="0" y="161"/>
                      <a:pt x="0" y="16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56">
                <a:extLst>
                  <a:ext uri="{FF2B5EF4-FFF2-40B4-BE49-F238E27FC236}">
                    <a16:creationId xmlns:a16="http://schemas.microsoft.com/office/drawing/2014/main" id="{3E418D00-2CD4-4672-B0D7-FC26AF11596F}"/>
                  </a:ext>
                </a:extLst>
              </p:cNvPr>
              <p:cNvSpPr>
                <a:spLocks/>
              </p:cNvSpPr>
              <p:nvPr/>
            </p:nvSpPr>
            <p:spPr bwMode="auto">
              <a:xfrm>
                <a:off x="6657" y="2814"/>
                <a:ext cx="47" cy="7"/>
              </a:xfrm>
              <a:custGeom>
                <a:avLst/>
                <a:gdLst>
                  <a:gd name="T0" fmla="*/ 0 w 20"/>
                  <a:gd name="T1" fmla="*/ 0 h 3"/>
                  <a:gd name="T2" fmla="*/ 20 w 20"/>
                  <a:gd name="T3" fmla="*/ 2 h 3"/>
                  <a:gd name="T4" fmla="*/ 20 w 20"/>
                  <a:gd name="T5" fmla="*/ 3 h 3"/>
                  <a:gd name="T6" fmla="*/ 0 w 20"/>
                  <a:gd name="T7" fmla="*/ 1 h 3"/>
                  <a:gd name="T8" fmla="*/ 0 w 20"/>
                  <a:gd name="T9" fmla="*/ 0 h 3"/>
                </a:gdLst>
                <a:ahLst/>
                <a:cxnLst>
                  <a:cxn ang="0">
                    <a:pos x="T0" y="T1"/>
                  </a:cxn>
                  <a:cxn ang="0">
                    <a:pos x="T2" y="T3"/>
                  </a:cxn>
                  <a:cxn ang="0">
                    <a:pos x="T4" y="T5"/>
                  </a:cxn>
                  <a:cxn ang="0">
                    <a:pos x="T6" y="T7"/>
                  </a:cxn>
                  <a:cxn ang="0">
                    <a:pos x="T8" y="T9"/>
                  </a:cxn>
                </a:cxnLst>
                <a:rect l="0" t="0" r="r" b="b"/>
                <a:pathLst>
                  <a:path w="20" h="3">
                    <a:moveTo>
                      <a:pt x="0" y="0"/>
                    </a:moveTo>
                    <a:cubicBezTo>
                      <a:pt x="7" y="0"/>
                      <a:pt x="14" y="1"/>
                      <a:pt x="20" y="2"/>
                    </a:cubicBezTo>
                    <a:cubicBezTo>
                      <a:pt x="20" y="3"/>
                      <a:pt x="20" y="3"/>
                      <a:pt x="20" y="3"/>
                    </a:cubicBezTo>
                    <a:cubicBezTo>
                      <a:pt x="13" y="2"/>
                      <a:pt x="7" y="1"/>
                      <a:pt x="0" y="1"/>
                    </a:cubicBezTo>
                    <a:cubicBezTo>
                      <a:pt x="0" y="1"/>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57">
                <a:extLst>
                  <a:ext uri="{FF2B5EF4-FFF2-40B4-BE49-F238E27FC236}">
                    <a16:creationId xmlns:a16="http://schemas.microsoft.com/office/drawing/2014/main" id="{ED45E649-63B9-4086-8861-5AC25E2C153D}"/>
                  </a:ext>
                </a:extLst>
              </p:cNvPr>
              <p:cNvSpPr>
                <a:spLocks/>
              </p:cNvSpPr>
              <p:nvPr/>
            </p:nvSpPr>
            <p:spPr bwMode="auto">
              <a:xfrm>
                <a:off x="6797" y="2629"/>
                <a:ext cx="24" cy="2"/>
              </a:xfrm>
              <a:custGeom>
                <a:avLst/>
                <a:gdLst>
                  <a:gd name="T0" fmla="*/ 1 w 10"/>
                  <a:gd name="T1" fmla="*/ 0 h 1"/>
                  <a:gd name="T2" fmla="*/ 10 w 10"/>
                  <a:gd name="T3" fmla="*/ 1 h 1"/>
                  <a:gd name="T4" fmla="*/ 10 w 10"/>
                  <a:gd name="T5" fmla="*/ 1 h 1"/>
                  <a:gd name="T6" fmla="*/ 1 w 10"/>
                  <a:gd name="T7" fmla="*/ 1 h 1"/>
                  <a:gd name="T8" fmla="*/ 1 w 10"/>
                  <a:gd name="T9" fmla="*/ 0 h 1"/>
                </a:gdLst>
                <a:ahLst/>
                <a:cxnLst>
                  <a:cxn ang="0">
                    <a:pos x="T0" y="T1"/>
                  </a:cxn>
                  <a:cxn ang="0">
                    <a:pos x="T2" y="T3"/>
                  </a:cxn>
                  <a:cxn ang="0">
                    <a:pos x="T4" y="T5"/>
                  </a:cxn>
                  <a:cxn ang="0">
                    <a:pos x="T6" y="T7"/>
                  </a:cxn>
                  <a:cxn ang="0">
                    <a:pos x="T8" y="T9"/>
                  </a:cxn>
                </a:cxnLst>
                <a:rect l="0" t="0" r="r" b="b"/>
                <a:pathLst>
                  <a:path w="10" h="1">
                    <a:moveTo>
                      <a:pt x="1" y="0"/>
                    </a:moveTo>
                    <a:cubicBezTo>
                      <a:pt x="4" y="0"/>
                      <a:pt x="7" y="0"/>
                      <a:pt x="10" y="1"/>
                    </a:cubicBezTo>
                    <a:cubicBezTo>
                      <a:pt x="10" y="1"/>
                      <a:pt x="10" y="1"/>
                      <a:pt x="10" y="1"/>
                    </a:cubicBezTo>
                    <a:cubicBezTo>
                      <a:pt x="7" y="1"/>
                      <a:pt x="4" y="1"/>
                      <a:pt x="1" y="1"/>
                    </a:cubicBezTo>
                    <a:cubicBezTo>
                      <a:pt x="0" y="1"/>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58">
                <a:extLst>
                  <a:ext uri="{FF2B5EF4-FFF2-40B4-BE49-F238E27FC236}">
                    <a16:creationId xmlns:a16="http://schemas.microsoft.com/office/drawing/2014/main" id="{87D72489-6915-4261-A198-F86C553FE5C8}"/>
                  </a:ext>
                </a:extLst>
              </p:cNvPr>
              <p:cNvSpPr>
                <a:spLocks/>
              </p:cNvSpPr>
              <p:nvPr/>
            </p:nvSpPr>
            <p:spPr bwMode="auto">
              <a:xfrm>
                <a:off x="6315" y="3000"/>
                <a:ext cx="366" cy="479"/>
              </a:xfrm>
              <a:custGeom>
                <a:avLst/>
                <a:gdLst>
                  <a:gd name="T0" fmla="*/ 0 w 366"/>
                  <a:gd name="T1" fmla="*/ 479 h 479"/>
                  <a:gd name="T2" fmla="*/ 366 w 366"/>
                  <a:gd name="T3" fmla="*/ 479 h 479"/>
                  <a:gd name="T4" fmla="*/ 313 w 366"/>
                  <a:gd name="T5" fmla="*/ 97 h 479"/>
                  <a:gd name="T6" fmla="*/ 299 w 366"/>
                  <a:gd name="T7" fmla="*/ 0 h 479"/>
                  <a:gd name="T8" fmla="*/ 64 w 366"/>
                  <a:gd name="T9" fmla="*/ 0 h 479"/>
                  <a:gd name="T10" fmla="*/ 52 w 366"/>
                  <a:gd name="T11" fmla="*/ 97 h 479"/>
                  <a:gd name="T12" fmla="*/ 0 w 366"/>
                  <a:gd name="T13" fmla="*/ 479 h 479"/>
                </a:gdLst>
                <a:ahLst/>
                <a:cxnLst>
                  <a:cxn ang="0">
                    <a:pos x="T0" y="T1"/>
                  </a:cxn>
                  <a:cxn ang="0">
                    <a:pos x="T2" y="T3"/>
                  </a:cxn>
                  <a:cxn ang="0">
                    <a:pos x="T4" y="T5"/>
                  </a:cxn>
                  <a:cxn ang="0">
                    <a:pos x="T6" y="T7"/>
                  </a:cxn>
                  <a:cxn ang="0">
                    <a:pos x="T8" y="T9"/>
                  </a:cxn>
                  <a:cxn ang="0">
                    <a:pos x="T10" y="T11"/>
                  </a:cxn>
                  <a:cxn ang="0">
                    <a:pos x="T12" y="T13"/>
                  </a:cxn>
                </a:cxnLst>
                <a:rect l="0" t="0" r="r" b="b"/>
                <a:pathLst>
                  <a:path w="366" h="479">
                    <a:moveTo>
                      <a:pt x="0" y="479"/>
                    </a:moveTo>
                    <a:lnTo>
                      <a:pt x="366" y="479"/>
                    </a:lnTo>
                    <a:lnTo>
                      <a:pt x="313" y="97"/>
                    </a:lnTo>
                    <a:lnTo>
                      <a:pt x="299" y="0"/>
                    </a:lnTo>
                    <a:lnTo>
                      <a:pt x="64" y="0"/>
                    </a:lnTo>
                    <a:lnTo>
                      <a:pt x="52" y="97"/>
                    </a:lnTo>
                    <a:lnTo>
                      <a:pt x="0" y="479"/>
                    </a:ln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59">
                <a:extLst>
                  <a:ext uri="{FF2B5EF4-FFF2-40B4-BE49-F238E27FC236}">
                    <a16:creationId xmlns:a16="http://schemas.microsoft.com/office/drawing/2014/main" id="{EC0C9AA1-09D8-4682-AB55-9B0A4174BD6E}"/>
                  </a:ext>
                </a:extLst>
              </p:cNvPr>
              <p:cNvSpPr>
                <a:spLocks/>
              </p:cNvSpPr>
              <p:nvPr/>
            </p:nvSpPr>
            <p:spPr bwMode="auto">
              <a:xfrm>
                <a:off x="6367" y="3000"/>
                <a:ext cx="261" cy="97"/>
              </a:xfrm>
              <a:custGeom>
                <a:avLst/>
                <a:gdLst>
                  <a:gd name="T0" fmla="*/ 0 w 261"/>
                  <a:gd name="T1" fmla="*/ 97 h 97"/>
                  <a:gd name="T2" fmla="*/ 261 w 261"/>
                  <a:gd name="T3" fmla="*/ 97 h 97"/>
                  <a:gd name="T4" fmla="*/ 247 w 261"/>
                  <a:gd name="T5" fmla="*/ 0 h 97"/>
                  <a:gd name="T6" fmla="*/ 12 w 261"/>
                  <a:gd name="T7" fmla="*/ 0 h 97"/>
                  <a:gd name="T8" fmla="*/ 0 w 261"/>
                  <a:gd name="T9" fmla="*/ 97 h 97"/>
                </a:gdLst>
                <a:ahLst/>
                <a:cxnLst>
                  <a:cxn ang="0">
                    <a:pos x="T0" y="T1"/>
                  </a:cxn>
                  <a:cxn ang="0">
                    <a:pos x="T2" y="T3"/>
                  </a:cxn>
                  <a:cxn ang="0">
                    <a:pos x="T4" y="T5"/>
                  </a:cxn>
                  <a:cxn ang="0">
                    <a:pos x="T6" y="T7"/>
                  </a:cxn>
                  <a:cxn ang="0">
                    <a:pos x="T8" y="T9"/>
                  </a:cxn>
                </a:cxnLst>
                <a:rect l="0" t="0" r="r" b="b"/>
                <a:pathLst>
                  <a:path w="261" h="97">
                    <a:moveTo>
                      <a:pt x="0" y="97"/>
                    </a:moveTo>
                    <a:lnTo>
                      <a:pt x="261" y="97"/>
                    </a:lnTo>
                    <a:lnTo>
                      <a:pt x="247" y="0"/>
                    </a:lnTo>
                    <a:lnTo>
                      <a:pt x="12" y="0"/>
                    </a:lnTo>
                    <a:lnTo>
                      <a:pt x="0" y="97"/>
                    </a:lnTo>
                    <a:close/>
                  </a:path>
                </a:pathLst>
              </a:custGeom>
              <a:solidFill>
                <a:srgbClr val="0B0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0">
                <a:extLst>
                  <a:ext uri="{FF2B5EF4-FFF2-40B4-BE49-F238E27FC236}">
                    <a16:creationId xmlns:a16="http://schemas.microsoft.com/office/drawing/2014/main" id="{001293B7-2708-4E8D-9FEF-B29666F26700}"/>
                  </a:ext>
                </a:extLst>
              </p:cNvPr>
              <p:cNvSpPr>
                <a:spLocks noChangeArrowheads="1"/>
              </p:cNvSpPr>
              <p:nvPr/>
            </p:nvSpPr>
            <p:spPr bwMode="auto">
              <a:xfrm>
                <a:off x="6346" y="2966"/>
                <a:ext cx="301" cy="83"/>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61">
                <a:extLst>
                  <a:ext uri="{FF2B5EF4-FFF2-40B4-BE49-F238E27FC236}">
                    <a16:creationId xmlns:a16="http://schemas.microsoft.com/office/drawing/2014/main" id="{02D0BAB3-55AA-4D45-8173-63F0C796752C}"/>
                  </a:ext>
                </a:extLst>
              </p:cNvPr>
              <p:cNvSpPr>
                <a:spLocks noChangeArrowheads="1"/>
              </p:cNvSpPr>
              <p:nvPr/>
            </p:nvSpPr>
            <p:spPr bwMode="auto">
              <a:xfrm>
                <a:off x="1657" y="385"/>
                <a:ext cx="4274" cy="2909"/>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2">
                <a:extLst>
                  <a:ext uri="{FF2B5EF4-FFF2-40B4-BE49-F238E27FC236}">
                    <a16:creationId xmlns:a16="http://schemas.microsoft.com/office/drawing/2014/main" id="{722E6DDF-3A5B-4C09-A04D-0B86E7A86540}"/>
                  </a:ext>
                </a:extLst>
              </p:cNvPr>
              <p:cNvSpPr>
                <a:spLocks noChangeArrowheads="1"/>
              </p:cNvSpPr>
              <p:nvPr/>
            </p:nvSpPr>
            <p:spPr bwMode="auto">
              <a:xfrm>
                <a:off x="1657" y="385"/>
                <a:ext cx="4274" cy="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63">
                <a:extLst>
                  <a:ext uri="{FF2B5EF4-FFF2-40B4-BE49-F238E27FC236}">
                    <a16:creationId xmlns:a16="http://schemas.microsoft.com/office/drawing/2014/main" id="{513436C5-89C9-4AD9-93DA-EAEFD890F184}"/>
                  </a:ext>
                </a:extLst>
              </p:cNvPr>
              <p:cNvSpPr>
                <a:spLocks noChangeArrowheads="1"/>
              </p:cNvSpPr>
              <p:nvPr/>
            </p:nvSpPr>
            <p:spPr bwMode="auto">
              <a:xfrm>
                <a:off x="1657" y="2864"/>
                <a:ext cx="4274" cy="430"/>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64">
                <a:extLst>
                  <a:ext uri="{FF2B5EF4-FFF2-40B4-BE49-F238E27FC236}">
                    <a16:creationId xmlns:a16="http://schemas.microsoft.com/office/drawing/2014/main" id="{B9789B00-1E21-4D6C-9D34-E679C1DDC6ED}"/>
                  </a:ext>
                </a:extLst>
              </p:cNvPr>
              <p:cNvSpPr>
                <a:spLocks noChangeArrowheads="1"/>
              </p:cNvSpPr>
              <p:nvPr/>
            </p:nvSpPr>
            <p:spPr bwMode="auto">
              <a:xfrm>
                <a:off x="1657" y="2864"/>
                <a:ext cx="4274"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65">
                <a:extLst>
                  <a:ext uri="{FF2B5EF4-FFF2-40B4-BE49-F238E27FC236}">
                    <a16:creationId xmlns:a16="http://schemas.microsoft.com/office/drawing/2014/main" id="{D3EAE831-C786-44F3-BFC2-5E27D8A798C1}"/>
                  </a:ext>
                </a:extLst>
              </p:cNvPr>
              <p:cNvSpPr>
                <a:spLocks noChangeArrowheads="1"/>
              </p:cNvSpPr>
              <p:nvPr/>
            </p:nvSpPr>
            <p:spPr bwMode="auto">
              <a:xfrm>
                <a:off x="2962" y="3819"/>
                <a:ext cx="1666" cy="13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66">
                <a:extLst>
                  <a:ext uri="{FF2B5EF4-FFF2-40B4-BE49-F238E27FC236}">
                    <a16:creationId xmlns:a16="http://schemas.microsoft.com/office/drawing/2014/main" id="{584FB5AD-8141-4775-B744-1B38FE836C67}"/>
                  </a:ext>
                </a:extLst>
              </p:cNvPr>
              <p:cNvSpPr>
                <a:spLocks/>
              </p:cNvSpPr>
              <p:nvPr/>
            </p:nvSpPr>
            <p:spPr bwMode="auto">
              <a:xfrm>
                <a:off x="3159" y="3294"/>
                <a:ext cx="1270" cy="525"/>
              </a:xfrm>
              <a:custGeom>
                <a:avLst/>
                <a:gdLst>
                  <a:gd name="T0" fmla="*/ 1270 w 1270"/>
                  <a:gd name="T1" fmla="*/ 525 h 525"/>
                  <a:gd name="T2" fmla="*/ 0 w 1270"/>
                  <a:gd name="T3" fmla="*/ 525 h 525"/>
                  <a:gd name="T4" fmla="*/ 33 w 1270"/>
                  <a:gd name="T5" fmla="*/ 283 h 525"/>
                  <a:gd name="T6" fmla="*/ 36 w 1270"/>
                  <a:gd name="T7" fmla="*/ 271 h 525"/>
                  <a:gd name="T8" fmla="*/ 38 w 1270"/>
                  <a:gd name="T9" fmla="*/ 249 h 525"/>
                  <a:gd name="T10" fmla="*/ 40 w 1270"/>
                  <a:gd name="T11" fmla="*/ 238 h 525"/>
                  <a:gd name="T12" fmla="*/ 43 w 1270"/>
                  <a:gd name="T13" fmla="*/ 214 h 525"/>
                  <a:gd name="T14" fmla="*/ 43 w 1270"/>
                  <a:gd name="T15" fmla="*/ 211 h 525"/>
                  <a:gd name="T16" fmla="*/ 45 w 1270"/>
                  <a:gd name="T17" fmla="*/ 204 h 525"/>
                  <a:gd name="T18" fmla="*/ 47 w 1270"/>
                  <a:gd name="T19" fmla="*/ 181 h 525"/>
                  <a:gd name="T20" fmla="*/ 47 w 1270"/>
                  <a:gd name="T21" fmla="*/ 169 h 525"/>
                  <a:gd name="T22" fmla="*/ 71 w 1270"/>
                  <a:gd name="T23" fmla="*/ 0 h 525"/>
                  <a:gd name="T24" fmla="*/ 1201 w 1270"/>
                  <a:gd name="T25" fmla="*/ 0 h 525"/>
                  <a:gd name="T26" fmla="*/ 1222 w 1270"/>
                  <a:gd name="T27" fmla="*/ 159 h 525"/>
                  <a:gd name="T28" fmla="*/ 1222 w 1270"/>
                  <a:gd name="T29" fmla="*/ 166 h 525"/>
                  <a:gd name="T30" fmla="*/ 1227 w 1270"/>
                  <a:gd name="T31" fmla="*/ 192 h 525"/>
                  <a:gd name="T32" fmla="*/ 1227 w 1270"/>
                  <a:gd name="T33" fmla="*/ 202 h 525"/>
                  <a:gd name="T34" fmla="*/ 1229 w 1270"/>
                  <a:gd name="T35" fmla="*/ 211 h 525"/>
                  <a:gd name="T36" fmla="*/ 1229 w 1270"/>
                  <a:gd name="T37" fmla="*/ 228 h 525"/>
                  <a:gd name="T38" fmla="*/ 1232 w 1270"/>
                  <a:gd name="T39" fmla="*/ 235 h 525"/>
                  <a:gd name="T40" fmla="*/ 1234 w 1270"/>
                  <a:gd name="T41" fmla="*/ 261 h 525"/>
                  <a:gd name="T42" fmla="*/ 1236 w 1270"/>
                  <a:gd name="T43" fmla="*/ 268 h 525"/>
                  <a:gd name="T44" fmla="*/ 1270 w 1270"/>
                  <a:gd name="T45"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0" h="525">
                    <a:moveTo>
                      <a:pt x="1270" y="525"/>
                    </a:moveTo>
                    <a:lnTo>
                      <a:pt x="0" y="525"/>
                    </a:lnTo>
                    <a:lnTo>
                      <a:pt x="33" y="283"/>
                    </a:lnTo>
                    <a:lnTo>
                      <a:pt x="36" y="271"/>
                    </a:lnTo>
                    <a:lnTo>
                      <a:pt x="38" y="249"/>
                    </a:lnTo>
                    <a:lnTo>
                      <a:pt x="40" y="238"/>
                    </a:lnTo>
                    <a:lnTo>
                      <a:pt x="43" y="214"/>
                    </a:lnTo>
                    <a:lnTo>
                      <a:pt x="43" y="211"/>
                    </a:lnTo>
                    <a:lnTo>
                      <a:pt x="45" y="204"/>
                    </a:lnTo>
                    <a:lnTo>
                      <a:pt x="47" y="181"/>
                    </a:lnTo>
                    <a:lnTo>
                      <a:pt x="47" y="169"/>
                    </a:lnTo>
                    <a:lnTo>
                      <a:pt x="71" y="0"/>
                    </a:lnTo>
                    <a:lnTo>
                      <a:pt x="1201" y="0"/>
                    </a:lnTo>
                    <a:lnTo>
                      <a:pt x="1222" y="159"/>
                    </a:lnTo>
                    <a:lnTo>
                      <a:pt x="1222" y="166"/>
                    </a:lnTo>
                    <a:lnTo>
                      <a:pt x="1227" y="192"/>
                    </a:lnTo>
                    <a:lnTo>
                      <a:pt x="1227" y="202"/>
                    </a:lnTo>
                    <a:lnTo>
                      <a:pt x="1229" y="211"/>
                    </a:lnTo>
                    <a:lnTo>
                      <a:pt x="1229" y="228"/>
                    </a:lnTo>
                    <a:lnTo>
                      <a:pt x="1232" y="235"/>
                    </a:lnTo>
                    <a:lnTo>
                      <a:pt x="1234" y="261"/>
                    </a:lnTo>
                    <a:lnTo>
                      <a:pt x="1236" y="268"/>
                    </a:lnTo>
                    <a:lnTo>
                      <a:pt x="1270" y="525"/>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67">
                <a:extLst>
                  <a:ext uri="{FF2B5EF4-FFF2-40B4-BE49-F238E27FC236}">
                    <a16:creationId xmlns:a16="http://schemas.microsoft.com/office/drawing/2014/main" id="{30834DA6-6E6A-4705-9308-DED3FC9EA06A}"/>
                  </a:ext>
                </a:extLst>
              </p:cNvPr>
              <p:cNvSpPr>
                <a:spLocks noChangeArrowheads="1"/>
              </p:cNvSpPr>
              <p:nvPr/>
            </p:nvSpPr>
            <p:spPr bwMode="auto">
              <a:xfrm>
                <a:off x="3721" y="2981"/>
                <a:ext cx="143" cy="140"/>
              </a:xfrm>
              <a:prstGeom prst="ellipse">
                <a:avLst/>
              </a:pr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68">
                <a:extLst>
                  <a:ext uri="{FF2B5EF4-FFF2-40B4-BE49-F238E27FC236}">
                    <a16:creationId xmlns:a16="http://schemas.microsoft.com/office/drawing/2014/main" id="{2AD1EBDA-29CF-4DAB-8AD6-2F4C272BCAE7}"/>
                  </a:ext>
                </a:extLst>
              </p:cNvPr>
              <p:cNvSpPr>
                <a:spLocks/>
              </p:cNvSpPr>
              <p:nvPr/>
            </p:nvSpPr>
            <p:spPr bwMode="auto">
              <a:xfrm>
                <a:off x="3206" y="3294"/>
                <a:ext cx="1182" cy="211"/>
              </a:xfrm>
              <a:custGeom>
                <a:avLst/>
                <a:gdLst>
                  <a:gd name="T0" fmla="*/ 1182 w 1182"/>
                  <a:gd name="T1" fmla="*/ 211 h 211"/>
                  <a:gd name="T2" fmla="*/ 0 w 1182"/>
                  <a:gd name="T3" fmla="*/ 169 h 211"/>
                  <a:gd name="T4" fmla="*/ 24 w 1182"/>
                  <a:gd name="T5" fmla="*/ 0 h 211"/>
                  <a:gd name="T6" fmla="*/ 1154 w 1182"/>
                  <a:gd name="T7" fmla="*/ 0 h 211"/>
                  <a:gd name="T8" fmla="*/ 1182 w 1182"/>
                  <a:gd name="T9" fmla="*/ 211 h 211"/>
                </a:gdLst>
                <a:ahLst/>
                <a:cxnLst>
                  <a:cxn ang="0">
                    <a:pos x="T0" y="T1"/>
                  </a:cxn>
                  <a:cxn ang="0">
                    <a:pos x="T2" y="T3"/>
                  </a:cxn>
                  <a:cxn ang="0">
                    <a:pos x="T4" y="T5"/>
                  </a:cxn>
                  <a:cxn ang="0">
                    <a:pos x="T6" y="T7"/>
                  </a:cxn>
                  <a:cxn ang="0">
                    <a:pos x="T8" y="T9"/>
                  </a:cxn>
                </a:cxnLst>
                <a:rect l="0" t="0" r="r" b="b"/>
                <a:pathLst>
                  <a:path w="1182" h="211">
                    <a:moveTo>
                      <a:pt x="1182" y="211"/>
                    </a:moveTo>
                    <a:lnTo>
                      <a:pt x="0" y="169"/>
                    </a:lnTo>
                    <a:lnTo>
                      <a:pt x="24" y="0"/>
                    </a:lnTo>
                    <a:lnTo>
                      <a:pt x="1154" y="0"/>
                    </a:lnTo>
                    <a:lnTo>
                      <a:pt x="1182" y="211"/>
                    </a:ln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69">
                <a:extLst>
                  <a:ext uri="{FF2B5EF4-FFF2-40B4-BE49-F238E27FC236}">
                    <a16:creationId xmlns:a16="http://schemas.microsoft.com/office/drawing/2014/main" id="{AC9F85A2-41B8-4B20-A8B0-3DE00CCE3B00}"/>
                  </a:ext>
                </a:extLst>
              </p:cNvPr>
              <p:cNvSpPr>
                <a:spLocks noChangeArrowheads="1"/>
              </p:cNvSpPr>
              <p:nvPr/>
            </p:nvSpPr>
            <p:spPr bwMode="auto">
              <a:xfrm>
                <a:off x="1856" y="575"/>
                <a:ext cx="3878" cy="2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70">
                <a:extLst>
                  <a:ext uri="{FF2B5EF4-FFF2-40B4-BE49-F238E27FC236}">
                    <a16:creationId xmlns:a16="http://schemas.microsoft.com/office/drawing/2014/main" id="{29CAB0D3-207D-4876-906A-1CE3EC4AD678}"/>
                  </a:ext>
                </a:extLst>
              </p:cNvPr>
              <p:cNvSpPr>
                <a:spLocks noChangeArrowheads="1"/>
              </p:cNvSpPr>
              <p:nvPr/>
            </p:nvSpPr>
            <p:spPr bwMode="auto">
              <a:xfrm>
                <a:off x="1856" y="575"/>
                <a:ext cx="3878"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1">
                <a:extLst>
                  <a:ext uri="{FF2B5EF4-FFF2-40B4-BE49-F238E27FC236}">
                    <a16:creationId xmlns:a16="http://schemas.microsoft.com/office/drawing/2014/main" id="{D42588D4-BBB0-471B-B4D1-FAFF183ACA6C}"/>
                  </a:ext>
                </a:extLst>
              </p:cNvPr>
              <p:cNvSpPr>
                <a:spLocks noChangeArrowheads="1"/>
              </p:cNvSpPr>
              <p:nvPr/>
            </p:nvSpPr>
            <p:spPr bwMode="auto">
              <a:xfrm>
                <a:off x="1856" y="575"/>
                <a:ext cx="3878" cy="2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2">
                <a:extLst>
                  <a:ext uri="{FF2B5EF4-FFF2-40B4-BE49-F238E27FC236}">
                    <a16:creationId xmlns:a16="http://schemas.microsoft.com/office/drawing/2014/main" id="{0D033FC8-135A-4C4C-ABEA-770CC1347CE0}"/>
                  </a:ext>
                </a:extLst>
              </p:cNvPr>
              <p:cNvSpPr>
                <a:spLocks noChangeArrowheads="1"/>
              </p:cNvSpPr>
              <p:nvPr/>
            </p:nvSpPr>
            <p:spPr bwMode="auto">
              <a:xfrm>
                <a:off x="1856" y="575"/>
                <a:ext cx="3878"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73">
                <a:extLst>
                  <a:ext uri="{FF2B5EF4-FFF2-40B4-BE49-F238E27FC236}">
                    <a16:creationId xmlns:a16="http://schemas.microsoft.com/office/drawing/2014/main" id="{A19E94FA-841D-4282-B573-63848364E69A}"/>
                  </a:ext>
                </a:extLst>
              </p:cNvPr>
              <p:cNvSpPr>
                <a:spLocks noChangeArrowheads="1"/>
              </p:cNvSpPr>
              <p:nvPr/>
            </p:nvSpPr>
            <p:spPr bwMode="auto">
              <a:xfrm>
                <a:off x="1856" y="670"/>
                <a:ext cx="3809" cy="270"/>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74">
                <a:extLst>
                  <a:ext uri="{FF2B5EF4-FFF2-40B4-BE49-F238E27FC236}">
                    <a16:creationId xmlns:a16="http://schemas.microsoft.com/office/drawing/2014/main" id="{ECEEE27A-F62D-4AC2-A926-8ADB7D80A88E}"/>
                  </a:ext>
                </a:extLst>
              </p:cNvPr>
              <p:cNvSpPr>
                <a:spLocks noChangeArrowheads="1"/>
              </p:cNvSpPr>
              <p:nvPr/>
            </p:nvSpPr>
            <p:spPr bwMode="auto">
              <a:xfrm>
                <a:off x="1984" y="760"/>
                <a:ext cx="90"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75">
                <a:extLst>
                  <a:ext uri="{FF2B5EF4-FFF2-40B4-BE49-F238E27FC236}">
                    <a16:creationId xmlns:a16="http://schemas.microsoft.com/office/drawing/2014/main" id="{36169318-012D-4B7D-958E-336BC4AE5530}"/>
                  </a:ext>
                </a:extLst>
              </p:cNvPr>
              <p:cNvSpPr>
                <a:spLocks noChangeArrowheads="1"/>
              </p:cNvSpPr>
              <p:nvPr/>
            </p:nvSpPr>
            <p:spPr bwMode="auto">
              <a:xfrm>
                <a:off x="1984" y="826"/>
                <a:ext cx="90"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76">
                <a:extLst>
                  <a:ext uri="{FF2B5EF4-FFF2-40B4-BE49-F238E27FC236}">
                    <a16:creationId xmlns:a16="http://schemas.microsoft.com/office/drawing/2014/main" id="{A6DE4521-5831-4BE9-950C-414601337A3B}"/>
                  </a:ext>
                </a:extLst>
              </p:cNvPr>
              <p:cNvSpPr>
                <a:spLocks noChangeArrowheads="1"/>
              </p:cNvSpPr>
              <p:nvPr/>
            </p:nvSpPr>
            <p:spPr bwMode="auto">
              <a:xfrm>
                <a:off x="1984" y="793"/>
                <a:ext cx="90"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77">
                <a:extLst>
                  <a:ext uri="{FF2B5EF4-FFF2-40B4-BE49-F238E27FC236}">
                    <a16:creationId xmlns:a16="http://schemas.microsoft.com/office/drawing/2014/main" id="{A065C035-DF1F-478E-B5FD-84E50CE07705}"/>
                  </a:ext>
                </a:extLst>
              </p:cNvPr>
              <p:cNvSpPr>
                <a:spLocks noChangeArrowheads="1"/>
              </p:cNvSpPr>
              <p:nvPr/>
            </p:nvSpPr>
            <p:spPr bwMode="auto">
              <a:xfrm>
                <a:off x="2976" y="760"/>
                <a:ext cx="2089" cy="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78">
                <a:extLst>
                  <a:ext uri="{FF2B5EF4-FFF2-40B4-BE49-F238E27FC236}">
                    <a16:creationId xmlns:a16="http://schemas.microsoft.com/office/drawing/2014/main" id="{4B83D6E3-3B69-4062-B2D3-8E8510DC3D36}"/>
                  </a:ext>
                </a:extLst>
              </p:cNvPr>
              <p:cNvSpPr>
                <a:spLocks noChangeArrowheads="1"/>
              </p:cNvSpPr>
              <p:nvPr/>
            </p:nvSpPr>
            <p:spPr bwMode="auto">
              <a:xfrm>
                <a:off x="2974" y="760"/>
                <a:ext cx="2091" cy="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79">
                <a:extLst>
                  <a:ext uri="{FF2B5EF4-FFF2-40B4-BE49-F238E27FC236}">
                    <a16:creationId xmlns:a16="http://schemas.microsoft.com/office/drawing/2014/main" id="{8F852B98-85DA-4414-BDC1-C3813D2396C7}"/>
                  </a:ext>
                </a:extLst>
              </p:cNvPr>
              <p:cNvSpPr>
                <a:spLocks noChangeArrowheads="1"/>
              </p:cNvSpPr>
              <p:nvPr/>
            </p:nvSpPr>
            <p:spPr bwMode="auto">
              <a:xfrm>
                <a:off x="4984" y="760"/>
                <a:ext cx="81" cy="81"/>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80">
                <a:extLst>
                  <a:ext uri="{FF2B5EF4-FFF2-40B4-BE49-F238E27FC236}">
                    <a16:creationId xmlns:a16="http://schemas.microsoft.com/office/drawing/2014/main" id="{BAC061BC-58B9-45C0-A2C9-90CD14CD46DD}"/>
                  </a:ext>
                </a:extLst>
              </p:cNvPr>
              <p:cNvSpPr>
                <a:spLocks/>
              </p:cNvSpPr>
              <p:nvPr/>
            </p:nvSpPr>
            <p:spPr bwMode="auto">
              <a:xfrm>
                <a:off x="5024" y="798"/>
                <a:ext cx="26" cy="31"/>
              </a:xfrm>
              <a:custGeom>
                <a:avLst/>
                <a:gdLst>
                  <a:gd name="T0" fmla="*/ 11 w 11"/>
                  <a:gd name="T1" fmla="*/ 10 h 13"/>
                  <a:gd name="T2" fmla="*/ 8 w 11"/>
                  <a:gd name="T3" fmla="*/ 13 h 13"/>
                  <a:gd name="T4" fmla="*/ 2 w 11"/>
                  <a:gd name="T5" fmla="*/ 5 h 13"/>
                  <a:gd name="T6" fmla="*/ 0 w 11"/>
                  <a:gd name="T7" fmla="*/ 2 h 13"/>
                  <a:gd name="T8" fmla="*/ 1 w 11"/>
                  <a:gd name="T9" fmla="*/ 2 h 13"/>
                  <a:gd name="T10" fmla="*/ 3 w 11"/>
                  <a:gd name="T11" fmla="*/ 0 h 13"/>
                  <a:gd name="T12" fmla="*/ 5 w 11"/>
                  <a:gd name="T13" fmla="*/ 3 h 13"/>
                  <a:gd name="T14" fmla="*/ 11 w 11"/>
                  <a:gd name="T15" fmla="*/ 1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11" y="10"/>
                    </a:moveTo>
                    <a:cubicBezTo>
                      <a:pt x="8" y="13"/>
                      <a:pt x="8" y="13"/>
                      <a:pt x="8" y="13"/>
                    </a:cubicBezTo>
                    <a:cubicBezTo>
                      <a:pt x="2" y="5"/>
                      <a:pt x="2" y="5"/>
                      <a:pt x="2" y="5"/>
                    </a:cubicBezTo>
                    <a:cubicBezTo>
                      <a:pt x="0" y="2"/>
                      <a:pt x="0" y="2"/>
                      <a:pt x="0" y="2"/>
                    </a:cubicBezTo>
                    <a:cubicBezTo>
                      <a:pt x="0" y="2"/>
                      <a:pt x="1" y="2"/>
                      <a:pt x="1" y="2"/>
                    </a:cubicBezTo>
                    <a:cubicBezTo>
                      <a:pt x="2" y="1"/>
                      <a:pt x="2" y="0"/>
                      <a:pt x="3" y="0"/>
                    </a:cubicBezTo>
                    <a:cubicBezTo>
                      <a:pt x="5" y="3"/>
                      <a:pt x="5" y="3"/>
                      <a:pt x="5" y="3"/>
                    </a:cubicBezTo>
                    <a:lnTo>
                      <a:pt x="11"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81">
                <a:extLst>
                  <a:ext uri="{FF2B5EF4-FFF2-40B4-BE49-F238E27FC236}">
                    <a16:creationId xmlns:a16="http://schemas.microsoft.com/office/drawing/2014/main" id="{D099829E-91C9-4AB8-BD2F-241C05D8CBDF}"/>
                  </a:ext>
                </a:extLst>
              </p:cNvPr>
              <p:cNvSpPr>
                <a:spLocks noEditPoints="1"/>
              </p:cNvSpPr>
              <p:nvPr/>
            </p:nvSpPr>
            <p:spPr bwMode="auto">
              <a:xfrm>
                <a:off x="4996" y="769"/>
                <a:ext cx="45" cy="46"/>
              </a:xfrm>
              <a:custGeom>
                <a:avLst/>
                <a:gdLst>
                  <a:gd name="T0" fmla="*/ 17 w 19"/>
                  <a:gd name="T1" fmla="*/ 5 h 19"/>
                  <a:gd name="T2" fmla="*/ 5 w 19"/>
                  <a:gd name="T3" fmla="*/ 3 h 19"/>
                  <a:gd name="T4" fmla="*/ 3 w 19"/>
                  <a:gd name="T5" fmla="*/ 15 h 19"/>
                  <a:gd name="T6" fmla="*/ 14 w 19"/>
                  <a:gd name="T7" fmla="*/ 17 h 19"/>
                  <a:gd name="T8" fmla="*/ 15 w 19"/>
                  <a:gd name="T9" fmla="*/ 16 h 19"/>
                  <a:gd name="T10" fmla="*/ 17 w 19"/>
                  <a:gd name="T11" fmla="*/ 15 h 19"/>
                  <a:gd name="T12" fmla="*/ 17 w 19"/>
                  <a:gd name="T13" fmla="*/ 5 h 19"/>
                  <a:gd name="T14" fmla="*/ 13 w 19"/>
                  <a:gd name="T15" fmla="*/ 14 h 19"/>
                  <a:gd name="T16" fmla="*/ 12 w 19"/>
                  <a:gd name="T17" fmla="*/ 14 h 19"/>
                  <a:gd name="T18" fmla="*/ 6 w 19"/>
                  <a:gd name="T19" fmla="*/ 13 h 19"/>
                  <a:gd name="T20" fmla="*/ 7 w 19"/>
                  <a:gd name="T21" fmla="*/ 6 h 19"/>
                  <a:gd name="T22" fmla="*/ 14 w 19"/>
                  <a:gd name="T23" fmla="*/ 7 h 19"/>
                  <a:gd name="T24" fmla="*/ 15 w 19"/>
                  <a:gd name="T25" fmla="*/ 12 h 19"/>
                  <a:gd name="T26" fmla="*/ 13 w 19"/>
                  <a:gd name="T2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9">
                    <a:moveTo>
                      <a:pt x="17" y="5"/>
                    </a:moveTo>
                    <a:cubicBezTo>
                      <a:pt x="14" y="1"/>
                      <a:pt x="9" y="0"/>
                      <a:pt x="5" y="3"/>
                    </a:cubicBezTo>
                    <a:cubicBezTo>
                      <a:pt x="1" y="6"/>
                      <a:pt x="0" y="11"/>
                      <a:pt x="3" y="15"/>
                    </a:cubicBezTo>
                    <a:cubicBezTo>
                      <a:pt x="6" y="18"/>
                      <a:pt x="10" y="19"/>
                      <a:pt x="14" y="17"/>
                    </a:cubicBezTo>
                    <a:cubicBezTo>
                      <a:pt x="14" y="17"/>
                      <a:pt x="15" y="17"/>
                      <a:pt x="15" y="16"/>
                    </a:cubicBezTo>
                    <a:cubicBezTo>
                      <a:pt x="16" y="16"/>
                      <a:pt x="16" y="15"/>
                      <a:pt x="17" y="15"/>
                    </a:cubicBezTo>
                    <a:cubicBezTo>
                      <a:pt x="19" y="12"/>
                      <a:pt x="19" y="8"/>
                      <a:pt x="17" y="5"/>
                    </a:cubicBezTo>
                    <a:close/>
                    <a:moveTo>
                      <a:pt x="13" y="14"/>
                    </a:moveTo>
                    <a:cubicBezTo>
                      <a:pt x="13" y="14"/>
                      <a:pt x="12" y="14"/>
                      <a:pt x="12" y="14"/>
                    </a:cubicBezTo>
                    <a:cubicBezTo>
                      <a:pt x="10" y="15"/>
                      <a:pt x="7" y="15"/>
                      <a:pt x="6" y="13"/>
                    </a:cubicBezTo>
                    <a:cubicBezTo>
                      <a:pt x="4" y="11"/>
                      <a:pt x="5" y="7"/>
                      <a:pt x="7" y="6"/>
                    </a:cubicBezTo>
                    <a:cubicBezTo>
                      <a:pt x="9" y="4"/>
                      <a:pt x="12" y="4"/>
                      <a:pt x="14" y="7"/>
                    </a:cubicBezTo>
                    <a:cubicBezTo>
                      <a:pt x="15" y="8"/>
                      <a:pt x="15" y="10"/>
                      <a:pt x="15" y="12"/>
                    </a:cubicBezTo>
                    <a:cubicBezTo>
                      <a:pt x="14" y="12"/>
                      <a:pt x="14" y="13"/>
                      <a:pt x="1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Rectangle 82">
                <a:extLst>
                  <a:ext uri="{FF2B5EF4-FFF2-40B4-BE49-F238E27FC236}">
                    <a16:creationId xmlns:a16="http://schemas.microsoft.com/office/drawing/2014/main" id="{3F9DC3B7-7581-4491-9A5F-ECD2AB5BCDC1}"/>
                  </a:ext>
                </a:extLst>
              </p:cNvPr>
              <p:cNvSpPr>
                <a:spLocks noChangeArrowheads="1"/>
              </p:cNvSpPr>
              <p:nvPr/>
            </p:nvSpPr>
            <p:spPr bwMode="auto">
              <a:xfrm>
                <a:off x="2993" y="777"/>
                <a:ext cx="2" cy="4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83">
                <a:extLst>
                  <a:ext uri="{FF2B5EF4-FFF2-40B4-BE49-F238E27FC236}">
                    <a16:creationId xmlns:a16="http://schemas.microsoft.com/office/drawing/2014/main" id="{27CCD91F-C079-4DA8-9D28-A48D932DA37E}"/>
                  </a:ext>
                </a:extLst>
              </p:cNvPr>
              <p:cNvSpPr>
                <a:spLocks/>
              </p:cNvSpPr>
              <p:nvPr/>
            </p:nvSpPr>
            <p:spPr bwMode="auto">
              <a:xfrm>
                <a:off x="5451" y="755"/>
                <a:ext cx="100" cy="98"/>
              </a:xfrm>
              <a:custGeom>
                <a:avLst/>
                <a:gdLst>
                  <a:gd name="T0" fmla="*/ 31 w 42"/>
                  <a:gd name="T1" fmla="*/ 37 h 41"/>
                  <a:gd name="T2" fmla="*/ 26 w 42"/>
                  <a:gd name="T3" fmla="*/ 39 h 41"/>
                  <a:gd name="T4" fmla="*/ 11 w 42"/>
                  <a:gd name="T5" fmla="*/ 37 h 41"/>
                  <a:gd name="T6" fmla="*/ 3 w 42"/>
                  <a:gd name="T7" fmla="*/ 25 h 41"/>
                  <a:gd name="T8" fmla="*/ 17 w 42"/>
                  <a:gd name="T9" fmla="*/ 2 h 41"/>
                  <a:gd name="T10" fmla="*/ 40 w 42"/>
                  <a:gd name="T11" fmla="*/ 16 h 41"/>
                  <a:gd name="T12" fmla="*/ 31 w 42"/>
                  <a:gd name="T13" fmla="*/ 37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31" y="37"/>
                    </a:moveTo>
                    <a:cubicBezTo>
                      <a:pt x="30" y="38"/>
                      <a:pt x="28" y="39"/>
                      <a:pt x="26" y="39"/>
                    </a:cubicBezTo>
                    <a:cubicBezTo>
                      <a:pt x="21" y="41"/>
                      <a:pt x="16" y="40"/>
                      <a:pt x="11" y="37"/>
                    </a:cubicBezTo>
                    <a:cubicBezTo>
                      <a:pt x="7" y="35"/>
                      <a:pt x="4" y="30"/>
                      <a:pt x="3" y="25"/>
                    </a:cubicBezTo>
                    <a:cubicBezTo>
                      <a:pt x="0" y="15"/>
                      <a:pt x="7" y="5"/>
                      <a:pt x="17" y="2"/>
                    </a:cubicBezTo>
                    <a:cubicBezTo>
                      <a:pt x="27" y="0"/>
                      <a:pt x="37" y="6"/>
                      <a:pt x="40" y="16"/>
                    </a:cubicBezTo>
                    <a:cubicBezTo>
                      <a:pt x="42" y="25"/>
                      <a:pt x="38" y="33"/>
                      <a:pt x="31" y="37"/>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84">
                <a:extLst>
                  <a:ext uri="{FF2B5EF4-FFF2-40B4-BE49-F238E27FC236}">
                    <a16:creationId xmlns:a16="http://schemas.microsoft.com/office/drawing/2014/main" id="{4A5B8E76-7DF7-44BD-8836-17E5CADE8BEE}"/>
                  </a:ext>
                </a:extLst>
              </p:cNvPr>
              <p:cNvSpPr>
                <a:spLocks noChangeArrowheads="1"/>
              </p:cNvSpPr>
              <p:nvPr/>
            </p:nvSpPr>
            <p:spPr bwMode="auto">
              <a:xfrm>
                <a:off x="5489" y="786"/>
                <a:ext cx="26" cy="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85">
                <a:extLst>
                  <a:ext uri="{FF2B5EF4-FFF2-40B4-BE49-F238E27FC236}">
                    <a16:creationId xmlns:a16="http://schemas.microsoft.com/office/drawing/2014/main" id="{3F134E79-4F7C-45E4-8016-B1F36CCD55B7}"/>
                  </a:ext>
                </a:extLst>
              </p:cNvPr>
              <p:cNvSpPr>
                <a:spLocks/>
              </p:cNvSpPr>
              <p:nvPr/>
            </p:nvSpPr>
            <p:spPr bwMode="auto">
              <a:xfrm>
                <a:off x="5477" y="815"/>
                <a:ext cx="48" cy="38"/>
              </a:xfrm>
              <a:custGeom>
                <a:avLst/>
                <a:gdLst>
                  <a:gd name="T0" fmla="*/ 20 w 20"/>
                  <a:gd name="T1" fmla="*/ 10 h 16"/>
                  <a:gd name="T2" fmla="*/ 20 w 20"/>
                  <a:gd name="T3" fmla="*/ 12 h 16"/>
                  <a:gd name="T4" fmla="*/ 15 w 20"/>
                  <a:gd name="T5" fmla="*/ 14 h 16"/>
                  <a:gd name="T6" fmla="*/ 0 w 20"/>
                  <a:gd name="T7" fmla="*/ 12 h 16"/>
                  <a:gd name="T8" fmla="*/ 0 w 20"/>
                  <a:gd name="T9" fmla="*/ 10 h 16"/>
                  <a:gd name="T10" fmla="*/ 10 w 20"/>
                  <a:gd name="T11" fmla="*/ 0 h 16"/>
                  <a:gd name="T12" fmla="*/ 20 w 20"/>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20" h="16">
                    <a:moveTo>
                      <a:pt x="20" y="10"/>
                    </a:moveTo>
                    <a:cubicBezTo>
                      <a:pt x="20" y="12"/>
                      <a:pt x="20" y="12"/>
                      <a:pt x="20" y="12"/>
                    </a:cubicBezTo>
                    <a:cubicBezTo>
                      <a:pt x="19" y="13"/>
                      <a:pt x="17" y="14"/>
                      <a:pt x="15" y="14"/>
                    </a:cubicBezTo>
                    <a:cubicBezTo>
                      <a:pt x="10" y="16"/>
                      <a:pt x="5" y="15"/>
                      <a:pt x="0" y="12"/>
                    </a:cubicBezTo>
                    <a:cubicBezTo>
                      <a:pt x="0" y="10"/>
                      <a:pt x="0" y="10"/>
                      <a:pt x="0" y="10"/>
                    </a:cubicBezTo>
                    <a:cubicBezTo>
                      <a:pt x="0" y="4"/>
                      <a:pt x="5" y="0"/>
                      <a:pt x="10" y="0"/>
                    </a:cubicBezTo>
                    <a:cubicBezTo>
                      <a:pt x="16" y="0"/>
                      <a:pt x="20" y="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86">
                <a:extLst>
                  <a:ext uri="{FF2B5EF4-FFF2-40B4-BE49-F238E27FC236}">
                    <a16:creationId xmlns:a16="http://schemas.microsoft.com/office/drawing/2014/main" id="{A3F895A7-E2EA-4046-90FA-27C1CFEB2BA1}"/>
                  </a:ext>
                </a:extLst>
              </p:cNvPr>
              <p:cNvSpPr>
                <a:spLocks noEditPoints="1"/>
              </p:cNvSpPr>
              <p:nvPr/>
            </p:nvSpPr>
            <p:spPr bwMode="auto">
              <a:xfrm>
                <a:off x="5307" y="760"/>
                <a:ext cx="94" cy="90"/>
              </a:xfrm>
              <a:custGeom>
                <a:avLst/>
                <a:gdLst>
                  <a:gd name="T0" fmla="*/ 13 w 40"/>
                  <a:gd name="T1" fmla="*/ 38 h 38"/>
                  <a:gd name="T2" fmla="*/ 13 w 40"/>
                  <a:gd name="T3" fmla="*/ 33 h 38"/>
                  <a:gd name="T4" fmla="*/ 11 w 40"/>
                  <a:gd name="T5" fmla="*/ 32 h 38"/>
                  <a:gd name="T6" fmla="*/ 0 w 40"/>
                  <a:gd name="T7" fmla="*/ 23 h 38"/>
                  <a:gd name="T8" fmla="*/ 4 w 40"/>
                  <a:gd name="T9" fmla="*/ 20 h 38"/>
                  <a:gd name="T10" fmla="*/ 4 w 40"/>
                  <a:gd name="T11" fmla="*/ 18 h 38"/>
                  <a:gd name="T12" fmla="*/ 0 w 40"/>
                  <a:gd name="T13" fmla="*/ 15 h 38"/>
                  <a:gd name="T14" fmla="*/ 11 w 40"/>
                  <a:gd name="T15" fmla="*/ 6 h 38"/>
                  <a:gd name="T16" fmla="*/ 13 w 40"/>
                  <a:gd name="T17" fmla="*/ 5 h 38"/>
                  <a:gd name="T18" fmla="*/ 13 w 40"/>
                  <a:gd name="T19" fmla="*/ 0 h 38"/>
                  <a:gd name="T20" fmla="*/ 26 w 40"/>
                  <a:gd name="T21" fmla="*/ 4 h 38"/>
                  <a:gd name="T22" fmla="*/ 28 w 40"/>
                  <a:gd name="T23" fmla="*/ 6 h 38"/>
                  <a:gd name="T24" fmla="*/ 33 w 40"/>
                  <a:gd name="T25" fmla="*/ 3 h 38"/>
                  <a:gd name="T26" fmla="*/ 36 w 40"/>
                  <a:gd name="T27" fmla="*/ 17 h 38"/>
                  <a:gd name="T28" fmla="*/ 35 w 40"/>
                  <a:gd name="T29" fmla="*/ 19 h 38"/>
                  <a:gd name="T30" fmla="*/ 36 w 40"/>
                  <a:gd name="T31" fmla="*/ 20 h 38"/>
                  <a:gd name="T32" fmla="*/ 33 w 40"/>
                  <a:gd name="T33" fmla="*/ 34 h 38"/>
                  <a:gd name="T34" fmla="*/ 28 w 40"/>
                  <a:gd name="T35" fmla="*/ 32 h 38"/>
                  <a:gd name="T36" fmla="*/ 26 w 40"/>
                  <a:gd name="T37" fmla="*/ 33 h 38"/>
                  <a:gd name="T38" fmla="*/ 17 w 40"/>
                  <a:gd name="T39" fmla="*/ 35 h 38"/>
                  <a:gd name="T40" fmla="*/ 23 w 40"/>
                  <a:gd name="T41" fmla="*/ 33 h 38"/>
                  <a:gd name="T42" fmla="*/ 26 w 40"/>
                  <a:gd name="T43" fmla="*/ 29 h 38"/>
                  <a:gd name="T44" fmla="*/ 32 w 40"/>
                  <a:gd name="T45" fmla="*/ 30 h 38"/>
                  <a:gd name="T46" fmla="*/ 34 w 40"/>
                  <a:gd name="T47" fmla="*/ 23 h 38"/>
                  <a:gd name="T48" fmla="*/ 32 w 40"/>
                  <a:gd name="T49" fmla="*/ 19 h 38"/>
                  <a:gd name="T50" fmla="*/ 34 w 40"/>
                  <a:gd name="T51" fmla="*/ 14 h 38"/>
                  <a:gd name="T52" fmla="*/ 32 w 40"/>
                  <a:gd name="T53" fmla="*/ 8 h 38"/>
                  <a:gd name="T54" fmla="*/ 26 w 40"/>
                  <a:gd name="T55" fmla="*/ 9 h 38"/>
                  <a:gd name="T56" fmla="*/ 23 w 40"/>
                  <a:gd name="T57" fmla="*/ 4 h 38"/>
                  <a:gd name="T58" fmla="*/ 17 w 40"/>
                  <a:gd name="T59" fmla="*/ 3 h 38"/>
                  <a:gd name="T60" fmla="*/ 14 w 40"/>
                  <a:gd name="T61" fmla="*/ 8 h 38"/>
                  <a:gd name="T62" fmla="*/ 9 w 40"/>
                  <a:gd name="T63" fmla="*/ 9 h 38"/>
                  <a:gd name="T64" fmla="*/ 4 w 40"/>
                  <a:gd name="T65" fmla="*/ 14 h 38"/>
                  <a:gd name="T66" fmla="*/ 8 w 40"/>
                  <a:gd name="T67" fmla="*/ 18 h 38"/>
                  <a:gd name="T68" fmla="*/ 8 w 40"/>
                  <a:gd name="T69" fmla="*/ 19 h 38"/>
                  <a:gd name="T70" fmla="*/ 4 w 40"/>
                  <a:gd name="T71" fmla="*/ 24 h 38"/>
                  <a:gd name="T72" fmla="*/ 9 w 40"/>
                  <a:gd name="T73" fmla="*/ 29 h 38"/>
                  <a:gd name="T74" fmla="*/ 14 w 40"/>
                  <a:gd name="T75" fmla="*/ 30 h 38"/>
                  <a:gd name="T76" fmla="*/ 17 w 40"/>
                  <a:gd name="T77" fmla="*/ 35 h 38"/>
                  <a:gd name="T78" fmla="*/ 10 w 40"/>
                  <a:gd name="T79" fmla="*/ 19 h 38"/>
                  <a:gd name="T80" fmla="*/ 30 w 40"/>
                  <a:gd name="T81" fmla="*/ 19 h 38"/>
                  <a:gd name="T82" fmla="*/ 20 w 40"/>
                  <a:gd name="T83" fmla="*/ 12 h 38"/>
                  <a:gd name="T84" fmla="*/ 20 w 40"/>
                  <a:gd name="T85" fmla="*/ 25 h 38"/>
                  <a:gd name="T86" fmla="*/ 20 w 40"/>
                  <a:gd name="T8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8">
                    <a:moveTo>
                      <a:pt x="26" y="38"/>
                    </a:moveTo>
                    <a:cubicBezTo>
                      <a:pt x="13" y="38"/>
                      <a:pt x="13" y="38"/>
                      <a:pt x="13" y="38"/>
                    </a:cubicBezTo>
                    <a:cubicBezTo>
                      <a:pt x="13" y="33"/>
                      <a:pt x="13" y="33"/>
                      <a:pt x="13" y="33"/>
                    </a:cubicBezTo>
                    <a:cubicBezTo>
                      <a:pt x="13" y="33"/>
                      <a:pt x="13" y="33"/>
                      <a:pt x="13" y="33"/>
                    </a:cubicBezTo>
                    <a:cubicBezTo>
                      <a:pt x="12" y="32"/>
                      <a:pt x="12" y="32"/>
                      <a:pt x="11" y="32"/>
                    </a:cubicBezTo>
                    <a:cubicBezTo>
                      <a:pt x="11" y="32"/>
                      <a:pt x="11" y="32"/>
                      <a:pt x="11" y="32"/>
                    </a:cubicBezTo>
                    <a:cubicBezTo>
                      <a:pt x="7" y="34"/>
                      <a:pt x="7" y="34"/>
                      <a:pt x="7" y="34"/>
                    </a:cubicBezTo>
                    <a:cubicBezTo>
                      <a:pt x="0" y="23"/>
                      <a:pt x="0" y="23"/>
                      <a:pt x="0" y="23"/>
                    </a:cubicBezTo>
                    <a:cubicBezTo>
                      <a:pt x="4" y="20"/>
                      <a:pt x="4" y="20"/>
                      <a:pt x="4" y="20"/>
                    </a:cubicBezTo>
                    <a:cubicBezTo>
                      <a:pt x="4" y="20"/>
                      <a:pt x="4" y="20"/>
                      <a:pt x="4" y="20"/>
                    </a:cubicBezTo>
                    <a:cubicBezTo>
                      <a:pt x="4" y="19"/>
                      <a:pt x="4" y="19"/>
                      <a:pt x="4" y="19"/>
                    </a:cubicBezTo>
                    <a:cubicBezTo>
                      <a:pt x="4" y="18"/>
                      <a:pt x="4" y="18"/>
                      <a:pt x="4" y="18"/>
                    </a:cubicBezTo>
                    <a:cubicBezTo>
                      <a:pt x="4" y="17"/>
                      <a:pt x="4" y="17"/>
                      <a:pt x="4" y="17"/>
                    </a:cubicBezTo>
                    <a:cubicBezTo>
                      <a:pt x="0" y="15"/>
                      <a:pt x="0" y="15"/>
                      <a:pt x="0" y="15"/>
                    </a:cubicBezTo>
                    <a:cubicBezTo>
                      <a:pt x="7" y="3"/>
                      <a:pt x="7" y="3"/>
                      <a:pt x="7" y="3"/>
                    </a:cubicBezTo>
                    <a:cubicBezTo>
                      <a:pt x="11" y="6"/>
                      <a:pt x="11" y="6"/>
                      <a:pt x="11" y="6"/>
                    </a:cubicBezTo>
                    <a:cubicBezTo>
                      <a:pt x="11" y="6"/>
                      <a:pt x="11" y="6"/>
                      <a:pt x="11" y="6"/>
                    </a:cubicBezTo>
                    <a:cubicBezTo>
                      <a:pt x="12" y="5"/>
                      <a:pt x="12" y="5"/>
                      <a:pt x="13" y="5"/>
                    </a:cubicBezTo>
                    <a:cubicBezTo>
                      <a:pt x="13" y="4"/>
                      <a:pt x="13" y="4"/>
                      <a:pt x="13" y="4"/>
                    </a:cubicBezTo>
                    <a:cubicBezTo>
                      <a:pt x="13" y="0"/>
                      <a:pt x="13" y="0"/>
                      <a:pt x="13" y="0"/>
                    </a:cubicBezTo>
                    <a:cubicBezTo>
                      <a:pt x="26" y="0"/>
                      <a:pt x="26" y="0"/>
                      <a:pt x="26" y="0"/>
                    </a:cubicBezTo>
                    <a:cubicBezTo>
                      <a:pt x="26" y="4"/>
                      <a:pt x="26" y="4"/>
                      <a:pt x="26" y="4"/>
                    </a:cubicBezTo>
                    <a:cubicBezTo>
                      <a:pt x="27" y="5"/>
                      <a:pt x="27" y="5"/>
                      <a:pt x="27" y="5"/>
                    </a:cubicBezTo>
                    <a:cubicBezTo>
                      <a:pt x="27" y="5"/>
                      <a:pt x="28" y="5"/>
                      <a:pt x="28" y="6"/>
                    </a:cubicBezTo>
                    <a:cubicBezTo>
                      <a:pt x="29" y="6"/>
                      <a:pt x="29" y="6"/>
                      <a:pt x="29" y="6"/>
                    </a:cubicBezTo>
                    <a:cubicBezTo>
                      <a:pt x="33" y="3"/>
                      <a:pt x="33" y="3"/>
                      <a:pt x="33" y="3"/>
                    </a:cubicBezTo>
                    <a:cubicBezTo>
                      <a:pt x="40" y="15"/>
                      <a:pt x="40" y="15"/>
                      <a:pt x="40" y="15"/>
                    </a:cubicBezTo>
                    <a:cubicBezTo>
                      <a:pt x="36" y="17"/>
                      <a:pt x="36" y="17"/>
                      <a:pt x="36" y="17"/>
                    </a:cubicBezTo>
                    <a:cubicBezTo>
                      <a:pt x="35" y="18"/>
                      <a:pt x="35" y="18"/>
                      <a:pt x="35" y="18"/>
                    </a:cubicBezTo>
                    <a:cubicBezTo>
                      <a:pt x="35" y="19"/>
                      <a:pt x="35" y="19"/>
                      <a:pt x="35" y="19"/>
                    </a:cubicBezTo>
                    <a:cubicBezTo>
                      <a:pt x="35" y="20"/>
                      <a:pt x="35" y="20"/>
                      <a:pt x="35" y="20"/>
                    </a:cubicBezTo>
                    <a:cubicBezTo>
                      <a:pt x="36" y="20"/>
                      <a:pt x="36" y="20"/>
                      <a:pt x="36" y="20"/>
                    </a:cubicBezTo>
                    <a:cubicBezTo>
                      <a:pt x="40" y="23"/>
                      <a:pt x="40" y="23"/>
                      <a:pt x="40" y="23"/>
                    </a:cubicBezTo>
                    <a:cubicBezTo>
                      <a:pt x="33" y="34"/>
                      <a:pt x="33" y="34"/>
                      <a:pt x="33" y="34"/>
                    </a:cubicBezTo>
                    <a:cubicBezTo>
                      <a:pt x="29" y="32"/>
                      <a:pt x="29" y="32"/>
                      <a:pt x="29" y="32"/>
                    </a:cubicBezTo>
                    <a:cubicBezTo>
                      <a:pt x="28" y="32"/>
                      <a:pt x="28" y="32"/>
                      <a:pt x="28" y="32"/>
                    </a:cubicBezTo>
                    <a:cubicBezTo>
                      <a:pt x="28" y="32"/>
                      <a:pt x="27" y="32"/>
                      <a:pt x="27" y="33"/>
                    </a:cubicBezTo>
                    <a:cubicBezTo>
                      <a:pt x="26" y="33"/>
                      <a:pt x="26" y="33"/>
                      <a:pt x="26" y="33"/>
                    </a:cubicBezTo>
                    <a:lnTo>
                      <a:pt x="26" y="38"/>
                    </a:lnTo>
                    <a:close/>
                    <a:moveTo>
                      <a:pt x="17" y="35"/>
                    </a:moveTo>
                    <a:cubicBezTo>
                      <a:pt x="23" y="35"/>
                      <a:pt x="23" y="35"/>
                      <a:pt x="23" y="35"/>
                    </a:cubicBezTo>
                    <a:cubicBezTo>
                      <a:pt x="23" y="33"/>
                      <a:pt x="23" y="33"/>
                      <a:pt x="23" y="33"/>
                    </a:cubicBezTo>
                    <a:cubicBezTo>
                      <a:pt x="23" y="32"/>
                      <a:pt x="24" y="30"/>
                      <a:pt x="25" y="30"/>
                    </a:cubicBezTo>
                    <a:cubicBezTo>
                      <a:pt x="26" y="29"/>
                      <a:pt x="26" y="29"/>
                      <a:pt x="26" y="29"/>
                    </a:cubicBezTo>
                    <a:cubicBezTo>
                      <a:pt x="28" y="28"/>
                      <a:pt x="29" y="28"/>
                      <a:pt x="31" y="29"/>
                    </a:cubicBezTo>
                    <a:cubicBezTo>
                      <a:pt x="32" y="30"/>
                      <a:pt x="32" y="30"/>
                      <a:pt x="32" y="30"/>
                    </a:cubicBezTo>
                    <a:cubicBezTo>
                      <a:pt x="35" y="24"/>
                      <a:pt x="35" y="24"/>
                      <a:pt x="35" y="24"/>
                    </a:cubicBezTo>
                    <a:cubicBezTo>
                      <a:pt x="34" y="23"/>
                      <a:pt x="34" y="23"/>
                      <a:pt x="34" y="23"/>
                    </a:cubicBezTo>
                    <a:cubicBezTo>
                      <a:pt x="33" y="22"/>
                      <a:pt x="32" y="21"/>
                      <a:pt x="32" y="19"/>
                    </a:cubicBezTo>
                    <a:cubicBezTo>
                      <a:pt x="32" y="19"/>
                      <a:pt x="32" y="19"/>
                      <a:pt x="32" y="19"/>
                    </a:cubicBezTo>
                    <a:cubicBezTo>
                      <a:pt x="32" y="18"/>
                      <a:pt x="32" y="18"/>
                      <a:pt x="32" y="18"/>
                    </a:cubicBezTo>
                    <a:cubicBezTo>
                      <a:pt x="32" y="17"/>
                      <a:pt x="33" y="15"/>
                      <a:pt x="34" y="14"/>
                    </a:cubicBezTo>
                    <a:cubicBezTo>
                      <a:pt x="35" y="14"/>
                      <a:pt x="35" y="14"/>
                      <a:pt x="35" y="14"/>
                    </a:cubicBezTo>
                    <a:cubicBezTo>
                      <a:pt x="32" y="8"/>
                      <a:pt x="32" y="8"/>
                      <a:pt x="32" y="8"/>
                    </a:cubicBezTo>
                    <a:cubicBezTo>
                      <a:pt x="31" y="9"/>
                      <a:pt x="31" y="9"/>
                      <a:pt x="31" y="9"/>
                    </a:cubicBezTo>
                    <a:cubicBezTo>
                      <a:pt x="29" y="9"/>
                      <a:pt x="28" y="9"/>
                      <a:pt x="26" y="9"/>
                    </a:cubicBezTo>
                    <a:cubicBezTo>
                      <a:pt x="26" y="8"/>
                      <a:pt x="26" y="8"/>
                      <a:pt x="25" y="8"/>
                    </a:cubicBezTo>
                    <a:cubicBezTo>
                      <a:pt x="24" y="7"/>
                      <a:pt x="23" y="6"/>
                      <a:pt x="23" y="4"/>
                    </a:cubicBezTo>
                    <a:cubicBezTo>
                      <a:pt x="23" y="3"/>
                      <a:pt x="23" y="3"/>
                      <a:pt x="23" y="3"/>
                    </a:cubicBezTo>
                    <a:cubicBezTo>
                      <a:pt x="17" y="3"/>
                      <a:pt x="17" y="3"/>
                      <a:pt x="17" y="3"/>
                    </a:cubicBezTo>
                    <a:cubicBezTo>
                      <a:pt x="17" y="4"/>
                      <a:pt x="17" y="4"/>
                      <a:pt x="17" y="4"/>
                    </a:cubicBezTo>
                    <a:cubicBezTo>
                      <a:pt x="17" y="6"/>
                      <a:pt x="16" y="7"/>
                      <a:pt x="14" y="8"/>
                    </a:cubicBezTo>
                    <a:cubicBezTo>
                      <a:pt x="14" y="8"/>
                      <a:pt x="14" y="8"/>
                      <a:pt x="13" y="9"/>
                    </a:cubicBezTo>
                    <a:cubicBezTo>
                      <a:pt x="12" y="9"/>
                      <a:pt x="10" y="9"/>
                      <a:pt x="9" y="9"/>
                    </a:cubicBezTo>
                    <a:cubicBezTo>
                      <a:pt x="8" y="8"/>
                      <a:pt x="8" y="8"/>
                      <a:pt x="8" y="8"/>
                    </a:cubicBezTo>
                    <a:cubicBezTo>
                      <a:pt x="4" y="14"/>
                      <a:pt x="4" y="14"/>
                      <a:pt x="4" y="14"/>
                    </a:cubicBezTo>
                    <a:cubicBezTo>
                      <a:pt x="6" y="14"/>
                      <a:pt x="6" y="14"/>
                      <a:pt x="6" y="14"/>
                    </a:cubicBezTo>
                    <a:cubicBezTo>
                      <a:pt x="7" y="15"/>
                      <a:pt x="8" y="17"/>
                      <a:pt x="8" y="18"/>
                    </a:cubicBezTo>
                    <a:cubicBezTo>
                      <a:pt x="8" y="19"/>
                      <a:pt x="8" y="19"/>
                      <a:pt x="8" y="19"/>
                    </a:cubicBezTo>
                    <a:cubicBezTo>
                      <a:pt x="8" y="19"/>
                      <a:pt x="8" y="19"/>
                      <a:pt x="8" y="19"/>
                    </a:cubicBezTo>
                    <a:cubicBezTo>
                      <a:pt x="8" y="21"/>
                      <a:pt x="7" y="22"/>
                      <a:pt x="6" y="23"/>
                    </a:cubicBezTo>
                    <a:cubicBezTo>
                      <a:pt x="4" y="24"/>
                      <a:pt x="4" y="24"/>
                      <a:pt x="4" y="24"/>
                    </a:cubicBezTo>
                    <a:cubicBezTo>
                      <a:pt x="8" y="30"/>
                      <a:pt x="8" y="30"/>
                      <a:pt x="8" y="30"/>
                    </a:cubicBezTo>
                    <a:cubicBezTo>
                      <a:pt x="9" y="29"/>
                      <a:pt x="9" y="29"/>
                      <a:pt x="9" y="29"/>
                    </a:cubicBezTo>
                    <a:cubicBezTo>
                      <a:pt x="10" y="28"/>
                      <a:pt x="12" y="28"/>
                      <a:pt x="13" y="29"/>
                    </a:cubicBezTo>
                    <a:cubicBezTo>
                      <a:pt x="14" y="29"/>
                      <a:pt x="14" y="29"/>
                      <a:pt x="14" y="30"/>
                    </a:cubicBezTo>
                    <a:cubicBezTo>
                      <a:pt x="16" y="30"/>
                      <a:pt x="17" y="32"/>
                      <a:pt x="17" y="33"/>
                    </a:cubicBezTo>
                    <a:lnTo>
                      <a:pt x="17" y="35"/>
                    </a:lnTo>
                    <a:close/>
                    <a:moveTo>
                      <a:pt x="20" y="29"/>
                    </a:moveTo>
                    <a:cubicBezTo>
                      <a:pt x="14" y="29"/>
                      <a:pt x="10" y="24"/>
                      <a:pt x="10" y="19"/>
                    </a:cubicBezTo>
                    <a:cubicBezTo>
                      <a:pt x="10" y="13"/>
                      <a:pt x="14" y="9"/>
                      <a:pt x="20" y="9"/>
                    </a:cubicBezTo>
                    <a:cubicBezTo>
                      <a:pt x="25" y="9"/>
                      <a:pt x="30" y="13"/>
                      <a:pt x="30" y="19"/>
                    </a:cubicBezTo>
                    <a:cubicBezTo>
                      <a:pt x="30" y="24"/>
                      <a:pt x="25" y="29"/>
                      <a:pt x="20" y="29"/>
                    </a:cubicBezTo>
                    <a:close/>
                    <a:moveTo>
                      <a:pt x="20" y="12"/>
                    </a:moveTo>
                    <a:cubicBezTo>
                      <a:pt x="16" y="12"/>
                      <a:pt x="13" y="15"/>
                      <a:pt x="13" y="19"/>
                    </a:cubicBezTo>
                    <a:cubicBezTo>
                      <a:pt x="13" y="22"/>
                      <a:pt x="16" y="25"/>
                      <a:pt x="20" y="25"/>
                    </a:cubicBezTo>
                    <a:cubicBezTo>
                      <a:pt x="23" y="25"/>
                      <a:pt x="26" y="22"/>
                      <a:pt x="26" y="19"/>
                    </a:cubicBezTo>
                    <a:cubicBezTo>
                      <a:pt x="26" y="15"/>
                      <a:pt x="23" y="12"/>
                      <a:pt x="20" y="12"/>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87">
                <a:extLst>
                  <a:ext uri="{FF2B5EF4-FFF2-40B4-BE49-F238E27FC236}">
                    <a16:creationId xmlns:a16="http://schemas.microsoft.com/office/drawing/2014/main" id="{16E42866-AB33-497D-9E61-F066D5D0EBAB}"/>
                  </a:ext>
                </a:extLst>
              </p:cNvPr>
              <p:cNvSpPr>
                <a:spLocks noChangeArrowheads="1"/>
              </p:cNvSpPr>
              <p:nvPr/>
            </p:nvSpPr>
            <p:spPr bwMode="auto">
              <a:xfrm>
                <a:off x="2153" y="793"/>
                <a:ext cx="633" cy="31"/>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88">
                <a:extLst>
                  <a:ext uri="{FF2B5EF4-FFF2-40B4-BE49-F238E27FC236}">
                    <a16:creationId xmlns:a16="http://schemas.microsoft.com/office/drawing/2014/main" id="{F469B6B1-4851-47C3-A102-2D971B8C9AE9}"/>
                  </a:ext>
                </a:extLst>
              </p:cNvPr>
              <p:cNvSpPr>
                <a:spLocks noChangeArrowheads="1"/>
              </p:cNvSpPr>
              <p:nvPr/>
            </p:nvSpPr>
            <p:spPr bwMode="auto">
              <a:xfrm>
                <a:off x="1856" y="575"/>
                <a:ext cx="3878" cy="95"/>
              </a:xfrm>
              <a:prstGeom prst="rect">
                <a:avLst/>
              </a:prstGeom>
              <a:solidFill>
                <a:srgbClr val="0B08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Oval 89">
                <a:extLst>
                  <a:ext uri="{FF2B5EF4-FFF2-40B4-BE49-F238E27FC236}">
                    <a16:creationId xmlns:a16="http://schemas.microsoft.com/office/drawing/2014/main" id="{428E5170-A26C-4EEB-9C68-3CE250306FE7}"/>
                  </a:ext>
                </a:extLst>
              </p:cNvPr>
              <p:cNvSpPr>
                <a:spLocks noChangeArrowheads="1"/>
              </p:cNvSpPr>
              <p:nvPr/>
            </p:nvSpPr>
            <p:spPr bwMode="auto">
              <a:xfrm>
                <a:off x="1882" y="598"/>
                <a:ext cx="48" cy="48"/>
              </a:xfrm>
              <a:prstGeom prst="ellipse">
                <a:avLst/>
              </a:pr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Oval 90">
                <a:extLst>
                  <a:ext uri="{FF2B5EF4-FFF2-40B4-BE49-F238E27FC236}">
                    <a16:creationId xmlns:a16="http://schemas.microsoft.com/office/drawing/2014/main" id="{62A2AFDB-795E-4BFB-803E-3E5A4F2DE5EC}"/>
                  </a:ext>
                </a:extLst>
              </p:cNvPr>
              <p:cNvSpPr>
                <a:spLocks noChangeArrowheads="1"/>
              </p:cNvSpPr>
              <p:nvPr/>
            </p:nvSpPr>
            <p:spPr bwMode="auto">
              <a:xfrm>
                <a:off x="1980" y="598"/>
                <a:ext cx="45" cy="4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Oval 91">
                <a:extLst>
                  <a:ext uri="{FF2B5EF4-FFF2-40B4-BE49-F238E27FC236}">
                    <a16:creationId xmlns:a16="http://schemas.microsoft.com/office/drawing/2014/main" id="{1222D40B-B55B-44CF-8F1E-46AC0D8C46E0}"/>
                  </a:ext>
                </a:extLst>
              </p:cNvPr>
              <p:cNvSpPr>
                <a:spLocks noChangeArrowheads="1"/>
              </p:cNvSpPr>
              <p:nvPr/>
            </p:nvSpPr>
            <p:spPr bwMode="auto">
              <a:xfrm>
                <a:off x="2074" y="598"/>
                <a:ext cx="48" cy="48"/>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92">
                <a:extLst>
                  <a:ext uri="{FF2B5EF4-FFF2-40B4-BE49-F238E27FC236}">
                    <a16:creationId xmlns:a16="http://schemas.microsoft.com/office/drawing/2014/main" id="{BBD85E71-6BE9-4B3D-8675-A50DCDAFE271}"/>
                  </a:ext>
                </a:extLst>
              </p:cNvPr>
              <p:cNvSpPr>
                <a:spLocks noChangeArrowheads="1"/>
              </p:cNvSpPr>
              <p:nvPr/>
            </p:nvSpPr>
            <p:spPr bwMode="auto">
              <a:xfrm>
                <a:off x="5665" y="670"/>
                <a:ext cx="69" cy="1992"/>
              </a:xfrm>
              <a:prstGeom prst="rect">
                <a:avLst/>
              </a:prstGeom>
              <a:solidFill>
                <a:srgbClr val="DBDB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93">
                <a:extLst>
                  <a:ext uri="{FF2B5EF4-FFF2-40B4-BE49-F238E27FC236}">
                    <a16:creationId xmlns:a16="http://schemas.microsoft.com/office/drawing/2014/main" id="{80776CA5-DF00-452A-971E-0D076DA299A6}"/>
                  </a:ext>
                </a:extLst>
              </p:cNvPr>
              <p:cNvSpPr>
                <a:spLocks/>
              </p:cNvSpPr>
              <p:nvPr/>
            </p:nvSpPr>
            <p:spPr bwMode="auto">
              <a:xfrm>
                <a:off x="5682" y="684"/>
                <a:ext cx="35" cy="805"/>
              </a:xfrm>
              <a:custGeom>
                <a:avLst/>
                <a:gdLst>
                  <a:gd name="T0" fmla="*/ 8 w 15"/>
                  <a:gd name="T1" fmla="*/ 339 h 339"/>
                  <a:gd name="T2" fmla="*/ 8 w 15"/>
                  <a:gd name="T3" fmla="*/ 339 h 339"/>
                  <a:gd name="T4" fmla="*/ 0 w 15"/>
                  <a:gd name="T5" fmla="*/ 331 h 339"/>
                  <a:gd name="T6" fmla="*/ 0 w 15"/>
                  <a:gd name="T7" fmla="*/ 7 h 339"/>
                  <a:gd name="T8" fmla="*/ 8 w 15"/>
                  <a:gd name="T9" fmla="*/ 0 h 339"/>
                  <a:gd name="T10" fmla="*/ 8 w 15"/>
                  <a:gd name="T11" fmla="*/ 0 h 339"/>
                  <a:gd name="T12" fmla="*/ 15 w 15"/>
                  <a:gd name="T13" fmla="*/ 7 h 339"/>
                  <a:gd name="T14" fmla="*/ 15 w 15"/>
                  <a:gd name="T15" fmla="*/ 331 h 339"/>
                  <a:gd name="T16" fmla="*/ 8 w 15"/>
                  <a:gd name="T17"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39">
                    <a:moveTo>
                      <a:pt x="8" y="339"/>
                    </a:moveTo>
                    <a:cubicBezTo>
                      <a:pt x="8" y="339"/>
                      <a:pt x="8" y="339"/>
                      <a:pt x="8" y="339"/>
                    </a:cubicBezTo>
                    <a:cubicBezTo>
                      <a:pt x="3" y="339"/>
                      <a:pt x="0" y="335"/>
                      <a:pt x="0" y="331"/>
                    </a:cubicBezTo>
                    <a:cubicBezTo>
                      <a:pt x="0" y="7"/>
                      <a:pt x="0" y="7"/>
                      <a:pt x="0" y="7"/>
                    </a:cubicBezTo>
                    <a:cubicBezTo>
                      <a:pt x="0" y="3"/>
                      <a:pt x="3" y="0"/>
                      <a:pt x="8" y="0"/>
                    </a:cubicBezTo>
                    <a:cubicBezTo>
                      <a:pt x="8" y="0"/>
                      <a:pt x="8" y="0"/>
                      <a:pt x="8" y="0"/>
                    </a:cubicBezTo>
                    <a:cubicBezTo>
                      <a:pt x="12" y="0"/>
                      <a:pt x="15" y="3"/>
                      <a:pt x="15" y="7"/>
                    </a:cubicBezTo>
                    <a:cubicBezTo>
                      <a:pt x="15" y="331"/>
                      <a:pt x="15" y="331"/>
                      <a:pt x="15" y="331"/>
                    </a:cubicBezTo>
                    <a:cubicBezTo>
                      <a:pt x="15" y="335"/>
                      <a:pt x="12" y="339"/>
                      <a:pt x="8" y="339"/>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94">
                <a:extLst>
                  <a:ext uri="{FF2B5EF4-FFF2-40B4-BE49-F238E27FC236}">
                    <a16:creationId xmlns:a16="http://schemas.microsoft.com/office/drawing/2014/main" id="{3DD0197F-BCC1-405C-A1C0-9A9A3F7CB83D}"/>
                  </a:ext>
                </a:extLst>
              </p:cNvPr>
              <p:cNvSpPr>
                <a:spLocks noChangeArrowheads="1"/>
              </p:cNvSpPr>
              <p:nvPr/>
            </p:nvSpPr>
            <p:spPr bwMode="auto">
              <a:xfrm>
                <a:off x="2003" y="1097"/>
                <a:ext cx="703" cy="1442"/>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95">
                <a:extLst>
                  <a:ext uri="{FF2B5EF4-FFF2-40B4-BE49-F238E27FC236}">
                    <a16:creationId xmlns:a16="http://schemas.microsoft.com/office/drawing/2014/main" id="{CBC69254-623D-4550-8DAE-7116DBB380DA}"/>
                  </a:ext>
                </a:extLst>
              </p:cNvPr>
              <p:cNvSpPr>
                <a:spLocks noChangeArrowheads="1"/>
              </p:cNvSpPr>
              <p:nvPr/>
            </p:nvSpPr>
            <p:spPr bwMode="auto">
              <a:xfrm>
                <a:off x="2003" y="1097"/>
                <a:ext cx="703"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96">
                <a:extLst>
                  <a:ext uri="{FF2B5EF4-FFF2-40B4-BE49-F238E27FC236}">
                    <a16:creationId xmlns:a16="http://schemas.microsoft.com/office/drawing/2014/main" id="{CE551093-EB62-4145-8050-B3C378FA1632}"/>
                  </a:ext>
                </a:extLst>
              </p:cNvPr>
              <p:cNvSpPr>
                <a:spLocks noChangeArrowheads="1"/>
              </p:cNvSpPr>
              <p:nvPr/>
            </p:nvSpPr>
            <p:spPr bwMode="auto">
              <a:xfrm>
                <a:off x="2827" y="1085"/>
                <a:ext cx="2707" cy="1461"/>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97">
                <a:extLst>
                  <a:ext uri="{FF2B5EF4-FFF2-40B4-BE49-F238E27FC236}">
                    <a16:creationId xmlns:a16="http://schemas.microsoft.com/office/drawing/2014/main" id="{EED60265-3443-4AE8-A91A-E525B3946016}"/>
                  </a:ext>
                </a:extLst>
              </p:cNvPr>
              <p:cNvSpPr>
                <a:spLocks noChangeArrowheads="1"/>
              </p:cNvSpPr>
              <p:nvPr/>
            </p:nvSpPr>
            <p:spPr bwMode="auto">
              <a:xfrm>
                <a:off x="2827" y="1085"/>
                <a:ext cx="2707" cy="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98">
                <a:extLst>
                  <a:ext uri="{FF2B5EF4-FFF2-40B4-BE49-F238E27FC236}">
                    <a16:creationId xmlns:a16="http://schemas.microsoft.com/office/drawing/2014/main" id="{EF82276B-0BDC-476E-90E7-B77C39D552FB}"/>
                  </a:ext>
                </a:extLst>
              </p:cNvPr>
              <p:cNvSpPr>
                <a:spLocks noChangeArrowheads="1"/>
              </p:cNvSpPr>
              <p:nvPr/>
            </p:nvSpPr>
            <p:spPr bwMode="auto">
              <a:xfrm>
                <a:off x="4922" y="1347"/>
                <a:ext cx="128" cy="864"/>
              </a:xfrm>
              <a:prstGeom prst="rect">
                <a:avLst/>
              </a:prstGeom>
              <a:solidFill>
                <a:srgbClr val="FFC7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99">
                <a:extLst>
                  <a:ext uri="{FF2B5EF4-FFF2-40B4-BE49-F238E27FC236}">
                    <a16:creationId xmlns:a16="http://schemas.microsoft.com/office/drawing/2014/main" id="{EFA4915C-BD56-4941-972C-426CE1534962}"/>
                  </a:ext>
                </a:extLst>
              </p:cNvPr>
              <p:cNvSpPr>
                <a:spLocks noChangeArrowheads="1"/>
              </p:cNvSpPr>
              <p:nvPr/>
            </p:nvSpPr>
            <p:spPr bwMode="auto">
              <a:xfrm>
                <a:off x="4251" y="1401"/>
                <a:ext cx="130" cy="810"/>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100">
                <a:extLst>
                  <a:ext uri="{FF2B5EF4-FFF2-40B4-BE49-F238E27FC236}">
                    <a16:creationId xmlns:a16="http://schemas.microsoft.com/office/drawing/2014/main" id="{9F846F7F-EEEA-495C-92D6-6D7D2337AF94}"/>
                  </a:ext>
                </a:extLst>
              </p:cNvPr>
              <p:cNvSpPr>
                <a:spLocks noChangeArrowheads="1"/>
              </p:cNvSpPr>
              <p:nvPr/>
            </p:nvSpPr>
            <p:spPr bwMode="auto">
              <a:xfrm>
                <a:off x="3135" y="1423"/>
                <a:ext cx="131" cy="788"/>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01">
                <a:extLst>
                  <a:ext uri="{FF2B5EF4-FFF2-40B4-BE49-F238E27FC236}">
                    <a16:creationId xmlns:a16="http://schemas.microsoft.com/office/drawing/2014/main" id="{578A61E8-A9AB-4533-9F99-7413BDC31B54}"/>
                  </a:ext>
                </a:extLst>
              </p:cNvPr>
              <p:cNvSpPr>
                <a:spLocks noChangeArrowheads="1"/>
              </p:cNvSpPr>
              <p:nvPr/>
            </p:nvSpPr>
            <p:spPr bwMode="auto">
              <a:xfrm>
                <a:off x="3135" y="1423"/>
                <a:ext cx="131"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102">
                <a:extLst>
                  <a:ext uri="{FF2B5EF4-FFF2-40B4-BE49-F238E27FC236}">
                    <a16:creationId xmlns:a16="http://schemas.microsoft.com/office/drawing/2014/main" id="{01C873FB-EADB-4E58-9FED-1AC2157EEDAB}"/>
                  </a:ext>
                </a:extLst>
              </p:cNvPr>
              <p:cNvSpPr>
                <a:spLocks noChangeArrowheads="1"/>
              </p:cNvSpPr>
              <p:nvPr/>
            </p:nvSpPr>
            <p:spPr bwMode="auto">
              <a:xfrm>
                <a:off x="3358" y="1553"/>
                <a:ext cx="131" cy="658"/>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103">
                <a:extLst>
                  <a:ext uri="{FF2B5EF4-FFF2-40B4-BE49-F238E27FC236}">
                    <a16:creationId xmlns:a16="http://schemas.microsoft.com/office/drawing/2014/main" id="{2F5BDF3E-F157-49BB-9D00-26BE4B05CB38}"/>
                  </a:ext>
                </a:extLst>
              </p:cNvPr>
              <p:cNvSpPr>
                <a:spLocks noChangeArrowheads="1"/>
              </p:cNvSpPr>
              <p:nvPr/>
            </p:nvSpPr>
            <p:spPr bwMode="auto">
              <a:xfrm>
                <a:off x="3581" y="1793"/>
                <a:ext cx="131" cy="418"/>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04">
                <a:extLst>
                  <a:ext uri="{FF2B5EF4-FFF2-40B4-BE49-F238E27FC236}">
                    <a16:creationId xmlns:a16="http://schemas.microsoft.com/office/drawing/2014/main" id="{C991A461-CB5C-4E90-A6C0-69ADA98E69A1}"/>
                  </a:ext>
                </a:extLst>
              </p:cNvPr>
              <p:cNvSpPr>
                <a:spLocks noChangeArrowheads="1"/>
              </p:cNvSpPr>
              <p:nvPr/>
            </p:nvSpPr>
            <p:spPr bwMode="auto">
              <a:xfrm>
                <a:off x="3804" y="1541"/>
                <a:ext cx="131" cy="670"/>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05">
                <a:extLst>
                  <a:ext uri="{FF2B5EF4-FFF2-40B4-BE49-F238E27FC236}">
                    <a16:creationId xmlns:a16="http://schemas.microsoft.com/office/drawing/2014/main" id="{74FF6A4A-BA02-4C2F-9FB5-34880B90741D}"/>
                  </a:ext>
                </a:extLst>
              </p:cNvPr>
              <p:cNvSpPr>
                <a:spLocks noChangeArrowheads="1"/>
              </p:cNvSpPr>
              <p:nvPr/>
            </p:nvSpPr>
            <p:spPr bwMode="auto">
              <a:xfrm>
                <a:off x="4028" y="1653"/>
                <a:ext cx="130" cy="558"/>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06">
                <a:extLst>
                  <a:ext uri="{FF2B5EF4-FFF2-40B4-BE49-F238E27FC236}">
                    <a16:creationId xmlns:a16="http://schemas.microsoft.com/office/drawing/2014/main" id="{2939D8CF-0ACE-4EC2-B5A2-6883F10720CE}"/>
                  </a:ext>
                </a:extLst>
              </p:cNvPr>
              <p:cNvSpPr>
                <a:spLocks noChangeArrowheads="1"/>
              </p:cNvSpPr>
              <p:nvPr/>
            </p:nvSpPr>
            <p:spPr bwMode="auto">
              <a:xfrm>
                <a:off x="4474" y="1527"/>
                <a:ext cx="130" cy="684"/>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07">
                <a:extLst>
                  <a:ext uri="{FF2B5EF4-FFF2-40B4-BE49-F238E27FC236}">
                    <a16:creationId xmlns:a16="http://schemas.microsoft.com/office/drawing/2014/main" id="{43DCEF99-DC1A-429E-AB2E-3EAE2B97E745}"/>
                  </a:ext>
                </a:extLst>
              </p:cNvPr>
              <p:cNvSpPr>
                <a:spLocks noChangeArrowheads="1"/>
              </p:cNvSpPr>
              <p:nvPr/>
            </p:nvSpPr>
            <p:spPr bwMode="auto">
              <a:xfrm>
                <a:off x="4699" y="1729"/>
                <a:ext cx="128" cy="482"/>
              </a:xfrm>
              <a:prstGeom prst="rect">
                <a:avLst/>
              </a:prstGeom>
              <a:solidFill>
                <a:srgbClr val="FDB9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08">
                <a:extLst>
                  <a:ext uri="{FF2B5EF4-FFF2-40B4-BE49-F238E27FC236}">
                    <a16:creationId xmlns:a16="http://schemas.microsoft.com/office/drawing/2014/main" id="{57C1BF30-35EA-43DA-A5BD-150AC0EC8976}"/>
                  </a:ext>
                </a:extLst>
              </p:cNvPr>
              <p:cNvSpPr>
                <a:spLocks noChangeArrowheads="1"/>
              </p:cNvSpPr>
              <p:nvPr/>
            </p:nvSpPr>
            <p:spPr bwMode="auto">
              <a:xfrm>
                <a:off x="5145" y="1263"/>
                <a:ext cx="128" cy="948"/>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09">
                <a:extLst>
                  <a:ext uri="{FF2B5EF4-FFF2-40B4-BE49-F238E27FC236}">
                    <a16:creationId xmlns:a16="http://schemas.microsoft.com/office/drawing/2014/main" id="{4B906430-6A28-420E-9AA9-E0295E5A404F}"/>
                  </a:ext>
                </a:extLst>
              </p:cNvPr>
              <p:cNvSpPr>
                <a:spLocks/>
              </p:cNvSpPr>
              <p:nvPr/>
            </p:nvSpPr>
            <p:spPr bwMode="auto">
              <a:xfrm>
                <a:off x="3040" y="1256"/>
                <a:ext cx="2271" cy="960"/>
              </a:xfrm>
              <a:custGeom>
                <a:avLst/>
                <a:gdLst>
                  <a:gd name="T0" fmla="*/ 2 w 957"/>
                  <a:gd name="T1" fmla="*/ 0 h 404"/>
                  <a:gd name="T2" fmla="*/ 3 w 957"/>
                  <a:gd name="T3" fmla="*/ 101 h 404"/>
                  <a:gd name="T4" fmla="*/ 3 w 957"/>
                  <a:gd name="T5" fmla="*/ 201 h 404"/>
                  <a:gd name="T6" fmla="*/ 4 w 957"/>
                  <a:gd name="T7" fmla="*/ 402 h 404"/>
                  <a:gd name="T8" fmla="*/ 2 w 957"/>
                  <a:gd name="T9" fmla="*/ 401 h 404"/>
                  <a:gd name="T10" fmla="*/ 707 w 957"/>
                  <a:gd name="T11" fmla="*/ 401 h 404"/>
                  <a:gd name="T12" fmla="*/ 839 w 957"/>
                  <a:gd name="T13" fmla="*/ 401 h 404"/>
                  <a:gd name="T14" fmla="*/ 957 w 957"/>
                  <a:gd name="T15" fmla="*/ 402 h 404"/>
                  <a:gd name="T16" fmla="*/ 839 w 957"/>
                  <a:gd name="T17" fmla="*/ 403 h 404"/>
                  <a:gd name="T18" fmla="*/ 707 w 957"/>
                  <a:gd name="T19" fmla="*/ 404 h 404"/>
                  <a:gd name="T20" fmla="*/ 2 w 957"/>
                  <a:gd name="T21" fmla="*/ 404 h 404"/>
                  <a:gd name="T22" fmla="*/ 0 w 957"/>
                  <a:gd name="T23" fmla="*/ 404 h 404"/>
                  <a:gd name="T24" fmla="*/ 0 w 957"/>
                  <a:gd name="T25" fmla="*/ 402 h 404"/>
                  <a:gd name="T26" fmla="*/ 1 w 957"/>
                  <a:gd name="T27" fmla="*/ 201 h 404"/>
                  <a:gd name="T28" fmla="*/ 1 w 957"/>
                  <a:gd name="T29" fmla="*/ 101 h 404"/>
                  <a:gd name="T30" fmla="*/ 2 w 957"/>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7" h="404">
                    <a:moveTo>
                      <a:pt x="2" y="0"/>
                    </a:moveTo>
                    <a:cubicBezTo>
                      <a:pt x="3" y="101"/>
                      <a:pt x="3" y="101"/>
                      <a:pt x="3" y="101"/>
                    </a:cubicBezTo>
                    <a:cubicBezTo>
                      <a:pt x="3" y="201"/>
                      <a:pt x="3" y="201"/>
                      <a:pt x="3" y="201"/>
                    </a:cubicBezTo>
                    <a:cubicBezTo>
                      <a:pt x="4" y="402"/>
                      <a:pt x="4" y="402"/>
                      <a:pt x="4" y="402"/>
                    </a:cubicBezTo>
                    <a:cubicBezTo>
                      <a:pt x="2" y="401"/>
                      <a:pt x="2" y="401"/>
                      <a:pt x="2" y="401"/>
                    </a:cubicBezTo>
                    <a:cubicBezTo>
                      <a:pt x="161" y="400"/>
                      <a:pt x="548" y="401"/>
                      <a:pt x="707" y="401"/>
                    </a:cubicBezTo>
                    <a:cubicBezTo>
                      <a:pt x="839" y="401"/>
                      <a:pt x="839" y="401"/>
                      <a:pt x="839" y="401"/>
                    </a:cubicBezTo>
                    <a:cubicBezTo>
                      <a:pt x="957" y="402"/>
                      <a:pt x="957" y="402"/>
                      <a:pt x="957" y="402"/>
                    </a:cubicBezTo>
                    <a:cubicBezTo>
                      <a:pt x="839" y="403"/>
                      <a:pt x="839" y="403"/>
                      <a:pt x="839" y="403"/>
                    </a:cubicBezTo>
                    <a:cubicBezTo>
                      <a:pt x="707" y="404"/>
                      <a:pt x="707" y="404"/>
                      <a:pt x="707" y="404"/>
                    </a:cubicBezTo>
                    <a:cubicBezTo>
                      <a:pt x="548" y="404"/>
                      <a:pt x="161" y="404"/>
                      <a:pt x="2" y="404"/>
                    </a:cubicBezTo>
                    <a:cubicBezTo>
                      <a:pt x="0" y="404"/>
                      <a:pt x="0" y="404"/>
                      <a:pt x="0" y="404"/>
                    </a:cubicBezTo>
                    <a:cubicBezTo>
                      <a:pt x="0" y="402"/>
                      <a:pt x="0" y="402"/>
                      <a:pt x="0" y="402"/>
                    </a:cubicBezTo>
                    <a:cubicBezTo>
                      <a:pt x="1" y="201"/>
                      <a:pt x="1" y="201"/>
                      <a:pt x="1" y="201"/>
                    </a:cubicBezTo>
                    <a:cubicBezTo>
                      <a:pt x="1" y="101"/>
                      <a:pt x="1" y="101"/>
                      <a:pt x="1" y="101"/>
                    </a:cubicBezTo>
                    <a:cubicBezTo>
                      <a:pt x="2" y="0"/>
                      <a:pt x="2" y="0"/>
                      <a:pt x="2" y="0"/>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0">
                <a:extLst>
                  <a:ext uri="{FF2B5EF4-FFF2-40B4-BE49-F238E27FC236}">
                    <a16:creationId xmlns:a16="http://schemas.microsoft.com/office/drawing/2014/main" id="{A0AEF7F7-1B83-4FDD-8B7D-9EE9FFA7DB20}"/>
                  </a:ext>
                </a:extLst>
              </p:cNvPr>
              <p:cNvSpPr>
                <a:spLocks/>
              </p:cNvSpPr>
              <p:nvPr/>
            </p:nvSpPr>
            <p:spPr bwMode="auto">
              <a:xfrm>
                <a:off x="3012" y="1309"/>
                <a:ext cx="66" cy="7"/>
              </a:xfrm>
              <a:custGeom>
                <a:avLst/>
                <a:gdLst>
                  <a:gd name="T0" fmla="*/ 0 w 28"/>
                  <a:gd name="T1" fmla="*/ 2 h 3"/>
                  <a:gd name="T2" fmla="*/ 14 w 28"/>
                  <a:gd name="T3" fmla="*/ 0 h 3"/>
                  <a:gd name="T4" fmla="*/ 28 w 28"/>
                  <a:gd name="T5" fmla="*/ 2 h 3"/>
                  <a:gd name="T6" fmla="*/ 14 w 28"/>
                  <a:gd name="T7" fmla="*/ 3 h 3"/>
                  <a:gd name="T8" fmla="*/ 0 w 28"/>
                  <a:gd name="T9" fmla="*/ 2 h 3"/>
                </a:gdLst>
                <a:ahLst/>
                <a:cxnLst>
                  <a:cxn ang="0">
                    <a:pos x="T0" y="T1"/>
                  </a:cxn>
                  <a:cxn ang="0">
                    <a:pos x="T2" y="T3"/>
                  </a:cxn>
                  <a:cxn ang="0">
                    <a:pos x="T4" y="T5"/>
                  </a:cxn>
                  <a:cxn ang="0">
                    <a:pos x="T6" y="T7"/>
                  </a:cxn>
                  <a:cxn ang="0">
                    <a:pos x="T8" y="T9"/>
                  </a:cxn>
                </a:cxnLst>
                <a:rect l="0" t="0" r="r" b="b"/>
                <a:pathLst>
                  <a:path w="28" h="3">
                    <a:moveTo>
                      <a:pt x="0" y="2"/>
                    </a:moveTo>
                    <a:cubicBezTo>
                      <a:pt x="4" y="0"/>
                      <a:pt x="9" y="0"/>
                      <a:pt x="14" y="0"/>
                    </a:cubicBezTo>
                    <a:cubicBezTo>
                      <a:pt x="19" y="0"/>
                      <a:pt x="24" y="0"/>
                      <a:pt x="28" y="2"/>
                    </a:cubicBezTo>
                    <a:cubicBezTo>
                      <a:pt x="24" y="3"/>
                      <a:pt x="19" y="3"/>
                      <a:pt x="14" y="3"/>
                    </a:cubicBezTo>
                    <a:cubicBezTo>
                      <a:pt x="9" y="3"/>
                      <a:pt x="4" y="3"/>
                      <a:pt x="0" y="2"/>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1">
                <a:extLst>
                  <a:ext uri="{FF2B5EF4-FFF2-40B4-BE49-F238E27FC236}">
                    <a16:creationId xmlns:a16="http://schemas.microsoft.com/office/drawing/2014/main" id="{1A14B8C8-7308-40A9-9245-1BF8782EE85D}"/>
                  </a:ext>
                </a:extLst>
              </p:cNvPr>
              <p:cNvSpPr>
                <a:spLocks/>
              </p:cNvSpPr>
              <p:nvPr/>
            </p:nvSpPr>
            <p:spPr bwMode="auto">
              <a:xfrm>
                <a:off x="3012" y="1404"/>
                <a:ext cx="66" cy="7"/>
              </a:xfrm>
              <a:custGeom>
                <a:avLst/>
                <a:gdLst>
                  <a:gd name="T0" fmla="*/ 0 w 28"/>
                  <a:gd name="T1" fmla="*/ 1 h 3"/>
                  <a:gd name="T2" fmla="*/ 14 w 28"/>
                  <a:gd name="T3" fmla="*/ 0 h 3"/>
                  <a:gd name="T4" fmla="*/ 28 w 28"/>
                  <a:gd name="T5" fmla="*/ 1 h 3"/>
                  <a:gd name="T6" fmla="*/ 14 w 28"/>
                  <a:gd name="T7" fmla="*/ 3 h 3"/>
                  <a:gd name="T8" fmla="*/ 0 w 28"/>
                  <a:gd name="T9" fmla="*/ 1 h 3"/>
                </a:gdLst>
                <a:ahLst/>
                <a:cxnLst>
                  <a:cxn ang="0">
                    <a:pos x="T0" y="T1"/>
                  </a:cxn>
                  <a:cxn ang="0">
                    <a:pos x="T2" y="T3"/>
                  </a:cxn>
                  <a:cxn ang="0">
                    <a:pos x="T4" y="T5"/>
                  </a:cxn>
                  <a:cxn ang="0">
                    <a:pos x="T6" y="T7"/>
                  </a:cxn>
                  <a:cxn ang="0">
                    <a:pos x="T8" y="T9"/>
                  </a:cxn>
                </a:cxnLst>
                <a:rect l="0" t="0" r="r" b="b"/>
                <a:pathLst>
                  <a:path w="28" h="3">
                    <a:moveTo>
                      <a:pt x="0" y="1"/>
                    </a:moveTo>
                    <a:cubicBezTo>
                      <a:pt x="4" y="0"/>
                      <a:pt x="9" y="0"/>
                      <a:pt x="14" y="0"/>
                    </a:cubicBezTo>
                    <a:cubicBezTo>
                      <a:pt x="19" y="0"/>
                      <a:pt x="24" y="0"/>
                      <a:pt x="28" y="1"/>
                    </a:cubicBezTo>
                    <a:cubicBezTo>
                      <a:pt x="24" y="3"/>
                      <a:pt x="19" y="3"/>
                      <a:pt x="14" y="3"/>
                    </a:cubicBezTo>
                    <a:cubicBezTo>
                      <a:pt x="9" y="3"/>
                      <a:pt x="4" y="3"/>
                      <a:pt x="0" y="1"/>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2">
                <a:extLst>
                  <a:ext uri="{FF2B5EF4-FFF2-40B4-BE49-F238E27FC236}">
                    <a16:creationId xmlns:a16="http://schemas.microsoft.com/office/drawing/2014/main" id="{91B1D0D3-A638-4FAF-9B59-E4117ED682B9}"/>
                  </a:ext>
                </a:extLst>
              </p:cNvPr>
              <p:cNvSpPr>
                <a:spLocks/>
              </p:cNvSpPr>
              <p:nvPr/>
            </p:nvSpPr>
            <p:spPr bwMode="auto">
              <a:xfrm>
                <a:off x="3012" y="1496"/>
                <a:ext cx="66" cy="10"/>
              </a:xfrm>
              <a:custGeom>
                <a:avLst/>
                <a:gdLst>
                  <a:gd name="T0" fmla="*/ 0 w 28"/>
                  <a:gd name="T1" fmla="*/ 2 h 4"/>
                  <a:gd name="T2" fmla="*/ 14 w 28"/>
                  <a:gd name="T3" fmla="*/ 0 h 4"/>
                  <a:gd name="T4" fmla="*/ 28 w 28"/>
                  <a:gd name="T5" fmla="*/ 2 h 4"/>
                  <a:gd name="T6" fmla="*/ 14 w 28"/>
                  <a:gd name="T7" fmla="*/ 4 h 4"/>
                  <a:gd name="T8" fmla="*/ 0 w 28"/>
                  <a:gd name="T9" fmla="*/ 2 h 4"/>
                </a:gdLst>
                <a:ahLst/>
                <a:cxnLst>
                  <a:cxn ang="0">
                    <a:pos x="T0" y="T1"/>
                  </a:cxn>
                  <a:cxn ang="0">
                    <a:pos x="T2" y="T3"/>
                  </a:cxn>
                  <a:cxn ang="0">
                    <a:pos x="T4" y="T5"/>
                  </a:cxn>
                  <a:cxn ang="0">
                    <a:pos x="T6" y="T7"/>
                  </a:cxn>
                  <a:cxn ang="0">
                    <a:pos x="T8" y="T9"/>
                  </a:cxn>
                </a:cxnLst>
                <a:rect l="0" t="0" r="r" b="b"/>
                <a:pathLst>
                  <a:path w="28" h="4">
                    <a:moveTo>
                      <a:pt x="0" y="2"/>
                    </a:moveTo>
                    <a:cubicBezTo>
                      <a:pt x="4" y="1"/>
                      <a:pt x="9" y="1"/>
                      <a:pt x="14" y="0"/>
                    </a:cubicBezTo>
                    <a:cubicBezTo>
                      <a:pt x="19" y="1"/>
                      <a:pt x="24" y="1"/>
                      <a:pt x="28" y="2"/>
                    </a:cubicBezTo>
                    <a:cubicBezTo>
                      <a:pt x="24" y="4"/>
                      <a:pt x="19" y="4"/>
                      <a:pt x="14" y="4"/>
                    </a:cubicBezTo>
                    <a:cubicBezTo>
                      <a:pt x="9" y="4"/>
                      <a:pt x="4" y="4"/>
                      <a:pt x="0" y="2"/>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3">
                <a:extLst>
                  <a:ext uri="{FF2B5EF4-FFF2-40B4-BE49-F238E27FC236}">
                    <a16:creationId xmlns:a16="http://schemas.microsoft.com/office/drawing/2014/main" id="{717F89F5-7214-493F-B0C3-736A94E3D167}"/>
                  </a:ext>
                </a:extLst>
              </p:cNvPr>
              <p:cNvSpPr>
                <a:spLocks/>
              </p:cNvSpPr>
              <p:nvPr/>
            </p:nvSpPr>
            <p:spPr bwMode="auto">
              <a:xfrm>
                <a:off x="3012" y="1591"/>
                <a:ext cx="66" cy="10"/>
              </a:xfrm>
              <a:custGeom>
                <a:avLst/>
                <a:gdLst>
                  <a:gd name="T0" fmla="*/ 0 w 28"/>
                  <a:gd name="T1" fmla="*/ 2 h 4"/>
                  <a:gd name="T2" fmla="*/ 14 w 28"/>
                  <a:gd name="T3" fmla="*/ 0 h 4"/>
                  <a:gd name="T4" fmla="*/ 28 w 28"/>
                  <a:gd name="T5" fmla="*/ 2 h 4"/>
                  <a:gd name="T6" fmla="*/ 14 w 28"/>
                  <a:gd name="T7" fmla="*/ 4 h 4"/>
                  <a:gd name="T8" fmla="*/ 0 w 28"/>
                  <a:gd name="T9" fmla="*/ 2 h 4"/>
                </a:gdLst>
                <a:ahLst/>
                <a:cxnLst>
                  <a:cxn ang="0">
                    <a:pos x="T0" y="T1"/>
                  </a:cxn>
                  <a:cxn ang="0">
                    <a:pos x="T2" y="T3"/>
                  </a:cxn>
                  <a:cxn ang="0">
                    <a:pos x="T4" y="T5"/>
                  </a:cxn>
                  <a:cxn ang="0">
                    <a:pos x="T6" y="T7"/>
                  </a:cxn>
                  <a:cxn ang="0">
                    <a:pos x="T8" y="T9"/>
                  </a:cxn>
                </a:cxnLst>
                <a:rect l="0" t="0" r="r" b="b"/>
                <a:pathLst>
                  <a:path w="28" h="4">
                    <a:moveTo>
                      <a:pt x="0" y="2"/>
                    </a:moveTo>
                    <a:cubicBezTo>
                      <a:pt x="4" y="1"/>
                      <a:pt x="9" y="0"/>
                      <a:pt x="14" y="0"/>
                    </a:cubicBezTo>
                    <a:cubicBezTo>
                      <a:pt x="19" y="0"/>
                      <a:pt x="24" y="1"/>
                      <a:pt x="28" y="2"/>
                    </a:cubicBezTo>
                    <a:cubicBezTo>
                      <a:pt x="24" y="4"/>
                      <a:pt x="19" y="4"/>
                      <a:pt x="14" y="4"/>
                    </a:cubicBezTo>
                    <a:cubicBezTo>
                      <a:pt x="9" y="4"/>
                      <a:pt x="4" y="4"/>
                      <a:pt x="0" y="2"/>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4">
                <a:extLst>
                  <a:ext uri="{FF2B5EF4-FFF2-40B4-BE49-F238E27FC236}">
                    <a16:creationId xmlns:a16="http://schemas.microsoft.com/office/drawing/2014/main" id="{3C7EB1DE-97D6-4E89-81FD-25DF4547EA9F}"/>
                  </a:ext>
                </a:extLst>
              </p:cNvPr>
              <p:cNvSpPr>
                <a:spLocks/>
              </p:cNvSpPr>
              <p:nvPr/>
            </p:nvSpPr>
            <p:spPr bwMode="auto">
              <a:xfrm>
                <a:off x="3012" y="1686"/>
                <a:ext cx="66" cy="10"/>
              </a:xfrm>
              <a:custGeom>
                <a:avLst/>
                <a:gdLst>
                  <a:gd name="T0" fmla="*/ 0 w 28"/>
                  <a:gd name="T1" fmla="*/ 2 h 4"/>
                  <a:gd name="T2" fmla="*/ 14 w 28"/>
                  <a:gd name="T3" fmla="*/ 0 h 4"/>
                  <a:gd name="T4" fmla="*/ 28 w 28"/>
                  <a:gd name="T5" fmla="*/ 2 h 4"/>
                  <a:gd name="T6" fmla="*/ 14 w 28"/>
                  <a:gd name="T7" fmla="*/ 4 h 4"/>
                  <a:gd name="T8" fmla="*/ 0 w 28"/>
                  <a:gd name="T9" fmla="*/ 2 h 4"/>
                </a:gdLst>
                <a:ahLst/>
                <a:cxnLst>
                  <a:cxn ang="0">
                    <a:pos x="T0" y="T1"/>
                  </a:cxn>
                  <a:cxn ang="0">
                    <a:pos x="T2" y="T3"/>
                  </a:cxn>
                  <a:cxn ang="0">
                    <a:pos x="T4" y="T5"/>
                  </a:cxn>
                  <a:cxn ang="0">
                    <a:pos x="T6" y="T7"/>
                  </a:cxn>
                  <a:cxn ang="0">
                    <a:pos x="T8" y="T9"/>
                  </a:cxn>
                </a:cxnLst>
                <a:rect l="0" t="0" r="r" b="b"/>
                <a:pathLst>
                  <a:path w="28" h="4">
                    <a:moveTo>
                      <a:pt x="0" y="2"/>
                    </a:moveTo>
                    <a:cubicBezTo>
                      <a:pt x="4" y="1"/>
                      <a:pt x="9" y="0"/>
                      <a:pt x="14" y="0"/>
                    </a:cubicBezTo>
                    <a:cubicBezTo>
                      <a:pt x="19" y="0"/>
                      <a:pt x="24" y="1"/>
                      <a:pt x="28" y="2"/>
                    </a:cubicBezTo>
                    <a:cubicBezTo>
                      <a:pt x="24" y="3"/>
                      <a:pt x="19" y="4"/>
                      <a:pt x="14" y="4"/>
                    </a:cubicBezTo>
                    <a:cubicBezTo>
                      <a:pt x="9" y="4"/>
                      <a:pt x="4" y="3"/>
                      <a:pt x="0" y="2"/>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5">
                <a:extLst>
                  <a:ext uri="{FF2B5EF4-FFF2-40B4-BE49-F238E27FC236}">
                    <a16:creationId xmlns:a16="http://schemas.microsoft.com/office/drawing/2014/main" id="{61028D89-A414-44D5-A520-BB809045D9C8}"/>
                  </a:ext>
                </a:extLst>
              </p:cNvPr>
              <p:cNvSpPr>
                <a:spLocks/>
              </p:cNvSpPr>
              <p:nvPr/>
            </p:nvSpPr>
            <p:spPr bwMode="auto">
              <a:xfrm>
                <a:off x="3012" y="1781"/>
                <a:ext cx="66" cy="10"/>
              </a:xfrm>
              <a:custGeom>
                <a:avLst/>
                <a:gdLst>
                  <a:gd name="T0" fmla="*/ 0 w 28"/>
                  <a:gd name="T1" fmla="*/ 2 h 4"/>
                  <a:gd name="T2" fmla="*/ 14 w 28"/>
                  <a:gd name="T3" fmla="*/ 0 h 4"/>
                  <a:gd name="T4" fmla="*/ 28 w 28"/>
                  <a:gd name="T5" fmla="*/ 2 h 4"/>
                  <a:gd name="T6" fmla="*/ 14 w 28"/>
                  <a:gd name="T7" fmla="*/ 4 h 4"/>
                  <a:gd name="T8" fmla="*/ 0 w 28"/>
                  <a:gd name="T9" fmla="*/ 2 h 4"/>
                </a:gdLst>
                <a:ahLst/>
                <a:cxnLst>
                  <a:cxn ang="0">
                    <a:pos x="T0" y="T1"/>
                  </a:cxn>
                  <a:cxn ang="0">
                    <a:pos x="T2" y="T3"/>
                  </a:cxn>
                  <a:cxn ang="0">
                    <a:pos x="T4" y="T5"/>
                  </a:cxn>
                  <a:cxn ang="0">
                    <a:pos x="T6" y="T7"/>
                  </a:cxn>
                  <a:cxn ang="0">
                    <a:pos x="T8" y="T9"/>
                  </a:cxn>
                </a:cxnLst>
                <a:rect l="0" t="0" r="r" b="b"/>
                <a:pathLst>
                  <a:path w="28" h="4">
                    <a:moveTo>
                      <a:pt x="0" y="2"/>
                    </a:moveTo>
                    <a:cubicBezTo>
                      <a:pt x="4" y="0"/>
                      <a:pt x="9" y="0"/>
                      <a:pt x="14" y="0"/>
                    </a:cubicBezTo>
                    <a:cubicBezTo>
                      <a:pt x="19" y="0"/>
                      <a:pt x="24" y="0"/>
                      <a:pt x="28" y="2"/>
                    </a:cubicBezTo>
                    <a:cubicBezTo>
                      <a:pt x="24" y="3"/>
                      <a:pt x="19" y="4"/>
                      <a:pt x="14" y="4"/>
                    </a:cubicBezTo>
                    <a:cubicBezTo>
                      <a:pt x="9" y="4"/>
                      <a:pt x="4" y="3"/>
                      <a:pt x="0" y="2"/>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6">
                <a:extLst>
                  <a:ext uri="{FF2B5EF4-FFF2-40B4-BE49-F238E27FC236}">
                    <a16:creationId xmlns:a16="http://schemas.microsoft.com/office/drawing/2014/main" id="{7FCF8F3A-5B0E-4E37-9374-99871AAF7672}"/>
                  </a:ext>
                </a:extLst>
              </p:cNvPr>
              <p:cNvSpPr>
                <a:spLocks/>
              </p:cNvSpPr>
              <p:nvPr/>
            </p:nvSpPr>
            <p:spPr bwMode="auto">
              <a:xfrm>
                <a:off x="3012" y="1876"/>
                <a:ext cx="66" cy="10"/>
              </a:xfrm>
              <a:custGeom>
                <a:avLst/>
                <a:gdLst>
                  <a:gd name="T0" fmla="*/ 0 w 28"/>
                  <a:gd name="T1" fmla="*/ 2 h 4"/>
                  <a:gd name="T2" fmla="*/ 14 w 28"/>
                  <a:gd name="T3" fmla="*/ 0 h 4"/>
                  <a:gd name="T4" fmla="*/ 28 w 28"/>
                  <a:gd name="T5" fmla="*/ 2 h 4"/>
                  <a:gd name="T6" fmla="*/ 14 w 28"/>
                  <a:gd name="T7" fmla="*/ 4 h 4"/>
                  <a:gd name="T8" fmla="*/ 0 w 28"/>
                  <a:gd name="T9" fmla="*/ 2 h 4"/>
                </a:gdLst>
                <a:ahLst/>
                <a:cxnLst>
                  <a:cxn ang="0">
                    <a:pos x="T0" y="T1"/>
                  </a:cxn>
                  <a:cxn ang="0">
                    <a:pos x="T2" y="T3"/>
                  </a:cxn>
                  <a:cxn ang="0">
                    <a:pos x="T4" y="T5"/>
                  </a:cxn>
                  <a:cxn ang="0">
                    <a:pos x="T6" y="T7"/>
                  </a:cxn>
                  <a:cxn ang="0">
                    <a:pos x="T8" y="T9"/>
                  </a:cxn>
                </a:cxnLst>
                <a:rect l="0" t="0" r="r" b="b"/>
                <a:pathLst>
                  <a:path w="28" h="4">
                    <a:moveTo>
                      <a:pt x="0" y="2"/>
                    </a:moveTo>
                    <a:cubicBezTo>
                      <a:pt x="4" y="0"/>
                      <a:pt x="9" y="0"/>
                      <a:pt x="14" y="0"/>
                    </a:cubicBezTo>
                    <a:cubicBezTo>
                      <a:pt x="19" y="0"/>
                      <a:pt x="24" y="0"/>
                      <a:pt x="28" y="2"/>
                    </a:cubicBezTo>
                    <a:cubicBezTo>
                      <a:pt x="24" y="3"/>
                      <a:pt x="19" y="4"/>
                      <a:pt x="14" y="4"/>
                    </a:cubicBezTo>
                    <a:cubicBezTo>
                      <a:pt x="9" y="4"/>
                      <a:pt x="4"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7">
                <a:extLst>
                  <a:ext uri="{FF2B5EF4-FFF2-40B4-BE49-F238E27FC236}">
                    <a16:creationId xmlns:a16="http://schemas.microsoft.com/office/drawing/2014/main" id="{B5BC4FE9-80A6-4AFF-BF3D-2164C950DE74}"/>
                  </a:ext>
                </a:extLst>
              </p:cNvPr>
              <p:cNvSpPr>
                <a:spLocks/>
              </p:cNvSpPr>
              <p:nvPr/>
            </p:nvSpPr>
            <p:spPr bwMode="auto">
              <a:xfrm>
                <a:off x="3012" y="1971"/>
                <a:ext cx="66" cy="7"/>
              </a:xfrm>
              <a:custGeom>
                <a:avLst/>
                <a:gdLst>
                  <a:gd name="T0" fmla="*/ 0 w 28"/>
                  <a:gd name="T1" fmla="*/ 2 h 3"/>
                  <a:gd name="T2" fmla="*/ 14 w 28"/>
                  <a:gd name="T3" fmla="*/ 0 h 3"/>
                  <a:gd name="T4" fmla="*/ 28 w 28"/>
                  <a:gd name="T5" fmla="*/ 2 h 3"/>
                  <a:gd name="T6" fmla="*/ 14 w 28"/>
                  <a:gd name="T7" fmla="*/ 3 h 3"/>
                  <a:gd name="T8" fmla="*/ 0 w 28"/>
                  <a:gd name="T9" fmla="*/ 2 h 3"/>
                </a:gdLst>
                <a:ahLst/>
                <a:cxnLst>
                  <a:cxn ang="0">
                    <a:pos x="T0" y="T1"/>
                  </a:cxn>
                  <a:cxn ang="0">
                    <a:pos x="T2" y="T3"/>
                  </a:cxn>
                  <a:cxn ang="0">
                    <a:pos x="T4" y="T5"/>
                  </a:cxn>
                  <a:cxn ang="0">
                    <a:pos x="T6" y="T7"/>
                  </a:cxn>
                  <a:cxn ang="0">
                    <a:pos x="T8" y="T9"/>
                  </a:cxn>
                </a:cxnLst>
                <a:rect l="0" t="0" r="r" b="b"/>
                <a:pathLst>
                  <a:path w="28" h="3">
                    <a:moveTo>
                      <a:pt x="0" y="2"/>
                    </a:moveTo>
                    <a:cubicBezTo>
                      <a:pt x="4" y="0"/>
                      <a:pt x="9" y="0"/>
                      <a:pt x="14" y="0"/>
                    </a:cubicBezTo>
                    <a:cubicBezTo>
                      <a:pt x="19" y="0"/>
                      <a:pt x="24" y="0"/>
                      <a:pt x="28" y="2"/>
                    </a:cubicBezTo>
                    <a:cubicBezTo>
                      <a:pt x="24" y="3"/>
                      <a:pt x="19" y="3"/>
                      <a:pt x="14" y="3"/>
                    </a:cubicBezTo>
                    <a:cubicBezTo>
                      <a:pt x="9" y="3"/>
                      <a:pt x="4"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8">
                <a:extLst>
                  <a:ext uri="{FF2B5EF4-FFF2-40B4-BE49-F238E27FC236}">
                    <a16:creationId xmlns:a16="http://schemas.microsoft.com/office/drawing/2014/main" id="{BDF31D4D-AC28-47BF-9B95-E84E68AA9EB6}"/>
                  </a:ext>
                </a:extLst>
              </p:cNvPr>
              <p:cNvSpPr>
                <a:spLocks/>
              </p:cNvSpPr>
              <p:nvPr/>
            </p:nvSpPr>
            <p:spPr bwMode="auto">
              <a:xfrm>
                <a:off x="3012" y="2066"/>
                <a:ext cx="66" cy="7"/>
              </a:xfrm>
              <a:custGeom>
                <a:avLst/>
                <a:gdLst>
                  <a:gd name="T0" fmla="*/ 0 w 28"/>
                  <a:gd name="T1" fmla="*/ 1 h 3"/>
                  <a:gd name="T2" fmla="*/ 14 w 28"/>
                  <a:gd name="T3" fmla="*/ 0 h 3"/>
                  <a:gd name="T4" fmla="*/ 28 w 28"/>
                  <a:gd name="T5" fmla="*/ 1 h 3"/>
                  <a:gd name="T6" fmla="*/ 14 w 28"/>
                  <a:gd name="T7" fmla="*/ 3 h 3"/>
                  <a:gd name="T8" fmla="*/ 0 w 28"/>
                  <a:gd name="T9" fmla="*/ 1 h 3"/>
                </a:gdLst>
                <a:ahLst/>
                <a:cxnLst>
                  <a:cxn ang="0">
                    <a:pos x="T0" y="T1"/>
                  </a:cxn>
                  <a:cxn ang="0">
                    <a:pos x="T2" y="T3"/>
                  </a:cxn>
                  <a:cxn ang="0">
                    <a:pos x="T4" y="T5"/>
                  </a:cxn>
                  <a:cxn ang="0">
                    <a:pos x="T6" y="T7"/>
                  </a:cxn>
                  <a:cxn ang="0">
                    <a:pos x="T8" y="T9"/>
                  </a:cxn>
                </a:cxnLst>
                <a:rect l="0" t="0" r="r" b="b"/>
                <a:pathLst>
                  <a:path w="28" h="3">
                    <a:moveTo>
                      <a:pt x="0" y="1"/>
                    </a:moveTo>
                    <a:cubicBezTo>
                      <a:pt x="4" y="0"/>
                      <a:pt x="9" y="0"/>
                      <a:pt x="14" y="0"/>
                    </a:cubicBezTo>
                    <a:cubicBezTo>
                      <a:pt x="19" y="0"/>
                      <a:pt x="24" y="0"/>
                      <a:pt x="28" y="1"/>
                    </a:cubicBezTo>
                    <a:cubicBezTo>
                      <a:pt x="24" y="3"/>
                      <a:pt x="19" y="3"/>
                      <a:pt x="14" y="3"/>
                    </a:cubicBezTo>
                    <a:cubicBezTo>
                      <a:pt x="9" y="3"/>
                      <a:pt x="4" y="3"/>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119">
                <a:extLst>
                  <a:ext uri="{FF2B5EF4-FFF2-40B4-BE49-F238E27FC236}">
                    <a16:creationId xmlns:a16="http://schemas.microsoft.com/office/drawing/2014/main" id="{E76533C2-CC80-4504-801A-6E546E3BA957}"/>
                  </a:ext>
                </a:extLst>
              </p:cNvPr>
              <p:cNvSpPr>
                <a:spLocks noChangeArrowheads="1"/>
              </p:cNvSpPr>
              <p:nvPr/>
            </p:nvSpPr>
            <p:spPr bwMode="auto">
              <a:xfrm>
                <a:off x="2084" y="1183"/>
                <a:ext cx="418" cy="42"/>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120">
                <a:extLst>
                  <a:ext uri="{FF2B5EF4-FFF2-40B4-BE49-F238E27FC236}">
                    <a16:creationId xmlns:a16="http://schemas.microsoft.com/office/drawing/2014/main" id="{A062FB47-423F-4AE9-873B-6F34EA638FDF}"/>
                  </a:ext>
                </a:extLst>
              </p:cNvPr>
              <p:cNvSpPr>
                <a:spLocks noChangeArrowheads="1"/>
              </p:cNvSpPr>
              <p:nvPr/>
            </p:nvSpPr>
            <p:spPr bwMode="auto">
              <a:xfrm>
                <a:off x="2162" y="1287"/>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121">
                <a:extLst>
                  <a:ext uri="{FF2B5EF4-FFF2-40B4-BE49-F238E27FC236}">
                    <a16:creationId xmlns:a16="http://schemas.microsoft.com/office/drawing/2014/main" id="{2E008887-B486-4120-BA8D-252616218373}"/>
                  </a:ext>
                </a:extLst>
              </p:cNvPr>
              <p:cNvSpPr>
                <a:spLocks noChangeArrowheads="1"/>
              </p:cNvSpPr>
              <p:nvPr/>
            </p:nvSpPr>
            <p:spPr bwMode="auto">
              <a:xfrm>
                <a:off x="2162" y="1287"/>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122">
                <a:extLst>
                  <a:ext uri="{FF2B5EF4-FFF2-40B4-BE49-F238E27FC236}">
                    <a16:creationId xmlns:a16="http://schemas.microsoft.com/office/drawing/2014/main" id="{E56F9D5B-4430-4E68-B01A-5B8F9FBC494D}"/>
                  </a:ext>
                </a:extLst>
              </p:cNvPr>
              <p:cNvSpPr>
                <a:spLocks noChangeArrowheads="1"/>
              </p:cNvSpPr>
              <p:nvPr/>
            </p:nvSpPr>
            <p:spPr bwMode="auto">
              <a:xfrm>
                <a:off x="2162" y="1332"/>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123">
                <a:extLst>
                  <a:ext uri="{FF2B5EF4-FFF2-40B4-BE49-F238E27FC236}">
                    <a16:creationId xmlns:a16="http://schemas.microsoft.com/office/drawing/2014/main" id="{E3C7D70A-E0F2-4012-AAC6-6EFB28516C52}"/>
                  </a:ext>
                </a:extLst>
              </p:cNvPr>
              <p:cNvSpPr>
                <a:spLocks noChangeArrowheads="1"/>
              </p:cNvSpPr>
              <p:nvPr/>
            </p:nvSpPr>
            <p:spPr bwMode="auto">
              <a:xfrm>
                <a:off x="2162" y="1332"/>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124">
                <a:extLst>
                  <a:ext uri="{FF2B5EF4-FFF2-40B4-BE49-F238E27FC236}">
                    <a16:creationId xmlns:a16="http://schemas.microsoft.com/office/drawing/2014/main" id="{3897530C-C9A9-43E6-AB3C-F7D1298CEBB3}"/>
                  </a:ext>
                </a:extLst>
              </p:cNvPr>
              <p:cNvSpPr>
                <a:spLocks noChangeArrowheads="1"/>
              </p:cNvSpPr>
              <p:nvPr/>
            </p:nvSpPr>
            <p:spPr bwMode="auto">
              <a:xfrm>
                <a:off x="2162" y="1377"/>
                <a:ext cx="359"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125">
                <a:extLst>
                  <a:ext uri="{FF2B5EF4-FFF2-40B4-BE49-F238E27FC236}">
                    <a16:creationId xmlns:a16="http://schemas.microsoft.com/office/drawing/2014/main" id="{71619CEE-6ACA-4F96-92C7-97DD3F88D64C}"/>
                  </a:ext>
                </a:extLst>
              </p:cNvPr>
              <p:cNvSpPr>
                <a:spLocks noChangeArrowheads="1"/>
              </p:cNvSpPr>
              <p:nvPr/>
            </p:nvSpPr>
            <p:spPr bwMode="auto">
              <a:xfrm>
                <a:off x="2162" y="1377"/>
                <a:ext cx="359"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126">
                <a:extLst>
                  <a:ext uri="{FF2B5EF4-FFF2-40B4-BE49-F238E27FC236}">
                    <a16:creationId xmlns:a16="http://schemas.microsoft.com/office/drawing/2014/main" id="{BCE5F6CB-7D0A-4D67-BFE8-33D3342CBECD}"/>
                  </a:ext>
                </a:extLst>
              </p:cNvPr>
              <p:cNvSpPr>
                <a:spLocks noChangeArrowheads="1"/>
              </p:cNvSpPr>
              <p:nvPr/>
            </p:nvSpPr>
            <p:spPr bwMode="auto">
              <a:xfrm>
                <a:off x="2084" y="1876"/>
                <a:ext cx="418" cy="41"/>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7">
                <a:extLst>
                  <a:ext uri="{FF2B5EF4-FFF2-40B4-BE49-F238E27FC236}">
                    <a16:creationId xmlns:a16="http://schemas.microsoft.com/office/drawing/2014/main" id="{75BA62F7-B1C3-406E-94B7-28117BFAC893}"/>
                  </a:ext>
                </a:extLst>
              </p:cNvPr>
              <p:cNvSpPr>
                <a:spLocks noChangeArrowheads="1"/>
              </p:cNvSpPr>
              <p:nvPr/>
            </p:nvSpPr>
            <p:spPr bwMode="auto">
              <a:xfrm>
                <a:off x="2084" y="1876"/>
                <a:ext cx="418"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128">
                <a:extLst>
                  <a:ext uri="{FF2B5EF4-FFF2-40B4-BE49-F238E27FC236}">
                    <a16:creationId xmlns:a16="http://schemas.microsoft.com/office/drawing/2014/main" id="{914281C3-1866-4935-BC82-D864486E3B61}"/>
                  </a:ext>
                </a:extLst>
              </p:cNvPr>
              <p:cNvSpPr>
                <a:spLocks noChangeArrowheads="1"/>
              </p:cNvSpPr>
              <p:nvPr/>
            </p:nvSpPr>
            <p:spPr bwMode="auto">
              <a:xfrm>
                <a:off x="2162" y="1978"/>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129">
                <a:extLst>
                  <a:ext uri="{FF2B5EF4-FFF2-40B4-BE49-F238E27FC236}">
                    <a16:creationId xmlns:a16="http://schemas.microsoft.com/office/drawing/2014/main" id="{7350DEB7-3280-4444-B18D-F3DFAD0A55C5}"/>
                  </a:ext>
                </a:extLst>
              </p:cNvPr>
              <p:cNvSpPr>
                <a:spLocks noChangeArrowheads="1"/>
              </p:cNvSpPr>
              <p:nvPr/>
            </p:nvSpPr>
            <p:spPr bwMode="auto">
              <a:xfrm>
                <a:off x="2162" y="1978"/>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130">
                <a:extLst>
                  <a:ext uri="{FF2B5EF4-FFF2-40B4-BE49-F238E27FC236}">
                    <a16:creationId xmlns:a16="http://schemas.microsoft.com/office/drawing/2014/main" id="{1039FAEE-17B9-484D-8752-71F1A5BABD8D}"/>
                  </a:ext>
                </a:extLst>
              </p:cNvPr>
              <p:cNvSpPr>
                <a:spLocks noChangeArrowheads="1"/>
              </p:cNvSpPr>
              <p:nvPr/>
            </p:nvSpPr>
            <p:spPr bwMode="auto">
              <a:xfrm>
                <a:off x="2162" y="2026"/>
                <a:ext cx="463" cy="9"/>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131">
                <a:extLst>
                  <a:ext uri="{FF2B5EF4-FFF2-40B4-BE49-F238E27FC236}">
                    <a16:creationId xmlns:a16="http://schemas.microsoft.com/office/drawing/2014/main" id="{0367FE31-2C34-4795-A79E-3D6397D87735}"/>
                  </a:ext>
                </a:extLst>
              </p:cNvPr>
              <p:cNvSpPr>
                <a:spLocks noChangeArrowheads="1"/>
              </p:cNvSpPr>
              <p:nvPr/>
            </p:nvSpPr>
            <p:spPr bwMode="auto">
              <a:xfrm>
                <a:off x="2162" y="2026"/>
                <a:ext cx="46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132">
                <a:extLst>
                  <a:ext uri="{FF2B5EF4-FFF2-40B4-BE49-F238E27FC236}">
                    <a16:creationId xmlns:a16="http://schemas.microsoft.com/office/drawing/2014/main" id="{187075C9-4BCE-4EB4-BB67-198264942482}"/>
                  </a:ext>
                </a:extLst>
              </p:cNvPr>
              <p:cNvSpPr>
                <a:spLocks noChangeArrowheads="1"/>
              </p:cNvSpPr>
              <p:nvPr/>
            </p:nvSpPr>
            <p:spPr bwMode="auto">
              <a:xfrm>
                <a:off x="2162" y="2071"/>
                <a:ext cx="359" cy="9"/>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33">
                <a:extLst>
                  <a:ext uri="{FF2B5EF4-FFF2-40B4-BE49-F238E27FC236}">
                    <a16:creationId xmlns:a16="http://schemas.microsoft.com/office/drawing/2014/main" id="{46340430-4204-4E3C-9616-A75FC0CF6ECF}"/>
                  </a:ext>
                </a:extLst>
              </p:cNvPr>
              <p:cNvSpPr>
                <a:spLocks/>
              </p:cNvSpPr>
              <p:nvPr/>
            </p:nvSpPr>
            <p:spPr bwMode="auto">
              <a:xfrm>
                <a:off x="2162" y="2071"/>
                <a:ext cx="359" cy="9"/>
              </a:xfrm>
              <a:custGeom>
                <a:avLst/>
                <a:gdLst>
                  <a:gd name="T0" fmla="*/ 0 w 359"/>
                  <a:gd name="T1" fmla="*/ 9 h 9"/>
                  <a:gd name="T2" fmla="*/ 359 w 359"/>
                  <a:gd name="T3" fmla="*/ 9 h 9"/>
                  <a:gd name="T4" fmla="*/ 359 w 359"/>
                  <a:gd name="T5" fmla="*/ 0 h 9"/>
                  <a:gd name="T6" fmla="*/ 0 w 359"/>
                  <a:gd name="T7" fmla="*/ 0 h 9"/>
                </a:gdLst>
                <a:ahLst/>
                <a:cxnLst>
                  <a:cxn ang="0">
                    <a:pos x="T0" y="T1"/>
                  </a:cxn>
                  <a:cxn ang="0">
                    <a:pos x="T2" y="T3"/>
                  </a:cxn>
                  <a:cxn ang="0">
                    <a:pos x="T4" y="T5"/>
                  </a:cxn>
                  <a:cxn ang="0">
                    <a:pos x="T6" y="T7"/>
                  </a:cxn>
                </a:cxnLst>
                <a:rect l="0" t="0" r="r" b="b"/>
                <a:pathLst>
                  <a:path w="359" h="9">
                    <a:moveTo>
                      <a:pt x="0" y="9"/>
                    </a:moveTo>
                    <a:lnTo>
                      <a:pt x="359" y="9"/>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134">
                <a:extLst>
                  <a:ext uri="{FF2B5EF4-FFF2-40B4-BE49-F238E27FC236}">
                    <a16:creationId xmlns:a16="http://schemas.microsoft.com/office/drawing/2014/main" id="{757B20AE-1C3F-4714-9F65-F9FA6CB6B53C}"/>
                  </a:ext>
                </a:extLst>
              </p:cNvPr>
              <p:cNvSpPr>
                <a:spLocks noChangeArrowheads="1"/>
              </p:cNvSpPr>
              <p:nvPr/>
            </p:nvSpPr>
            <p:spPr bwMode="auto">
              <a:xfrm>
                <a:off x="2162" y="1470"/>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135">
                <a:extLst>
                  <a:ext uri="{FF2B5EF4-FFF2-40B4-BE49-F238E27FC236}">
                    <a16:creationId xmlns:a16="http://schemas.microsoft.com/office/drawing/2014/main" id="{2C305D40-6F3D-49F9-B292-5F827DD8D960}"/>
                  </a:ext>
                </a:extLst>
              </p:cNvPr>
              <p:cNvSpPr>
                <a:spLocks noChangeArrowheads="1"/>
              </p:cNvSpPr>
              <p:nvPr/>
            </p:nvSpPr>
            <p:spPr bwMode="auto">
              <a:xfrm>
                <a:off x="2162" y="1470"/>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Rectangle 136">
                <a:extLst>
                  <a:ext uri="{FF2B5EF4-FFF2-40B4-BE49-F238E27FC236}">
                    <a16:creationId xmlns:a16="http://schemas.microsoft.com/office/drawing/2014/main" id="{3D17AAB2-ABFE-4248-AFD5-9AE87ABE4D56}"/>
                  </a:ext>
                </a:extLst>
              </p:cNvPr>
              <p:cNvSpPr>
                <a:spLocks noChangeArrowheads="1"/>
              </p:cNvSpPr>
              <p:nvPr/>
            </p:nvSpPr>
            <p:spPr bwMode="auto">
              <a:xfrm>
                <a:off x="2162" y="1515"/>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137">
                <a:extLst>
                  <a:ext uri="{FF2B5EF4-FFF2-40B4-BE49-F238E27FC236}">
                    <a16:creationId xmlns:a16="http://schemas.microsoft.com/office/drawing/2014/main" id="{8231EFC9-C4C0-420B-92E4-011B3F93D959}"/>
                  </a:ext>
                </a:extLst>
              </p:cNvPr>
              <p:cNvSpPr>
                <a:spLocks noChangeArrowheads="1"/>
              </p:cNvSpPr>
              <p:nvPr/>
            </p:nvSpPr>
            <p:spPr bwMode="auto">
              <a:xfrm>
                <a:off x="2162" y="1515"/>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138">
                <a:extLst>
                  <a:ext uri="{FF2B5EF4-FFF2-40B4-BE49-F238E27FC236}">
                    <a16:creationId xmlns:a16="http://schemas.microsoft.com/office/drawing/2014/main" id="{B0663ACE-382E-4064-B750-65D1AE6571D8}"/>
                  </a:ext>
                </a:extLst>
              </p:cNvPr>
              <p:cNvSpPr>
                <a:spLocks noChangeArrowheads="1"/>
              </p:cNvSpPr>
              <p:nvPr/>
            </p:nvSpPr>
            <p:spPr bwMode="auto">
              <a:xfrm>
                <a:off x="2162" y="1560"/>
                <a:ext cx="463" cy="12"/>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139">
                <a:extLst>
                  <a:ext uri="{FF2B5EF4-FFF2-40B4-BE49-F238E27FC236}">
                    <a16:creationId xmlns:a16="http://schemas.microsoft.com/office/drawing/2014/main" id="{AF14AD85-9FEB-4209-8571-A76F40B5B778}"/>
                  </a:ext>
                </a:extLst>
              </p:cNvPr>
              <p:cNvSpPr>
                <a:spLocks noChangeArrowheads="1"/>
              </p:cNvSpPr>
              <p:nvPr/>
            </p:nvSpPr>
            <p:spPr bwMode="auto">
              <a:xfrm>
                <a:off x="2162" y="1560"/>
                <a:ext cx="46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140">
                <a:extLst>
                  <a:ext uri="{FF2B5EF4-FFF2-40B4-BE49-F238E27FC236}">
                    <a16:creationId xmlns:a16="http://schemas.microsoft.com/office/drawing/2014/main" id="{4F4E0763-13A0-46FD-A9BC-0CD14828CFA0}"/>
                  </a:ext>
                </a:extLst>
              </p:cNvPr>
              <p:cNvSpPr>
                <a:spLocks noChangeArrowheads="1"/>
              </p:cNvSpPr>
              <p:nvPr/>
            </p:nvSpPr>
            <p:spPr bwMode="auto">
              <a:xfrm>
                <a:off x="2162" y="1608"/>
                <a:ext cx="359" cy="9"/>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141">
                <a:extLst>
                  <a:ext uri="{FF2B5EF4-FFF2-40B4-BE49-F238E27FC236}">
                    <a16:creationId xmlns:a16="http://schemas.microsoft.com/office/drawing/2014/main" id="{AA1641F1-D217-47E0-9F03-09A9D09E083B}"/>
                  </a:ext>
                </a:extLst>
              </p:cNvPr>
              <p:cNvSpPr>
                <a:spLocks noChangeArrowheads="1"/>
              </p:cNvSpPr>
              <p:nvPr/>
            </p:nvSpPr>
            <p:spPr bwMode="auto">
              <a:xfrm>
                <a:off x="2162" y="1608"/>
                <a:ext cx="35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142">
                <a:extLst>
                  <a:ext uri="{FF2B5EF4-FFF2-40B4-BE49-F238E27FC236}">
                    <a16:creationId xmlns:a16="http://schemas.microsoft.com/office/drawing/2014/main" id="{16638DF8-4799-4647-B051-4BBD64B488DE}"/>
                  </a:ext>
                </a:extLst>
              </p:cNvPr>
              <p:cNvSpPr>
                <a:spLocks noChangeArrowheads="1"/>
              </p:cNvSpPr>
              <p:nvPr/>
            </p:nvSpPr>
            <p:spPr bwMode="auto">
              <a:xfrm>
                <a:off x="2162" y="1698"/>
                <a:ext cx="463" cy="1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143">
                <a:extLst>
                  <a:ext uri="{FF2B5EF4-FFF2-40B4-BE49-F238E27FC236}">
                    <a16:creationId xmlns:a16="http://schemas.microsoft.com/office/drawing/2014/main" id="{5CBDDD1A-DFC7-4FEF-829D-AA65BAA46783}"/>
                  </a:ext>
                </a:extLst>
              </p:cNvPr>
              <p:cNvSpPr>
                <a:spLocks noChangeArrowheads="1"/>
              </p:cNvSpPr>
              <p:nvPr/>
            </p:nvSpPr>
            <p:spPr bwMode="auto">
              <a:xfrm>
                <a:off x="2162" y="1698"/>
                <a:ext cx="46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144">
                <a:extLst>
                  <a:ext uri="{FF2B5EF4-FFF2-40B4-BE49-F238E27FC236}">
                    <a16:creationId xmlns:a16="http://schemas.microsoft.com/office/drawing/2014/main" id="{A2288225-A0F1-4AEB-98B3-6E889E0E72E2}"/>
                  </a:ext>
                </a:extLst>
              </p:cNvPr>
              <p:cNvSpPr>
                <a:spLocks noChangeArrowheads="1"/>
              </p:cNvSpPr>
              <p:nvPr/>
            </p:nvSpPr>
            <p:spPr bwMode="auto">
              <a:xfrm>
                <a:off x="2162" y="1746"/>
                <a:ext cx="463" cy="9"/>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145">
                <a:extLst>
                  <a:ext uri="{FF2B5EF4-FFF2-40B4-BE49-F238E27FC236}">
                    <a16:creationId xmlns:a16="http://schemas.microsoft.com/office/drawing/2014/main" id="{11EFA3C6-827E-4038-87F0-B838A0885DE6}"/>
                  </a:ext>
                </a:extLst>
              </p:cNvPr>
              <p:cNvSpPr>
                <a:spLocks noChangeArrowheads="1"/>
              </p:cNvSpPr>
              <p:nvPr/>
            </p:nvSpPr>
            <p:spPr bwMode="auto">
              <a:xfrm>
                <a:off x="2162" y="1746"/>
                <a:ext cx="46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46">
                <a:extLst>
                  <a:ext uri="{FF2B5EF4-FFF2-40B4-BE49-F238E27FC236}">
                    <a16:creationId xmlns:a16="http://schemas.microsoft.com/office/drawing/2014/main" id="{619F450C-EAA1-4015-A0F8-F6B285A8B7C7}"/>
                  </a:ext>
                </a:extLst>
              </p:cNvPr>
              <p:cNvSpPr>
                <a:spLocks noChangeArrowheads="1"/>
              </p:cNvSpPr>
              <p:nvPr/>
            </p:nvSpPr>
            <p:spPr bwMode="auto">
              <a:xfrm>
                <a:off x="2162" y="1791"/>
                <a:ext cx="359" cy="9"/>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147">
                <a:extLst>
                  <a:ext uri="{FF2B5EF4-FFF2-40B4-BE49-F238E27FC236}">
                    <a16:creationId xmlns:a16="http://schemas.microsoft.com/office/drawing/2014/main" id="{A9411CE3-A66D-4851-8093-DE8FC8D3846E}"/>
                  </a:ext>
                </a:extLst>
              </p:cNvPr>
              <p:cNvSpPr>
                <a:spLocks noChangeArrowheads="1"/>
              </p:cNvSpPr>
              <p:nvPr/>
            </p:nvSpPr>
            <p:spPr bwMode="auto">
              <a:xfrm>
                <a:off x="2162" y="1791"/>
                <a:ext cx="35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48">
                <a:extLst>
                  <a:ext uri="{FF2B5EF4-FFF2-40B4-BE49-F238E27FC236}">
                    <a16:creationId xmlns:a16="http://schemas.microsoft.com/office/drawing/2014/main" id="{C8A0E94C-E2C5-4ED2-9B56-AA95496DD1DF}"/>
                  </a:ext>
                </a:extLst>
              </p:cNvPr>
              <p:cNvSpPr>
                <a:spLocks noChangeArrowheads="1"/>
              </p:cNvSpPr>
              <p:nvPr/>
            </p:nvSpPr>
            <p:spPr bwMode="auto">
              <a:xfrm>
                <a:off x="3135" y="2306"/>
                <a:ext cx="76" cy="76"/>
              </a:xfrm>
              <a:prstGeom prst="rect">
                <a:avLst/>
              </a:prstGeom>
              <a:solidFill>
                <a:srgbClr val="FFC7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49">
                <a:extLst>
                  <a:ext uri="{FF2B5EF4-FFF2-40B4-BE49-F238E27FC236}">
                    <a16:creationId xmlns:a16="http://schemas.microsoft.com/office/drawing/2014/main" id="{147387F1-E7FD-4FFC-8CB4-83B877BD6085}"/>
                  </a:ext>
                </a:extLst>
              </p:cNvPr>
              <p:cNvSpPr>
                <a:spLocks/>
              </p:cNvSpPr>
              <p:nvPr/>
            </p:nvSpPr>
            <p:spPr bwMode="auto">
              <a:xfrm>
                <a:off x="3294" y="2320"/>
                <a:ext cx="764" cy="10"/>
              </a:xfrm>
              <a:custGeom>
                <a:avLst/>
                <a:gdLst>
                  <a:gd name="T0" fmla="*/ 0 w 322"/>
                  <a:gd name="T1" fmla="*/ 2 h 4"/>
                  <a:gd name="T2" fmla="*/ 81 w 322"/>
                  <a:gd name="T3" fmla="*/ 1 h 4"/>
                  <a:gd name="T4" fmla="*/ 161 w 322"/>
                  <a:gd name="T5" fmla="*/ 0 h 4"/>
                  <a:gd name="T6" fmla="*/ 242 w 322"/>
                  <a:gd name="T7" fmla="*/ 1 h 4"/>
                  <a:gd name="T8" fmla="*/ 282 w 322"/>
                  <a:gd name="T9" fmla="*/ 1 h 4"/>
                  <a:gd name="T10" fmla="*/ 322 w 322"/>
                  <a:gd name="T11" fmla="*/ 2 h 4"/>
                  <a:gd name="T12" fmla="*/ 282 w 322"/>
                  <a:gd name="T13" fmla="*/ 3 h 4"/>
                  <a:gd name="T14" fmla="*/ 242 w 322"/>
                  <a:gd name="T15" fmla="*/ 4 h 4"/>
                  <a:gd name="T16" fmla="*/ 161 w 322"/>
                  <a:gd name="T17" fmla="*/ 4 h 4"/>
                  <a:gd name="T18" fmla="*/ 81 w 322"/>
                  <a:gd name="T19" fmla="*/ 4 h 4"/>
                  <a:gd name="T20" fmla="*/ 0 w 322"/>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4">
                    <a:moveTo>
                      <a:pt x="0" y="2"/>
                    </a:moveTo>
                    <a:cubicBezTo>
                      <a:pt x="27" y="2"/>
                      <a:pt x="54" y="1"/>
                      <a:pt x="81" y="1"/>
                    </a:cubicBezTo>
                    <a:cubicBezTo>
                      <a:pt x="108" y="1"/>
                      <a:pt x="135" y="1"/>
                      <a:pt x="161" y="0"/>
                    </a:cubicBezTo>
                    <a:cubicBezTo>
                      <a:pt x="242" y="1"/>
                      <a:pt x="242" y="1"/>
                      <a:pt x="242" y="1"/>
                    </a:cubicBezTo>
                    <a:cubicBezTo>
                      <a:pt x="282" y="1"/>
                      <a:pt x="282" y="1"/>
                      <a:pt x="282" y="1"/>
                    </a:cubicBezTo>
                    <a:cubicBezTo>
                      <a:pt x="296" y="2"/>
                      <a:pt x="309" y="2"/>
                      <a:pt x="322" y="2"/>
                    </a:cubicBezTo>
                    <a:cubicBezTo>
                      <a:pt x="309" y="3"/>
                      <a:pt x="296" y="3"/>
                      <a:pt x="282" y="3"/>
                    </a:cubicBezTo>
                    <a:cubicBezTo>
                      <a:pt x="242" y="4"/>
                      <a:pt x="242" y="4"/>
                      <a:pt x="242" y="4"/>
                    </a:cubicBezTo>
                    <a:cubicBezTo>
                      <a:pt x="161" y="4"/>
                      <a:pt x="161" y="4"/>
                      <a:pt x="161" y="4"/>
                    </a:cubicBezTo>
                    <a:cubicBezTo>
                      <a:pt x="135" y="4"/>
                      <a:pt x="108" y="4"/>
                      <a:pt x="81" y="4"/>
                    </a:cubicBezTo>
                    <a:cubicBezTo>
                      <a:pt x="54" y="4"/>
                      <a:pt x="27"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50">
                <a:extLst>
                  <a:ext uri="{FF2B5EF4-FFF2-40B4-BE49-F238E27FC236}">
                    <a16:creationId xmlns:a16="http://schemas.microsoft.com/office/drawing/2014/main" id="{50B8ED27-4450-411D-869D-1FB0FB693D52}"/>
                  </a:ext>
                </a:extLst>
              </p:cNvPr>
              <p:cNvSpPr>
                <a:spLocks/>
              </p:cNvSpPr>
              <p:nvPr/>
            </p:nvSpPr>
            <p:spPr bwMode="auto">
              <a:xfrm>
                <a:off x="3294" y="2356"/>
                <a:ext cx="503" cy="9"/>
              </a:xfrm>
              <a:custGeom>
                <a:avLst/>
                <a:gdLst>
                  <a:gd name="T0" fmla="*/ 0 w 212"/>
                  <a:gd name="T1" fmla="*/ 2 h 4"/>
                  <a:gd name="T2" fmla="*/ 53 w 212"/>
                  <a:gd name="T3" fmla="*/ 0 h 4"/>
                  <a:gd name="T4" fmla="*/ 106 w 212"/>
                  <a:gd name="T5" fmla="*/ 0 h 4"/>
                  <a:gd name="T6" fmla="*/ 159 w 212"/>
                  <a:gd name="T7" fmla="*/ 0 h 4"/>
                  <a:gd name="T8" fmla="*/ 186 w 212"/>
                  <a:gd name="T9" fmla="*/ 1 h 4"/>
                  <a:gd name="T10" fmla="*/ 212 w 212"/>
                  <a:gd name="T11" fmla="*/ 2 h 4"/>
                  <a:gd name="T12" fmla="*/ 186 w 212"/>
                  <a:gd name="T13" fmla="*/ 3 h 4"/>
                  <a:gd name="T14" fmla="*/ 159 w 212"/>
                  <a:gd name="T15" fmla="*/ 4 h 4"/>
                  <a:gd name="T16" fmla="*/ 106 w 212"/>
                  <a:gd name="T17" fmla="*/ 4 h 4"/>
                  <a:gd name="T18" fmla="*/ 53 w 212"/>
                  <a:gd name="T19" fmla="*/ 4 h 4"/>
                  <a:gd name="T20" fmla="*/ 0 w 212"/>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
                    <a:moveTo>
                      <a:pt x="0" y="2"/>
                    </a:moveTo>
                    <a:cubicBezTo>
                      <a:pt x="18" y="1"/>
                      <a:pt x="36" y="1"/>
                      <a:pt x="53" y="0"/>
                    </a:cubicBezTo>
                    <a:cubicBezTo>
                      <a:pt x="71" y="0"/>
                      <a:pt x="89" y="0"/>
                      <a:pt x="106" y="0"/>
                    </a:cubicBezTo>
                    <a:cubicBezTo>
                      <a:pt x="124" y="0"/>
                      <a:pt x="142" y="0"/>
                      <a:pt x="159" y="0"/>
                    </a:cubicBezTo>
                    <a:cubicBezTo>
                      <a:pt x="186" y="1"/>
                      <a:pt x="186" y="1"/>
                      <a:pt x="186" y="1"/>
                    </a:cubicBezTo>
                    <a:cubicBezTo>
                      <a:pt x="194" y="1"/>
                      <a:pt x="203" y="2"/>
                      <a:pt x="212" y="2"/>
                    </a:cubicBezTo>
                    <a:cubicBezTo>
                      <a:pt x="203" y="2"/>
                      <a:pt x="194" y="3"/>
                      <a:pt x="186" y="3"/>
                    </a:cubicBezTo>
                    <a:cubicBezTo>
                      <a:pt x="159" y="4"/>
                      <a:pt x="159" y="4"/>
                      <a:pt x="159" y="4"/>
                    </a:cubicBezTo>
                    <a:cubicBezTo>
                      <a:pt x="142" y="4"/>
                      <a:pt x="124" y="4"/>
                      <a:pt x="106" y="4"/>
                    </a:cubicBezTo>
                    <a:cubicBezTo>
                      <a:pt x="89" y="4"/>
                      <a:pt x="71" y="4"/>
                      <a:pt x="53" y="4"/>
                    </a:cubicBezTo>
                    <a:cubicBezTo>
                      <a:pt x="36" y="3"/>
                      <a:pt x="18"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151">
                <a:extLst>
                  <a:ext uri="{FF2B5EF4-FFF2-40B4-BE49-F238E27FC236}">
                    <a16:creationId xmlns:a16="http://schemas.microsoft.com/office/drawing/2014/main" id="{4BDD682F-D1A6-4A81-B89A-D639BB099D8D}"/>
                  </a:ext>
                </a:extLst>
              </p:cNvPr>
              <p:cNvSpPr>
                <a:spLocks noChangeArrowheads="1"/>
              </p:cNvSpPr>
              <p:nvPr/>
            </p:nvSpPr>
            <p:spPr bwMode="auto">
              <a:xfrm>
                <a:off x="4220" y="2306"/>
                <a:ext cx="76" cy="76"/>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152">
                <a:extLst>
                  <a:ext uri="{FF2B5EF4-FFF2-40B4-BE49-F238E27FC236}">
                    <a16:creationId xmlns:a16="http://schemas.microsoft.com/office/drawing/2014/main" id="{A31D01A1-9BA4-424F-BD9B-18F536A57756}"/>
                  </a:ext>
                </a:extLst>
              </p:cNvPr>
              <p:cNvSpPr>
                <a:spLocks/>
              </p:cNvSpPr>
              <p:nvPr/>
            </p:nvSpPr>
            <p:spPr bwMode="auto">
              <a:xfrm>
                <a:off x="4381" y="2320"/>
                <a:ext cx="764" cy="10"/>
              </a:xfrm>
              <a:custGeom>
                <a:avLst/>
                <a:gdLst>
                  <a:gd name="T0" fmla="*/ 0 w 322"/>
                  <a:gd name="T1" fmla="*/ 2 h 4"/>
                  <a:gd name="T2" fmla="*/ 80 w 322"/>
                  <a:gd name="T3" fmla="*/ 1 h 4"/>
                  <a:gd name="T4" fmla="*/ 161 w 322"/>
                  <a:gd name="T5" fmla="*/ 0 h 4"/>
                  <a:gd name="T6" fmla="*/ 241 w 322"/>
                  <a:gd name="T7" fmla="*/ 1 h 4"/>
                  <a:gd name="T8" fmla="*/ 282 w 322"/>
                  <a:gd name="T9" fmla="*/ 1 h 4"/>
                  <a:gd name="T10" fmla="*/ 322 w 322"/>
                  <a:gd name="T11" fmla="*/ 2 h 4"/>
                  <a:gd name="T12" fmla="*/ 282 w 322"/>
                  <a:gd name="T13" fmla="*/ 3 h 4"/>
                  <a:gd name="T14" fmla="*/ 241 w 322"/>
                  <a:gd name="T15" fmla="*/ 4 h 4"/>
                  <a:gd name="T16" fmla="*/ 161 w 322"/>
                  <a:gd name="T17" fmla="*/ 4 h 4"/>
                  <a:gd name="T18" fmla="*/ 80 w 322"/>
                  <a:gd name="T19" fmla="*/ 4 h 4"/>
                  <a:gd name="T20" fmla="*/ 0 w 322"/>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2" h="4">
                    <a:moveTo>
                      <a:pt x="0" y="2"/>
                    </a:moveTo>
                    <a:cubicBezTo>
                      <a:pt x="27" y="2"/>
                      <a:pt x="54" y="1"/>
                      <a:pt x="80" y="1"/>
                    </a:cubicBezTo>
                    <a:cubicBezTo>
                      <a:pt x="107" y="1"/>
                      <a:pt x="134" y="1"/>
                      <a:pt x="161" y="0"/>
                    </a:cubicBezTo>
                    <a:cubicBezTo>
                      <a:pt x="241" y="1"/>
                      <a:pt x="241" y="1"/>
                      <a:pt x="241" y="1"/>
                    </a:cubicBezTo>
                    <a:cubicBezTo>
                      <a:pt x="282" y="1"/>
                      <a:pt x="282" y="1"/>
                      <a:pt x="282" y="1"/>
                    </a:cubicBezTo>
                    <a:cubicBezTo>
                      <a:pt x="295" y="2"/>
                      <a:pt x="308" y="2"/>
                      <a:pt x="322" y="2"/>
                    </a:cubicBezTo>
                    <a:cubicBezTo>
                      <a:pt x="308" y="3"/>
                      <a:pt x="295" y="3"/>
                      <a:pt x="282" y="3"/>
                    </a:cubicBezTo>
                    <a:cubicBezTo>
                      <a:pt x="241" y="4"/>
                      <a:pt x="241" y="4"/>
                      <a:pt x="241" y="4"/>
                    </a:cubicBezTo>
                    <a:cubicBezTo>
                      <a:pt x="161" y="4"/>
                      <a:pt x="161" y="4"/>
                      <a:pt x="161" y="4"/>
                    </a:cubicBezTo>
                    <a:cubicBezTo>
                      <a:pt x="134" y="4"/>
                      <a:pt x="107" y="4"/>
                      <a:pt x="80" y="4"/>
                    </a:cubicBezTo>
                    <a:cubicBezTo>
                      <a:pt x="54" y="4"/>
                      <a:pt x="27"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53">
                <a:extLst>
                  <a:ext uri="{FF2B5EF4-FFF2-40B4-BE49-F238E27FC236}">
                    <a16:creationId xmlns:a16="http://schemas.microsoft.com/office/drawing/2014/main" id="{98BB03A3-F99B-4026-B271-6E11B18280B6}"/>
                  </a:ext>
                </a:extLst>
              </p:cNvPr>
              <p:cNvSpPr>
                <a:spLocks/>
              </p:cNvSpPr>
              <p:nvPr/>
            </p:nvSpPr>
            <p:spPr bwMode="auto">
              <a:xfrm>
                <a:off x="4381" y="2356"/>
                <a:ext cx="501" cy="9"/>
              </a:xfrm>
              <a:custGeom>
                <a:avLst/>
                <a:gdLst>
                  <a:gd name="T0" fmla="*/ 0 w 211"/>
                  <a:gd name="T1" fmla="*/ 2 h 4"/>
                  <a:gd name="T2" fmla="*/ 53 w 211"/>
                  <a:gd name="T3" fmla="*/ 0 h 4"/>
                  <a:gd name="T4" fmla="*/ 106 w 211"/>
                  <a:gd name="T5" fmla="*/ 0 h 4"/>
                  <a:gd name="T6" fmla="*/ 159 w 211"/>
                  <a:gd name="T7" fmla="*/ 0 h 4"/>
                  <a:gd name="T8" fmla="*/ 185 w 211"/>
                  <a:gd name="T9" fmla="*/ 1 h 4"/>
                  <a:gd name="T10" fmla="*/ 211 w 211"/>
                  <a:gd name="T11" fmla="*/ 2 h 4"/>
                  <a:gd name="T12" fmla="*/ 185 w 211"/>
                  <a:gd name="T13" fmla="*/ 3 h 4"/>
                  <a:gd name="T14" fmla="*/ 159 w 211"/>
                  <a:gd name="T15" fmla="*/ 4 h 4"/>
                  <a:gd name="T16" fmla="*/ 106 w 211"/>
                  <a:gd name="T17" fmla="*/ 4 h 4"/>
                  <a:gd name="T18" fmla="*/ 53 w 211"/>
                  <a:gd name="T19" fmla="*/ 4 h 4"/>
                  <a:gd name="T20" fmla="*/ 0 w 211"/>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4">
                    <a:moveTo>
                      <a:pt x="0" y="2"/>
                    </a:moveTo>
                    <a:cubicBezTo>
                      <a:pt x="17" y="1"/>
                      <a:pt x="35" y="1"/>
                      <a:pt x="53" y="0"/>
                    </a:cubicBezTo>
                    <a:cubicBezTo>
                      <a:pt x="70" y="0"/>
                      <a:pt x="88" y="0"/>
                      <a:pt x="106" y="0"/>
                    </a:cubicBezTo>
                    <a:cubicBezTo>
                      <a:pt x="123" y="0"/>
                      <a:pt x="141" y="0"/>
                      <a:pt x="159" y="0"/>
                    </a:cubicBezTo>
                    <a:cubicBezTo>
                      <a:pt x="185" y="1"/>
                      <a:pt x="185" y="1"/>
                      <a:pt x="185" y="1"/>
                    </a:cubicBezTo>
                    <a:cubicBezTo>
                      <a:pt x="194" y="1"/>
                      <a:pt x="203" y="2"/>
                      <a:pt x="211" y="2"/>
                    </a:cubicBezTo>
                    <a:cubicBezTo>
                      <a:pt x="203" y="2"/>
                      <a:pt x="194" y="3"/>
                      <a:pt x="185" y="3"/>
                    </a:cubicBezTo>
                    <a:cubicBezTo>
                      <a:pt x="159" y="4"/>
                      <a:pt x="159" y="4"/>
                      <a:pt x="159" y="4"/>
                    </a:cubicBezTo>
                    <a:cubicBezTo>
                      <a:pt x="141" y="4"/>
                      <a:pt x="123" y="4"/>
                      <a:pt x="106" y="4"/>
                    </a:cubicBezTo>
                    <a:cubicBezTo>
                      <a:pt x="88" y="4"/>
                      <a:pt x="70" y="4"/>
                      <a:pt x="53" y="4"/>
                    </a:cubicBezTo>
                    <a:cubicBezTo>
                      <a:pt x="35" y="3"/>
                      <a:pt x="17"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154">
                <a:extLst>
                  <a:ext uri="{FF2B5EF4-FFF2-40B4-BE49-F238E27FC236}">
                    <a16:creationId xmlns:a16="http://schemas.microsoft.com/office/drawing/2014/main" id="{A4FDE6CD-C12E-4CFF-A85F-6E744130188E}"/>
                  </a:ext>
                </a:extLst>
              </p:cNvPr>
              <p:cNvSpPr>
                <a:spLocks noChangeArrowheads="1"/>
              </p:cNvSpPr>
              <p:nvPr/>
            </p:nvSpPr>
            <p:spPr bwMode="auto">
              <a:xfrm>
                <a:off x="4925" y="1005"/>
                <a:ext cx="1592" cy="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155">
                <a:extLst>
                  <a:ext uri="{FF2B5EF4-FFF2-40B4-BE49-F238E27FC236}">
                    <a16:creationId xmlns:a16="http://schemas.microsoft.com/office/drawing/2014/main" id="{543D5FB4-7FFF-4BA5-95EC-62C0BF5D501A}"/>
                  </a:ext>
                </a:extLst>
              </p:cNvPr>
              <p:cNvSpPr>
                <a:spLocks noEditPoints="1"/>
              </p:cNvSpPr>
              <p:nvPr/>
            </p:nvSpPr>
            <p:spPr bwMode="auto">
              <a:xfrm>
                <a:off x="4922" y="1002"/>
                <a:ext cx="1595" cy="1330"/>
              </a:xfrm>
              <a:custGeom>
                <a:avLst/>
                <a:gdLst>
                  <a:gd name="T0" fmla="*/ 1595 w 1595"/>
                  <a:gd name="T1" fmla="*/ 1328 h 1330"/>
                  <a:gd name="T2" fmla="*/ 3 w 1595"/>
                  <a:gd name="T3" fmla="*/ 1330 h 1330"/>
                  <a:gd name="T4" fmla="*/ 0 w 1595"/>
                  <a:gd name="T5" fmla="*/ 1330 h 1330"/>
                  <a:gd name="T6" fmla="*/ 0 w 1595"/>
                  <a:gd name="T7" fmla="*/ 1328 h 1330"/>
                  <a:gd name="T8" fmla="*/ 0 w 1595"/>
                  <a:gd name="T9" fmla="*/ 3 h 1330"/>
                  <a:gd name="T10" fmla="*/ 0 w 1595"/>
                  <a:gd name="T11" fmla="*/ 0 h 1330"/>
                  <a:gd name="T12" fmla="*/ 3 w 1595"/>
                  <a:gd name="T13" fmla="*/ 0 h 1330"/>
                  <a:gd name="T14" fmla="*/ 1595 w 1595"/>
                  <a:gd name="T15" fmla="*/ 3 h 1330"/>
                  <a:gd name="T16" fmla="*/ 1595 w 1595"/>
                  <a:gd name="T17" fmla="*/ 3 h 1330"/>
                  <a:gd name="T18" fmla="*/ 1595 w 1595"/>
                  <a:gd name="T19" fmla="*/ 3 h 1330"/>
                  <a:gd name="T20" fmla="*/ 1595 w 1595"/>
                  <a:gd name="T21" fmla="*/ 1328 h 1330"/>
                  <a:gd name="T22" fmla="*/ 1595 w 1595"/>
                  <a:gd name="T23" fmla="*/ 1328 h 1330"/>
                  <a:gd name="T24" fmla="*/ 1592 w 1595"/>
                  <a:gd name="T25" fmla="*/ 3 h 1330"/>
                  <a:gd name="T26" fmla="*/ 1595 w 1595"/>
                  <a:gd name="T27" fmla="*/ 5 h 1330"/>
                  <a:gd name="T28" fmla="*/ 3 w 1595"/>
                  <a:gd name="T29" fmla="*/ 5 h 1330"/>
                  <a:gd name="T30" fmla="*/ 5 w 1595"/>
                  <a:gd name="T31" fmla="*/ 3 h 1330"/>
                  <a:gd name="T32" fmla="*/ 3 w 1595"/>
                  <a:gd name="T33" fmla="*/ 1328 h 1330"/>
                  <a:gd name="T34" fmla="*/ 3 w 1595"/>
                  <a:gd name="T35" fmla="*/ 1328 h 1330"/>
                  <a:gd name="T36" fmla="*/ 1595 w 1595"/>
                  <a:gd name="T37" fmla="*/ 1328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5" h="1330">
                    <a:moveTo>
                      <a:pt x="1595" y="1328"/>
                    </a:moveTo>
                    <a:lnTo>
                      <a:pt x="3" y="1330"/>
                    </a:lnTo>
                    <a:lnTo>
                      <a:pt x="0" y="1330"/>
                    </a:lnTo>
                    <a:lnTo>
                      <a:pt x="0" y="1328"/>
                    </a:lnTo>
                    <a:lnTo>
                      <a:pt x="0" y="3"/>
                    </a:lnTo>
                    <a:lnTo>
                      <a:pt x="0" y="0"/>
                    </a:lnTo>
                    <a:lnTo>
                      <a:pt x="3" y="0"/>
                    </a:lnTo>
                    <a:lnTo>
                      <a:pt x="1595" y="3"/>
                    </a:lnTo>
                    <a:lnTo>
                      <a:pt x="1595" y="3"/>
                    </a:lnTo>
                    <a:lnTo>
                      <a:pt x="1595" y="3"/>
                    </a:lnTo>
                    <a:lnTo>
                      <a:pt x="1595" y="1328"/>
                    </a:lnTo>
                    <a:close/>
                    <a:moveTo>
                      <a:pt x="1595" y="1328"/>
                    </a:moveTo>
                    <a:lnTo>
                      <a:pt x="1592" y="3"/>
                    </a:lnTo>
                    <a:lnTo>
                      <a:pt x="1595" y="5"/>
                    </a:lnTo>
                    <a:lnTo>
                      <a:pt x="3" y="5"/>
                    </a:lnTo>
                    <a:lnTo>
                      <a:pt x="5" y="3"/>
                    </a:lnTo>
                    <a:lnTo>
                      <a:pt x="3" y="1328"/>
                    </a:lnTo>
                    <a:lnTo>
                      <a:pt x="3" y="1328"/>
                    </a:lnTo>
                    <a:lnTo>
                      <a:pt x="1595" y="132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156">
                <a:extLst>
                  <a:ext uri="{FF2B5EF4-FFF2-40B4-BE49-F238E27FC236}">
                    <a16:creationId xmlns:a16="http://schemas.microsoft.com/office/drawing/2014/main" id="{6217425B-9FF0-4678-BC9B-283A12826467}"/>
                  </a:ext>
                </a:extLst>
              </p:cNvPr>
              <p:cNvSpPr>
                <a:spLocks noChangeArrowheads="1"/>
              </p:cNvSpPr>
              <p:nvPr/>
            </p:nvSpPr>
            <p:spPr bwMode="auto">
              <a:xfrm>
                <a:off x="4922" y="1005"/>
                <a:ext cx="1597" cy="106"/>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Oval 157">
                <a:extLst>
                  <a:ext uri="{FF2B5EF4-FFF2-40B4-BE49-F238E27FC236}">
                    <a16:creationId xmlns:a16="http://schemas.microsoft.com/office/drawing/2014/main" id="{72815FD8-A6BC-46CA-BA70-4C9D3709B26B}"/>
                  </a:ext>
                </a:extLst>
              </p:cNvPr>
              <p:cNvSpPr>
                <a:spLocks noChangeArrowheads="1"/>
              </p:cNvSpPr>
              <p:nvPr/>
            </p:nvSpPr>
            <p:spPr bwMode="auto">
              <a:xfrm>
                <a:off x="4953" y="1033"/>
                <a:ext cx="52" cy="52"/>
              </a:xfrm>
              <a:prstGeom prst="ellipse">
                <a:avLst/>
              </a:pr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Oval 158">
                <a:extLst>
                  <a:ext uri="{FF2B5EF4-FFF2-40B4-BE49-F238E27FC236}">
                    <a16:creationId xmlns:a16="http://schemas.microsoft.com/office/drawing/2014/main" id="{05B54FFF-EE4C-4308-87C8-F30561C6155B}"/>
                  </a:ext>
                </a:extLst>
              </p:cNvPr>
              <p:cNvSpPr>
                <a:spLocks noChangeArrowheads="1"/>
              </p:cNvSpPr>
              <p:nvPr/>
            </p:nvSpPr>
            <p:spPr bwMode="auto">
              <a:xfrm>
                <a:off x="5060" y="1033"/>
                <a:ext cx="52"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Oval 159">
                <a:extLst>
                  <a:ext uri="{FF2B5EF4-FFF2-40B4-BE49-F238E27FC236}">
                    <a16:creationId xmlns:a16="http://schemas.microsoft.com/office/drawing/2014/main" id="{20CA2EB6-4F48-44AD-A94C-EAD94A4CC0BD}"/>
                  </a:ext>
                </a:extLst>
              </p:cNvPr>
              <p:cNvSpPr>
                <a:spLocks noChangeArrowheads="1"/>
              </p:cNvSpPr>
              <p:nvPr/>
            </p:nvSpPr>
            <p:spPr bwMode="auto">
              <a:xfrm>
                <a:off x="5167" y="1033"/>
                <a:ext cx="52" cy="52"/>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60">
                <a:extLst>
                  <a:ext uri="{FF2B5EF4-FFF2-40B4-BE49-F238E27FC236}">
                    <a16:creationId xmlns:a16="http://schemas.microsoft.com/office/drawing/2014/main" id="{5B9355C5-570E-46E5-9C0E-2C5C844BD377}"/>
                  </a:ext>
                </a:extLst>
              </p:cNvPr>
              <p:cNvSpPr>
                <a:spLocks noChangeArrowheads="1"/>
              </p:cNvSpPr>
              <p:nvPr/>
            </p:nvSpPr>
            <p:spPr bwMode="auto">
              <a:xfrm>
                <a:off x="5121" y="2111"/>
                <a:ext cx="57" cy="57"/>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61">
                <a:extLst>
                  <a:ext uri="{FF2B5EF4-FFF2-40B4-BE49-F238E27FC236}">
                    <a16:creationId xmlns:a16="http://schemas.microsoft.com/office/drawing/2014/main" id="{586AC7FB-5DAA-4140-ADC3-9F23ED305DF2}"/>
                  </a:ext>
                </a:extLst>
              </p:cNvPr>
              <p:cNvSpPr>
                <a:spLocks/>
              </p:cNvSpPr>
              <p:nvPr/>
            </p:nvSpPr>
            <p:spPr bwMode="auto">
              <a:xfrm>
                <a:off x="5233" y="2121"/>
                <a:ext cx="173" cy="9"/>
              </a:xfrm>
              <a:custGeom>
                <a:avLst/>
                <a:gdLst>
                  <a:gd name="T0" fmla="*/ 0 w 73"/>
                  <a:gd name="T1" fmla="*/ 2 h 4"/>
                  <a:gd name="T2" fmla="*/ 25 w 73"/>
                  <a:gd name="T3" fmla="*/ 1 h 4"/>
                  <a:gd name="T4" fmla="*/ 48 w 73"/>
                  <a:gd name="T5" fmla="*/ 1 h 4"/>
                  <a:gd name="T6" fmla="*/ 61 w 73"/>
                  <a:gd name="T7" fmla="*/ 1 h 4"/>
                  <a:gd name="T8" fmla="*/ 73 w 73"/>
                  <a:gd name="T9" fmla="*/ 2 h 4"/>
                  <a:gd name="T10" fmla="*/ 61 w 73"/>
                  <a:gd name="T11" fmla="*/ 3 h 4"/>
                  <a:gd name="T12" fmla="*/ 48 w 73"/>
                  <a:gd name="T13" fmla="*/ 3 h 4"/>
                  <a:gd name="T14" fmla="*/ 25 w 73"/>
                  <a:gd name="T15" fmla="*/ 3 h 4"/>
                  <a:gd name="T16" fmla="*/ 0 w 7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
                    <a:moveTo>
                      <a:pt x="0" y="2"/>
                    </a:moveTo>
                    <a:cubicBezTo>
                      <a:pt x="8" y="1"/>
                      <a:pt x="17" y="1"/>
                      <a:pt x="25" y="1"/>
                    </a:cubicBezTo>
                    <a:cubicBezTo>
                      <a:pt x="33" y="0"/>
                      <a:pt x="48" y="1"/>
                      <a:pt x="48" y="1"/>
                    </a:cubicBezTo>
                    <a:cubicBezTo>
                      <a:pt x="61" y="1"/>
                      <a:pt x="61" y="1"/>
                      <a:pt x="61" y="1"/>
                    </a:cubicBezTo>
                    <a:cubicBezTo>
                      <a:pt x="65" y="1"/>
                      <a:pt x="69" y="2"/>
                      <a:pt x="73" y="2"/>
                    </a:cubicBezTo>
                    <a:cubicBezTo>
                      <a:pt x="69" y="2"/>
                      <a:pt x="65" y="3"/>
                      <a:pt x="61" y="3"/>
                    </a:cubicBezTo>
                    <a:cubicBezTo>
                      <a:pt x="48" y="3"/>
                      <a:pt x="48" y="3"/>
                      <a:pt x="48" y="3"/>
                    </a:cubicBezTo>
                    <a:cubicBezTo>
                      <a:pt x="48" y="3"/>
                      <a:pt x="33" y="4"/>
                      <a:pt x="25" y="3"/>
                    </a:cubicBezTo>
                    <a:cubicBezTo>
                      <a:pt x="17" y="3"/>
                      <a:pt x="8"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62">
                <a:extLst>
                  <a:ext uri="{FF2B5EF4-FFF2-40B4-BE49-F238E27FC236}">
                    <a16:creationId xmlns:a16="http://schemas.microsoft.com/office/drawing/2014/main" id="{7D7C2FF3-E418-4F2A-AF5B-259FD1799A55}"/>
                  </a:ext>
                </a:extLst>
              </p:cNvPr>
              <p:cNvSpPr>
                <a:spLocks/>
              </p:cNvSpPr>
              <p:nvPr/>
            </p:nvSpPr>
            <p:spPr bwMode="auto">
              <a:xfrm>
                <a:off x="5233" y="2152"/>
                <a:ext cx="140" cy="7"/>
              </a:xfrm>
              <a:custGeom>
                <a:avLst/>
                <a:gdLst>
                  <a:gd name="T0" fmla="*/ 0 w 59"/>
                  <a:gd name="T1" fmla="*/ 1 h 3"/>
                  <a:gd name="T2" fmla="*/ 25 w 59"/>
                  <a:gd name="T3" fmla="*/ 0 h 3"/>
                  <a:gd name="T4" fmla="*/ 47 w 59"/>
                  <a:gd name="T5" fmla="*/ 0 h 3"/>
                  <a:gd name="T6" fmla="*/ 59 w 59"/>
                  <a:gd name="T7" fmla="*/ 1 h 3"/>
                  <a:gd name="T8" fmla="*/ 47 w 59"/>
                  <a:gd name="T9" fmla="*/ 2 h 3"/>
                  <a:gd name="T10" fmla="*/ 25 w 59"/>
                  <a:gd name="T11" fmla="*/ 2 h 3"/>
                  <a:gd name="T12" fmla="*/ 0 w 59"/>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9" h="3">
                    <a:moveTo>
                      <a:pt x="0" y="1"/>
                    </a:moveTo>
                    <a:cubicBezTo>
                      <a:pt x="8" y="1"/>
                      <a:pt x="17" y="0"/>
                      <a:pt x="25" y="0"/>
                    </a:cubicBezTo>
                    <a:cubicBezTo>
                      <a:pt x="33" y="0"/>
                      <a:pt x="47" y="0"/>
                      <a:pt x="47" y="0"/>
                    </a:cubicBezTo>
                    <a:cubicBezTo>
                      <a:pt x="51" y="1"/>
                      <a:pt x="55" y="1"/>
                      <a:pt x="59" y="1"/>
                    </a:cubicBezTo>
                    <a:cubicBezTo>
                      <a:pt x="55" y="2"/>
                      <a:pt x="51" y="2"/>
                      <a:pt x="47" y="2"/>
                    </a:cubicBezTo>
                    <a:cubicBezTo>
                      <a:pt x="47" y="2"/>
                      <a:pt x="33" y="3"/>
                      <a:pt x="25" y="2"/>
                    </a:cubicBezTo>
                    <a:cubicBezTo>
                      <a:pt x="17" y="2"/>
                      <a:pt x="8" y="2"/>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163">
                <a:extLst>
                  <a:ext uri="{FF2B5EF4-FFF2-40B4-BE49-F238E27FC236}">
                    <a16:creationId xmlns:a16="http://schemas.microsoft.com/office/drawing/2014/main" id="{DDD13B96-DEC8-4B23-990A-7C62F96BE325}"/>
                  </a:ext>
                </a:extLst>
              </p:cNvPr>
              <p:cNvSpPr>
                <a:spLocks noChangeArrowheads="1"/>
              </p:cNvSpPr>
              <p:nvPr/>
            </p:nvSpPr>
            <p:spPr bwMode="auto">
              <a:xfrm>
                <a:off x="5579" y="2111"/>
                <a:ext cx="57" cy="57"/>
              </a:xfrm>
              <a:prstGeom prst="rect">
                <a:avLst/>
              </a:prstGeom>
              <a:solidFill>
                <a:srgbClr val="455A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64">
                <a:extLst>
                  <a:ext uri="{FF2B5EF4-FFF2-40B4-BE49-F238E27FC236}">
                    <a16:creationId xmlns:a16="http://schemas.microsoft.com/office/drawing/2014/main" id="{54FEC5CD-4C6F-4AE7-B982-56B6A7F97550}"/>
                  </a:ext>
                </a:extLst>
              </p:cNvPr>
              <p:cNvSpPr>
                <a:spLocks/>
              </p:cNvSpPr>
              <p:nvPr/>
            </p:nvSpPr>
            <p:spPr bwMode="auto">
              <a:xfrm>
                <a:off x="5691" y="2121"/>
                <a:ext cx="173" cy="9"/>
              </a:xfrm>
              <a:custGeom>
                <a:avLst/>
                <a:gdLst>
                  <a:gd name="T0" fmla="*/ 0 w 73"/>
                  <a:gd name="T1" fmla="*/ 2 h 4"/>
                  <a:gd name="T2" fmla="*/ 25 w 73"/>
                  <a:gd name="T3" fmla="*/ 1 h 4"/>
                  <a:gd name="T4" fmla="*/ 48 w 73"/>
                  <a:gd name="T5" fmla="*/ 1 h 4"/>
                  <a:gd name="T6" fmla="*/ 60 w 73"/>
                  <a:gd name="T7" fmla="*/ 1 h 4"/>
                  <a:gd name="T8" fmla="*/ 73 w 73"/>
                  <a:gd name="T9" fmla="*/ 2 h 4"/>
                  <a:gd name="T10" fmla="*/ 60 w 73"/>
                  <a:gd name="T11" fmla="*/ 3 h 4"/>
                  <a:gd name="T12" fmla="*/ 48 w 73"/>
                  <a:gd name="T13" fmla="*/ 3 h 4"/>
                  <a:gd name="T14" fmla="*/ 25 w 73"/>
                  <a:gd name="T15" fmla="*/ 3 h 4"/>
                  <a:gd name="T16" fmla="*/ 0 w 7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
                    <a:moveTo>
                      <a:pt x="0" y="2"/>
                    </a:moveTo>
                    <a:cubicBezTo>
                      <a:pt x="8" y="1"/>
                      <a:pt x="16" y="1"/>
                      <a:pt x="25" y="1"/>
                    </a:cubicBezTo>
                    <a:cubicBezTo>
                      <a:pt x="33" y="0"/>
                      <a:pt x="48" y="1"/>
                      <a:pt x="48" y="1"/>
                    </a:cubicBezTo>
                    <a:cubicBezTo>
                      <a:pt x="60" y="1"/>
                      <a:pt x="60" y="1"/>
                      <a:pt x="60" y="1"/>
                    </a:cubicBezTo>
                    <a:cubicBezTo>
                      <a:pt x="65" y="1"/>
                      <a:pt x="69" y="2"/>
                      <a:pt x="73" y="2"/>
                    </a:cubicBezTo>
                    <a:cubicBezTo>
                      <a:pt x="69" y="2"/>
                      <a:pt x="65" y="3"/>
                      <a:pt x="60" y="3"/>
                    </a:cubicBezTo>
                    <a:cubicBezTo>
                      <a:pt x="48" y="3"/>
                      <a:pt x="48" y="3"/>
                      <a:pt x="48" y="3"/>
                    </a:cubicBezTo>
                    <a:cubicBezTo>
                      <a:pt x="48" y="3"/>
                      <a:pt x="33" y="4"/>
                      <a:pt x="25" y="3"/>
                    </a:cubicBezTo>
                    <a:cubicBezTo>
                      <a:pt x="16" y="3"/>
                      <a:pt x="8"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65">
                <a:extLst>
                  <a:ext uri="{FF2B5EF4-FFF2-40B4-BE49-F238E27FC236}">
                    <a16:creationId xmlns:a16="http://schemas.microsoft.com/office/drawing/2014/main" id="{C3FD0956-FF2C-4186-84F8-5AA9E276338D}"/>
                  </a:ext>
                </a:extLst>
              </p:cNvPr>
              <p:cNvSpPr>
                <a:spLocks/>
              </p:cNvSpPr>
              <p:nvPr/>
            </p:nvSpPr>
            <p:spPr bwMode="auto">
              <a:xfrm>
                <a:off x="5691" y="2152"/>
                <a:ext cx="140" cy="7"/>
              </a:xfrm>
              <a:custGeom>
                <a:avLst/>
                <a:gdLst>
                  <a:gd name="T0" fmla="*/ 0 w 59"/>
                  <a:gd name="T1" fmla="*/ 1 h 3"/>
                  <a:gd name="T2" fmla="*/ 25 w 59"/>
                  <a:gd name="T3" fmla="*/ 0 h 3"/>
                  <a:gd name="T4" fmla="*/ 46 w 59"/>
                  <a:gd name="T5" fmla="*/ 0 h 3"/>
                  <a:gd name="T6" fmla="*/ 59 w 59"/>
                  <a:gd name="T7" fmla="*/ 1 h 3"/>
                  <a:gd name="T8" fmla="*/ 46 w 59"/>
                  <a:gd name="T9" fmla="*/ 2 h 3"/>
                  <a:gd name="T10" fmla="*/ 25 w 59"/>
                  <a:gd name="T11" fmla="*/ 2 h 3"/>
                  <a:gd name="T12" fmla="*/ 0 w 59"/>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9" h="3">
                    <a:moveTo>
                      <a:pt x="0" y="1"/>
                    </a:moveTo>
                    <a:cubicBezTo>
                      <a:pt x="8" y="1"/>
                      <a:pt x="16" y="0"/>
                      <a:pt x="25" y="0"/>
                    </a:cubicBezTo>
                    <a:cubicBezTo>
                      <a:pt x="33" y="0"/>
                      <a:pt x="46" y="0"/>
                      <a:pt x="46" y="0"/>
                    </a:cubicBezTo>
                    <a:cubicBezTo>
                      <a:pt x="51" y="1"/>
                      <a:pt x="55" y="1"/>
                      <a:pt x="59" y="1"/>
                    </a:cubicBezTo>
                    <a:cubicBezTo>
                      <a:pt x="55" y="2"/>
                      <a:pt x="51" y="2"/>
                      <a:pt x="46" y="2"/>
                    </a:cubicBezTo>
                    <a:cubicBezTo>
                      <a:pt x="46" y="2"/>
                      <a:pt x="33" y="3"/>
                      <a:pt x="25" y="2"/>
                    </a:cubicBezTo>
                    <a:cubicBezTo>
                      <a:pt x="16" y="2"/>
                      <a:pt x="8" y="2"/>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166">
                <a:extLst>
                  <a:ext uri="{FF2B5EF4-FFF2-40B4-BE49-F238E27FC236}">
                    <a16:creationId xmlns:a16="http://schemas.microsoft.com/office/drawing/2014/main" id="{E627D4DB-1E98-4F81-B810-F0E2C8474112}"/>
                  </a:ext>
                </a:extLst>
              </p:cNvPr>
              <p:cNvSpPr>
                <a:spLocks noChangeArrowheads="1"/>
              </p:cNvSpPr>
              <p:nvPr/>
            </p:nvSpPr>
            <p:spPr bwMode="auto">
              <a:xfrm>
                <a:off x="6037" y="2111"/>
                <a:ext cx="57" cy="57"/>
              </a:xfrm>
              <a:prstGeom prst="rect">
                <a:avLst/>
              </a:prstGeom>
              <a:solidFill>
                <a:srgbClr val="FFC7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67">
                <a:extLst>
                  <a:ext uri="{FF2B5EF4-FFF2-40B4-BE49-F238E27FC236}">
                    <a16:creationId xmlns:a16="http://schemas.microsoft.com/office/drawing/2014/main" id="{1E346FF4-3663-4BFA-ABFB-654E59C14940}"/>
                  </a:ext>
                </a:extLst>
              </p:cNvPr>
              <p:cNvSpPr>
                <a:spLocks/>
              </p:cNvSpPr>
              <p:nvPr/>
            </p:nvSpPr>
            <p:spPr bwMode="auto">
              <a:xfrm>
                <a:off x="6149" y="2121"/>
                <a:ext cx="173" cy="9"/>
              </a:xfrm>
              <a:custGeom>
                <a:avLst/>
                <a:gdLst>
                  <a:gd name="T0" fmla="*/ 0 w 73"/>
                  <a:gd name="T1" fmla="*/ 2 h 4"/>
                  <a:gd name="T2" fmla="*/ 25 w 73"/>
                  <a:gd name="T3" fmla="*/ 1 h 4"/>
                  <a:gd name="T4" fmla="*/ 48 w 73"/>
                  <a:gd name="T5" fmla="*/ 1 h 4"/>
                  <a:gd name="T6" fmla="*/ 60 w 73"/>
                  <a:gd name="T7" fmla="*/ 1 h 4"/>
                  <a:gd name="T8" fmla="*/ 73 w 73"/>
                  <a:gd name="T9" fmla="*/ 2 h 4"/>
                  <a:gd name="T10" fmla="*/ 60 w 73"/>
                  <a:gd name="T11" fmla="*/ 3 h 4"/>
                  <a:gd name="T12" fmla="*/ 48 w 73"/>
                  <a:gd name="T13" fmla="*/ 3 h 4"/>
                  <a:gd name="T14" fmla="*/ 25 w 73"/>
                  <a:gd name="T15" fmla="*/ 3 h 4"/>
                  <a:gd name="T16" fmla="*/ 0 w 7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
                    <a:moveTo>
                      <a:pt x="0" y="2"/>
                    </a:moveTo>
                    <a:cubicBezTo>
                      <a:pt x="8" y="1"/>
                      <a:pt x="16" y="1"/>
                      <a:pt x="25" y="1"/>
                    </a:cubicBezTo>
                    <a:cubicBezTo>
                      <a:pt x="33" y="0"/>
                      <a:pt x="48" y="1"/>
                      <a:pt x="48" y="1"/>
                    </a:cubicBezTo>
                    <a:cubicBezTo>
                      <a:pt x="60" y="1"/>
                      <a:pt x="60" y="1"/>
                      <a:pt x="60" y="1"/>
                    </a:cubicBezTo>
                    <a:cubicBezTo>
                      <a:pt x="64" y="1"/>
                      <a:pt x="69" y="2"/>
                      <a:pt x="73" y="2"/>
                    </a:cubicBezTo>
                    <a:cubicBezTo>
                      <a:pt x="69" y="2"/>
                      <a:pt x="64" y="3"/>
                      <a:pt x="60" y="3"/>
                    </a:cubicBezTo>
                    <a:cubicBezTo>
                      <a:pt x="48" y="3"/>
                      <a:pt x="48" y="3"/>
                      <a:pt x="48" y="3"/>
                    </a:cubicBezTo>
                    <a:cubicBezTo>
                      <a:pt x="48" y="3"/>
                      <a:pt x="33" y="4"/>
                      <a:pt x="25" y="3"/>
                    </a:cubicBezTo>
                    <a:cubicBezTo>
                      <a:pt x="16" y="3"/>
                      <a:pt x="8" y="3"/>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68">
                <a:extLst>
                  <a:ext uri="{FF2B5EF4-FFF2-40B4-BE49-F238E27FC236}">
                    <a16:creationId xmlns:a16="http://schemas.microsoft.com/office/drawing/2014/main" id="{4A1A733B-8489-4107-8F78-03E8F95330F4}"/>
                  </a:ext>
                </a:extLst>
              </p:cNvPr>
              <p:cNvSpPr>
                <a:spLocks/>
              </p:cNvSpPr>
              <p:nvPr/>
            </p:nvSpPr>
            <p:spPr bwMode="auto">
              <a:xfrm>
                <a:off x="6149" y="2152"/>
                <a:ext cx="140" cy="7"/>
              </a:xfrm>
              <a:custGeom>
                <a:avLst/>
                <a:gdLst>
                  <a:gd name="T0" fmla="*/ 0 w 59"/>
                  <a:gd name="T1" fmla="*/ 1 h 3"/>
                  <a:gd name="T2" fmla="*/ 24 w 59"/>
                  <a:gd name="T3" fmla="*/ 0 h 3"/>
                  <a:gd name="T4" fmla="*/ 46 w 59"/>
                  <a:gd name="T5" fmla="*/ 0 h 3"/>
                  <a:gd name="T6" fmla="*/ 59 w 59"/>
                  <a:gd name="T7" fmla="*/ 1 h 3"/>
                  <a:gd name="T8" fmla="*/ 46 w 59"/>
                  <a:gd name="T9" fmla="*/ 2 h 3"/>
                  <a:gd name="T10" fmla="*/ 24 w 59"/>
                  <a:gd name="T11" fmla="*/ 2 h 3"/>
                  <a:gd name="T12" fmla="*/ 0 w 59"/>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9" h="3">
                    <a:moveTo>
                      <a:pt x="0" y="1"/>
                    </a:moveTo>
                    <a:cubicBezTo>
                      <a:pt x="8" y="1"/>
                      <a:pt x="16" y="0"/>
                      <a:pt x="24" y="0"/>
                    </a:cubicBezTo>
                    <a:cubicBezTo>
                      <a:pt x="33" y="0"/>
                      <a:pt x="46" y="0"/>
                      <a:pt x="46" y="0"/>
                    </a:cubicBezTo>
                    <a:cubicBezTo>
                      <a:pt x="50" y="1"/>
                      <a:pt x="55" y="1"/>
                      <a:pt x="59" y="1"/>
                    </a:cubicBezTo>
                    <a:cubicBezTo>
                      <a:pt x="55" y="2"/>
                      <a:pt x="50" y="2"/>
                      <a:pt x="46" y="2"/>
                    </a:cubicBezTo>
                    <a:cubicBezTo>
                      <a:pt x="46" y="2"/>
                      <a:pt x="33" y="3"/>
                      <a:pt x="24" y="2"/>
                    </a:cubicBezTo>
                    <a:cubicBezTo>
                      <a:pt x="16" y="2"/>
                      <a:pt x="8" y="2"/>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69">
                <a:extLst>
                  <a:ext uri="{FF2B5EF4-FFF2-40B4-BE49-F238E27FC236}">
                    <a16:creationId xmlns:a16="http://schemas.microsoft.com/office/drawing/2014/main" id="{26558801-9E71-4A69-ADC1-8EBF846A7361}"/>
                  </a:ext>
                </a:extLst>
              </p:cNvPr>
              <p:cNvSpPr>
                <a:spLocks/>
              </p:cNvSpPr>
              <p:nvPr/>
            </p:nvSpPr>
            <p:spPr bwMode="auto">
              <a:xfrm>
                <a:off x="5084" y="1933"/>
                <a:ext cx="1255" cy="10"/>
              </a:xfrm>
              <a:custGeom>
                <a:avLst/>
                <a:gdLst>
                  <a:gd name="T0" fmla="*/ 0 w 529"/>
                  <a:gd name="T1" fmla="*/ 2 h 4"/>
                  <a:gd name="T2" fmla="*/ 132 w 529"/>
                  <a:gd name="T3" fmla="*/ 1 h 4"/>
                  <a:gd name="T4" fmla="*/ 265 w 529"/>
                  <a:gd name="T5" fmla="*/ 0 h 4"/>
                  <a:gd name="T6" fmla="*/ 397 w 529"/>
                  <a:gd name="T7" fmla="*/ 1 h 4"/>
                  <a:gd name="T8" fmla="*/ 463 w 529"/>
                  <a:gd name="T9" fmla="*/ 1 h 4"/>
                  <a:gd name="T10" fmla="*/ 529 w 529"/>
                  <a:gd name="T11" fmla="*/ 2 h 4"/>
                  <a:gd name="T12" fmla="*/ 463 w 529"/>
                  <a:gd name="T13" fmla="*/ 3 h 4"/>
                  <a:gd name="T14" fmla="*/ 397 w 529"/>
                  <a:gd name="T15" fmla="*/ 4 h 4"/>
                  <a:gd name="T16" fmla="*/ 265 w 529"/>
                  <a:gd name="T17" fmla="*/ 4 h 4"/>
                  <a:gd name="T18" fmla="*/ 132 w 529"/>
                  <a:gd name="T19" fmla="*/ 4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2"/>
                      <a:pt x="88" y="1"/>
                      <a:pt x="132" y="1"/>
                    </a:cubicBezTo>
                    <a:cubicBezTo>
                      <a:pt x="265" y="0"/>
                      <a:pt x="265" y="0"/>
                      <a:pt x="265" y="0"/>
                    </a:cubicBezTo>
                    <a:cubicBezTo>
                      <a:pt x="397" y="1"/>
                      <a:pt x="397" y="1"/>
                      <a:pt x="397" y="1"/>
                    </a:cubicBezTo>
                    <a:cubicBezTo>
                      <a:pt x="463" y="1"/>
                      <a:pt x="463" y="1"/>
                      <a:pt x="463" y="1"/>
                    </a:cubicBezTo>
                    <a:cubicBezTo>
                      <a:pt x="529" y="2"/>
                      <a:pt x="529" y="2"/>
                      <a:pt x="529" y="2"/>
                    </a:cubicBezTo>
                    <a:cubicBezTo>
                      <a:pt x="463" y="3"/>
                      <a:pt x="463" y="3"/>
                      <a:pt x="463" y="3"/>
                    </a:cubicBezTo>
                    <a:cubicBezTo>
                      <a:pt x="397" y="4"/>
                      <a:pt x="397" y="4"/>
                      <a:pt x="397" y="4"/>
                    </a:cubicBezTo>
                    <a:cubicBezTo>
                      <a:pt x="265" y="4"/>
                      <a:pt x="265" y="4"/>
                      <a:pt x="265" y="4"/>
                    </a:cubicBezTo>
                    <a:cubicBezTo>
                      <a:pt x="132" y="4"/>
                      <a:pt x="132" y="4"/>
                      <a:pt x="132" y="4"/>
                    </a:cubicBezTo>
                    <a:cubicBezTo>
                      <a:pt x="88" y="4"/>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70">
                <a:extLst>
                  <a:ext uri="{FF2B5EF4-FFF2-40B4-BE49-F238E27FC236}">
                    <a16:creationId xmlns:a16="http://schemas.microsoft.com/office/drawing/2014/main" id="{6E236C83-6A6B-482C-B9CD-0D063AA687C7}"/>
                  </a:ext>
                </a:extLst>
              </p:cNvPr>
              <p:cNvSpPr>
                <a:spLocks/>
              </p:cNvSpPr>
              <p:nvPr/>
            </p:nvSpPr>
            <p:spPr bwMode="auto">
              <a:xfrm>
                <a:off x="5084" y="1848"/>
                <a:ext cx="1255" cy="9"/>
              </a:xfrm>
              <a:custGeom>
                <a:avLst/>
                <a:gdLst>
                  <a:gd name="T0" fmla="*/ 0 w 529"/>
                  <a:gd name="T1" fmla="*/ 2 h 4"/>
                  <a:gd name="T2" fmla="*/ 132 w 529"/>
                  <a:gd name="T3" fmla="*/ 0 h 4"/>
                  <a:gd name="T4" fmla="*/ 265 w 529"/>
                  <a:gd name="T5" fmla="*/ 0 h 4"/>
                  <a:gd name="T6" fmla="*/ 397 w 529"/>
                  <a:gd name="T7" fmla="*/ 0 h 4"/>
                  <a:gd name="T8" fmla="*/ 463 w 529"/>
                  <a:gd name="T9" fmla="*/ 1 h 4"/>
                  <a:gd name="T10" fmla="*/ 529 w 529"/>
                  <a:gd name="T11" fmla="*/ 2 h 4"/>
                  <a:gd name="T12" fmla="*/ 463 w 529"/>
                  <a:gd name="T13" fmla="*/ 3 h 4"/>
                  <a:gd name="T14" fmla="*/ 397 w 529"/>
                  <a:gd name="T15" fmla="*/ 3 h 4"/>
                  <a:gd name="T16" fmla="*/ 265 w 529"/>
                  <a:gd name="T17" fmla="*/ 4 h 4"/>
                  <a:gd name="T18" fmla="*/ 132 w 529"/>
                  <a:gd name="T19" fmla="*/ 3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1"/>
                      <a:pt x="132" y="0"/>
                    </a:cubicBezTo>
                    <a:cubicBezTo>
                      <a:pt x="265" y="0"/>
                      <a:pt x="265" y="0"/>
                      <a:pt x="265" y="0"/>
                    </a:cubicBezTo>
                    <a:cubicBezTo>
                      <a:pt x="397" y="0"/>
                      <a:pt x="397" y="0"/>
                      <a:pt x="397" y="0"/>
                    </a:cubicBezTo>
                    <a:cubicBezTo>
                      <a:pt x="463" y="1"/>
                      <a:pt x="463" y="1"/>
                      <a:pt x="463" y="1"/>
                    </a:cubicBezTo>
                    <a:cubicBezTo>
                      <a:pt x="529" y="2"/>
                      <a:pt x="529" y="2"/>
                      <a:pt x="529" y="2"/>
                    </a:cubicBezTo>
                    <a:cubicBezTo>
                      <a:pt x="463" y="3"/>
                      <a:pt x="463" y="3"/>
                      <a:pt x="463" y="3"/>
                    </a:cubicBezTo>
                    <a:cubicBezTo>
                      <a:pt x="397" y="3"/>
                      <a:pt x="397" y="3"/>
                      <a:pt x="397" y="3"/>
                    </a:cubicBezTo>
                    <a:cubicBezTo>
                      <a:pt x="265" y="4"/>
                      <a:pt x="265" y="4"/>
                      <a:pt x="265" y="4"/>
                    </a:cubicBezTo>
                    <a:cubicBezTo>
                      <a:pt x="132" y="3"/>
                      <a:pt x="132" y="3"/>
                      <a:pt x="132" y="3"/>
                    </a:cubicBezTo>
                    <a:cubicBezTo>
                      <a:pt x="88" y="3"/>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71">
                <a:extLst>
                  <a:ext uri="{FF2B5EF4-FFF2-40B4-BE49-F238E27FC236}">
                    <a16:creationId xmlns:a16="http://schemas.microsoft.com/office/drawing/2014/main" id="{830D51FF-8757-4E1D-BBF2-4D007376F8E2}"/>
                  </a:ext>
                </a:extLst>
              </p:cNvPr>
              <p:cNvSpPr>
                <a:spLocks/>
              </p:cNvSpPr>
              <p:nvPr/>
            </p:nvSpPr>
            <p:spPr bwMode="auto">
              <a:xfrm>
                <a:off x="5084" y="1760"/>
                <a:ext cx="1255" cy="9"/>
              </a:xfrm>
              <a:custGeom>
                <a:avLst/>
                <a:gdLst>
                  <a:gd name="T0" fmla="*/ 0 w 529"/>
                  <a:gd name="T1" fmla="*/ 2 h 4"/>
                  <a:gd name="T2" fmla="*/ 132 w 529"/>
                  <a:gd name="T3" fmla="*/ 1 h 4"/>
                  <a:gd name="T4" fmla="*/ 265 w 529"/>
                  <a:gd name="T5" fmla="*/ 0 h 4"/>
                  <a:gd name="T6" fmla="*/ 397 w 529"/>
                  <a:gd name="T7" fmla="*/ 1 h 4"/>
                  <a:gd name="T8" fmla="*/ 463 w 529"/>
                  <a:gd name="T9" fmla="*/ 1 h 4"/>
                  <a:gd name="T10" fmla="*/ 529 w 529"/>
                  <a:gd name="T11" fmla="*/ 2 h 4"/>
                  <a:gd name="T12" fmla="*/ 463 w 529"/>
                  <a:gd name="T13" fmla="*/ 3 h 4"/>
                  <a:gd name="T14" fmla="*/ 397 w 529"/>
                  <a:gd name="T15" fmla="*/ 4 h 4"/>
                  <a:gd name="T16" fmla="*/ 265 w 529"/>
                  <a:gd name="T17" fmla="*/ 4 h 4"/>
                  <a:gd name="T18" fmla="*/ 132 w 529"/>
                  <a:gd name="T19" fmla="*/ 4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1"/>
                      <a:pt x="132" y="1"/>
                    </a:cubicBezTo>
                    <a:cubicBezTo>
                      <a:pt x="265" y="0"/>
                      <a:pt x="265" y="0"/>
                      <a:pt x="265" y="0"/>
                    </a:cubicBezTo>
                    <a:cubicBezTo>
                      <a:pt x="397" y="1"/>
                      <a:pt x="397" y="1"/>
                      <a:pt x="397" y="1"/>
                    </a:cubicBezTo>
                    <a:cubicBezTo>
                      <a:pt x="463" y="1"/>
                      <a:pt x="463" y="1"/>
                      <a:pt x="463" y="1"/>
                    </a:cubicBezTo>
                    <a:cubicBezTo>
                      <a:pt x="529" y="2"/>
                      <a:pt x="529" y="2"/>
                      <a:pt x="529" y="2"/>
                    </a:cubicBezTo>
                    <a:cubicBezTo>
                      <a:pt x="463" y="3"/>
                      <a:pt x="463" y="3"/>
                      <a:pt x="463" y="3"/>
                    </a:cubicBezTo>
                    <a:cubicBezTo>
                      <a:pt x="397" y="4"/>
                      <a:pt x="397" y="4"/>
                      <a:pt x="397" y="4"/>
                    </a:cubicBezTo>
                    <a:cubicBezTo>
                      <a:pt x="265" y="4"/>
                      <a:pt x="265" y="4"/>
                      <a:pt x="265" y="4"/>
                    </a:cubicBezTo>
                    <a:cubicBezTo>
                      <a:pt x="132" y="4"/>
                      <a:pt x="132" y="4"/>
                      <a:pt x="132" y="4"/>
                    </a:cubicBezTo>
                    <a:cubicBezTo>
                      <a:pt x="88" y="3"/>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72">
                <a:extLst>
                  <a:ext uri="{FF2B5EF4-FFF2-40B4-BE49-F238E27FC236}">
                    <a16:creationId xmlns:a16="http://schemas.microsoft.com/office/drawing/2014/main" id="{26114498-AB95-4060-A6FB-B79340A7EFA2}"/>
                  </a:ext>
                </a:extLst>
              </p:cNvPr>
              <p:cNvSpPr>
                <a:spLocks/>
              </p:cNvSpPr>
              <p:nvPr/>
            </p:nvSpPr>
            <p:spPr bwMode="auto">
              <a:xfrm>
                <a:off x="5084" y="1674"/>
                <a:ext cx="1255" cy="10"/>
              </a:xfrm>
              <a:custGeom>
                <a:avLst/>
                <a:gdLst>
                  <a:gd name="T0" fmla="*/ 0 w 529"/>
                  <a:gd name="T1" fmla="*/ 2 h 4"/>
                  <a:gd name="T2" fmla="*/ 132 w 529"/>
                  <a:gd name="T3" fmla="*/ 0 h 4"/>
                  <a:gd name="T4" fmla="*/ 265 w 529"/>
                  <a:gd name="T5" fmla="*/ 0 h 4"/>
                  <a:gd name="T6" fmla="*/ 397 w 529"/>
                  <a:gd name="T7" fmla="*/ 0 h 4"/>
                  <a:gd name="T8" fmla="*/ 463 w 529"/>
                  <a:gd name="T9" fmla="*/ 1 h 4"/>
                  <a:gd name="T10" fmla="*/ 529 w 529"/>
                  <a:gd name="T11" fmla="*/ 2 h 4"/>
                  <a:gd name="T12" fmla="*/ 463 w 529"/>
                  <a:gd name="T13" fmla="*/ 3 h 4"/>
                  <a:gd name="T14" fmla="*/ 397 w 529"/>
                  <a:gd name="T15" fmla="*/ 3 h 4"/>
                  <a:gd name="T16" fmla="*/ 265 w 529"/>
                  <a:gd name="T17" fmla="*/ 4 h 4"/>
                  <a:gd name="T18" fmla="*/ 132 w 529"/>
                  <a:gd name="T19" fmla="*/ 3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0"/>
                      <a:pt x="132" y="0"/>
                    </a:cubicBezTo>
                    <a:cubicBezTo>
                      <a:pt x="265" y="0"/>
                      <a:pt x="265" y="0"/>
                      <a:pt x="265" y="0"/>
                    </a:cubicBezTo>
                    <a:cubicBezTo>
                      <a:pt x="397" y="0"/>
                      <a:pt x="397" y="0"/>
                      <a:pt x="397" y="0"/>
                    </a:cubicBezTo>
                    <a:cubicBezTo>
                      <a:pt x="463" y="1"/>
                      <a:pt x="463" y="1"/>
                      <a:pt x="463" y="1"/>
                    </a:cubicBezTo>
                    <a:cubicBezTo>
                      <a:pt x="529" y="2"/>
                      <a:pt x="529" y="2"/>
                      <a:pt x="529" y="2"/>
                    </a:cubicBezTo>
                    <a:cubicBezTo>
                      <a:pt x="463" y="3"/>
                      <a:pt x="463" y="3"/>
                      <a:pt x="463" y="3"/>
                    </a:cubicBezTo>
                    <a:cubicBezTo>
                      <a:pt x="397" y="3"/>
                      <a:pt x="397" y="3"/>
                      <a:pt x="397" y="3"/>
                    </a:cubicBezTo>
                    <a:cubicBezTo>
                      <a:pt x="265" y="4"/>
                      <a:pt x="265" y="4"/>
                      <a:pt x="265" y="4"/>
                    </a:cubicBezTo>
                    <a:cubicBezTo>
                      <a:pt x="132" y="3"/>
                      <a:pt x="132" y="3"/>
                      <a:pt x="132" y="3"/>
                    </a:cubicBezTo>
                    <a:cubicBezTo>
                      <a:pt x="88" y="3"/>
                      <a:pt x="44" y="2"/>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3">
                <a:extLst>
                  <a:ext uri="{FF2B5EF4-FFF2-40B4-BE49-F238E27FC236}">
                    <a16:creationId xmlns:a16="http://schemas.microsoft.com/office/drawing/2014/main" id="{0D84CA54-AF6D-4D54-A44A-B86E958A522B}"/>
                  </a:ext>
                </a:extLst>
              </p:cNvPr>
              <p:cNvSpPr>
                <a:spLocks/>
              </p:cNvSpPr>
              <p:nvPr/>
            </p:nvSpPr>
            <p:spPr bwMode="auto">
              <a:xfrm>
                <a:off x="5084" y="1586"/>
                <a:ext cx="1255" cy="10"/>
              </a:xfrm>
              <a:custGeom>
                <a:avLst/>
                <a:gdLst>
                  <a:gd name="T0" fmla="*/ 0 w 529"/>
                  <a:gd name="T1" fmla="*/ 2 h 4"/>
                  <a:gd name="T2" fmla="*/ 132 w 529"/>
                  <a:gd name="T3" fmla="*/ 0 h 4"/>
                  <a:gd name="T4" fmla="*/ 265 w 529"/>
                  <a:gd name="T5" fmla="*/ 0 h 4"/>
                  <a:gd name="T6" fmla="*/ 397 w 529"/>
                  <a:gd name="T7" fmla="*/ 0 h 4"/>
                  <a:gd name="T8" fmla="*/ 463 w 529"/>
                  <a:gd name="T9" fmla="*/ 1 h 4"/>
                  <a:gd name="T10" fmla="*/ 529 w 529"/>
                  <a:gd name="T11" fmla="*/ 2 h 4"/>
                  <a:gd name="T12" fmla="*/ 463 w 529"/>
                  <a:gd name="T13" fmla="*/ 3 h 4"/>
                  <a:gd name="T14" fmla="*/ 397 w 529"/>
                  <a:gd name="T15" fmla="*/ 3 h 4"/>
                  <a:gd name="T16" fmla="*/ 265 w 529"/>
                  <a:gd name="T17" fmla="*/ 4 h 4"/>
                  <a:gd name="T18" fmla="*/ 132 w 529"/>
                  <a:gd name="T19" fmla="*/ 3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1"/>
                      <a:pt x="132" y="0"/>
                    </a:cubicBezTo>
                    <a:cubicBezTo>
                      <a:pt x="265" y="0"/>
                      <a:pt x="265" y="0"/>
                      <a:pt x="265" y="0"/>
                    </a:cubicBezTo>
                    <a:cubicBezTo>
                      <a:pt x="397" y="0"/>
                      <a:pt x="397" y="0"/>
                      <a:pt x="397" y="0"/>
                    </a:cubicBezTo>
                    <a:cubicBezTo>
                      <a:pt x="463" y="1"/>
                      <a:pt x="463" y="1"/>
                      <a:pt x="463" y="1"/>
                    </a:cubicBezTo>
                    <a:cubicBezTo>
                      <a:pt x="529" y="2"/>
                      <a:pt x="529" y="2"/>
                      <a:pt x="529" y="2"/>
                    </a:cubicBezTo>
                    <a:cubicBezTo>
                      <a:pt x="463" y="3"/>
                      <a:pt x="463" y="3"/>
                      <a:pt x="463" y="3"/>
                    </a:cubicBezTo>
                    <a:cubicBezTo>
                      <a:pt x="397" y="3"/>
                      <a:pt x="397" y="3"/>
                      <a:pt x="397" y="3"/>
                    </a:cubicBezTo>
                    <a:cubicBezTo>
                      <a:pt x="265" y="4"/>
                      <a:pt x="265" y="4"/>
                      <a:pt x="265" y="4"/>
                    </a:cubicBezTo>
                    <a:cubicBezTo>
                      <a:pt x="132" y="3"/>
                      <a:pt x="132" y="3"/>
                      <a:pt x="132" y="3"/>
                    </a:cubicBezTo>
                    <a:cubicBezTo>
                      <a:pt x="88" y="3"/>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74">
                <a:extLst>
                  <a:ext uri="{FF2B5EF4-FFF2-40B4-BE49-F238E27FC236}">
                    <a16:creationId xmlns:a16="http://schemas.microsoft.com/office/drawing/2014/main" id="{341DF846-635E-441B-BB3E-4463A30C1D25}"/>
                  </a:ext>
                </a:extLst>
              </p:cNvPr>
              <p:cNvSpPr>
                <a:spLocks/>
              </p:cNvSpPr>
              <p:nvPr/>
            </p:nvSpPr>
            <p:spPr bwMode="auto">
              <a:xfrm>
                <a:off x="5084" y="1499"/>
                <a:ext cx="1255" cy="9"/>
              </a:xfrm>
              <a:custGeom>
                <a:avLst/>
                <a:gdLst>
                  <a:gd name="T0" fmla="*/ 0 w 529"/>
                  <a:gd name="T1" fmla="*/ 2 h 4"/>
                  <a:gd name="T2" fmla="*/ 132 w 529"/>
                  <a:gd name="T3" fmla="*/ 1 h 4"/>
                  <a:gd name="T4" fmla="*/ 265 w 529"/>
                  <a:gd name="T5" fmla="*/ 0 h 4"/>
                  <a:gd name="T6" fmla="*/ 397 w 529"/>
                  <a:gd name="T7" fmla="*/ 1 h 4"/>
                  <a:gd name="T8" fmla="*/ 463 w 529"/>
                  <a:gd name="T9" fmla="*/ 1 h 4"/>
                  <a:gd name="T10" fmla="*/ 529 w 529"/>
                  <a:gd name="T11" fmla="*/ 2 h 4"/>
                  <a:gd name="T12" fmla="*/ 463 w 529"/>
                  <a:gd name="T13" fmla="*/ 3 h 4"/>
                  <a:gd name="T14" fmla="*/ 397 w 529"/>
                  <a:gd name="T15" fmla="*/ 4 h 4"/>
                  <a:gd name="T16" fmla="*/ 265 w 529"/>
                  <a:gd name="T17" fmla="*/ 4 h 4"/>
                  <a:gd name="T18" fmla="*/ 132 w 529"/>
                  <a:gd name="T19" fmla="*/ 4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1"/>
                      <a:pt x="132" y="1"/>
                    </a:cubicBezTo>
                    <a:cubicBezTo>
                      <a:pt x="265" y="0"/>
                      <a:pt x="265" y="0"/>
                      <a:pt x="265" y="0"/>
                    </a:cubicBezTo>
                    <a:cubicBezTo>
                      <a:pt x="397" y="1"/>
                      <a:pt x="397" y="1"/>
                      <a:pt x="397" y="1"/>
                    </a:cubicBezTo>
                    <a:cubicBezTo>
                      <a:pt x="463" y="1"/>
                      <a:pt x="463" y="1"/>
                      <a:pt x="463" y="1"/>
                    </a:cubicBezTo>
                    <a:cubicBezTo>
                      <a:pt x="529" y="2"/>
                      <a:pt x="529" y="2"/>
                      <a:pt x="529" y="2"/>
                    </a:cubicBezTo>
                    <a:cubicBezTo>
                      <a:pt x="463" y="3"/>
                      <a:pt x="463" y="3"/>
                      <a:pt x="463" y="3"/>
                    </a:cubicBezTo>
                    <a:cubicBezTo>
                      <a:pt x="397" y="4"/>
                      <a:pt x="397" y="4"/>
                      <a:pt x="397" y="4"/>
                    </a:cubicBezTo>
                    <a:cubicBezTo>
                      <a:pt x="265" y="4"/>
                      <a:pt x="265" y="4"/>
                      <a:pt x="265" y="4"/>
                    </a:cubicBezTo>
                    <a:cubicBezTo>
                      <a:pt x="132" y="4"/>
                      <a:pt x="132" y="4"/>
                      <a:pt x="132" y="4"/>
                    </a:cubicBezTo>
                    <a:cubicBezTo>
                      <a:pt x="88" y="4"/>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75">
                <a:extLst>
                  <a:ext uri="{FF2B5EF4-FFF2-40B4-BE49-F238E27FC236}">
                    <a16:creationId xmlns:a16="http://schemas.microsoft.com/office/drawing/2014/main" id="{BD14F02B-3F18-4A3F-9912-723120A0155E}"/>
                  </a:ext>
                </a:extLst>
              </p:cNvPr>
              <p:cNvSpPr>
                <a:spLocks/>
              </p:cNvSpPr>
              <p:nvPr/>
            </p:nvSpPr>
            <p:spPr bwMode="auto">
              <a:xfrm>
                <a:off x="5084" y="1413"/>
                <a:ext cx="1255" cy="10"/>
              </a:xfrm>
              <a:custGeom>
                <a:avLst/>
                <a:gdLst>
                  <a:gd name="T0" fmla="*/ 0 w 529"/>
                  <a:gd name="T1" fmla="*/ 2 h 4"/>
                  <a:gd name="T2" fmla="*/ 132 w 529"/>
                  <a:gd name="T3" fmla="*/ 0 h 4"/>
                  <a:gd name="T4" fmla="*/ 265 w 529"/>
                  <a:gd name="T5" fmla="*/ 0 h 4"/>
                  <a:gd name="T6" fmla="*/ 397 w 529"/>
                  <a:gd name="T7" fmla="*/ 0 h 4"/>
                  <a:gd name="T8" fmla="*/ 463 w 529"/>
                  <a:gd name="T9" fmla="*/ 1 h 4"/>
                  <a:gd name="T10" fmla="*/ 529 w 529"/>
                  <a:gd name="T11" fmla="*/ 2 h 4"/>
                  <a:gd name="T12" fmla="*/ 463 w 529"/>
                  <a:gd name="T13" fmla="*/ 3 h 4"/>
                  <a:gd name="T14" fmla="*/ 397 w 529"/>
                  <a:gd name="T15" fmla="*/ 3 h 4"/>
                  <a:gd name="T16" fmla="*/ 265 w 529"/>
                  <a:gd name="T17" fmla="*/ 4 h 4"/>
                  <a:gd name="T18" fmla="*/ 132 w 529"/>
                  <a:gd name="T19" fmla="*/ 3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0"/>
                      <a:pt x="132" y="0"/>
                    </a:cubicBezTo>
                    <a:cubicBezTo>
                      <a:pt x="265" y="0"/>
                      <a:pt x="265" y="0"/>
                      <a:pt x="265" y="0"/>
                    </a:cubicBezTo>
                    <a:cubicBezTo>
                      <a:pt x="397" y="0"/>
                      <a:pt x="397" y="0"/>
                      <a:pt x="397" y="0"/>
                    </a:cubicBezTo>
                    <a:cubicBezTo>
                      <a:pt x="463" y="1"/>
                      <a:pt x="463" y="1"/>
                      <a:pt x="463" y="1"/>
                    </a:cubicBezTo>
                    <a:cubicBezTo>
                      <a:pt x="529" y="2"/>
                      <a:pt x="529" y="2"/>
                      <a:pt x="529" y="2"/>
                    </a:cubicBezTo>
                    <a:cubicBezTo>
                      <a:pt x="463" y="3"/>
                      <a:pt x="463" y="3"/>
                      <a:pt x="463" y="3"/>
                    </a:cubicBezTo>
                    <a:cubicBezTo>
                      <a:pt x="397" y="3"/>
                      <a:pt x="397" y="3"/>
                      <a:pt x="397" y="3"/>
                    </a:cubicBezTo>
                    <a:cubicBezTo>
                      <a:pt x="265" y="4"/>
                      <a:pt x="265" y="4"/>
                      <a:pt x="265" y="4"/>
                    </a:cubicBezTo>
                    <a:cubicBezTo>
                      <a:pt x="132" y="3"/>
                      <a:pt x="132" y="3"/>
                      <a:pt x="132" y="3"/>
                    </a:cubicBezTo>
                    <a:cubicBezTo>
                      <a:pt x="88" y="3"/>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176">
                <a:extLst>
                  <a:ext uri="{FF2B5EF4-FFF2-40B4-BE49-F238E27FC236}">
                    <a16:creationId xmlns:a16="http://schemas.microsoft.com/office/drawing/2014/main" id="{93FD71D2-B3E8-4D5B-A36E-999030B45FB7}"/>
                  </a:ext>
                </a:extLst>
              </p:cNvPr>
              <p:cNvSpPr>
                <a:spLocks/>
              </p:cNvSpPr>
              <p:nvPr/>
            </p:nvSpPr>
            <p:spPr bwMode="auto">
              <a:xfrm>
                <a:off x="5084" y="1325"/>
                <a:ext cx="1255" cy="10"/>
              </a:xfrm>
              <a:custGeom>
                <a:avLst/>
                <a:gdLst>
                  <a:gd name="T0" fmla="*/ 0 w 529"/>
                  <a:gd name="T1" fmla="*/ 2 h 4"/>
                  <a:gd name="T2" fmla="*/ 132 w 529"/>
                  <a:gd name="T3" fmla="*/ 1 h 4"/>
                  <a:gd name="T4" fmla="*/ 265 w 529"/>
                  <a:gd name="T5" fmla="*/ 0 h 4"/>
                  <a:gd name="T6" fmla="*/ 397 w 529"/>
                  <a:gd name="T7" fmla="*/ 1 h 4"/>
                  <a:gd name="T8" fmla="*/ 463 w 529"/>
                  <a:gd name="T9" fmla="*/ 1 h 4"/>
                  <a:gd name="T10" fmla="*/ 529 w 529"/>
                  <a:gd name="T11" fmla="*/ 2 h 4"/>
                  <a:gd name="T12" fmla="*/ 463 w 529"/>
                  <a:gd name="T13" fmla="*/ 3 h 4"/>
                  <a:gd name="T14" fmla="*/ 397 w 529"/>
                  <a:gd name="T15" fmla="*/ 4 h 4"/>
                  <a:gd name="T16" fmla="*/ 265 w 529"/>
                  <a:gd name="T17" fmla="*/ 4 h 4"/>
                  <a:gd name="T18" fmla="*/ 132 w 529"/>
                  <a:gd name="T19" fmla="*/ 4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1"/>
                      <a:pt x="88" y="1"/>
                      <a:pt x="132" y="1"/>
                    </a:cubicBezTo>
                    <a:cubicBezTo>
                      <a:pt x="265" y="0"/>
                      <a:pt x="265" y="0"/>
                      <a:pt x="265" y="0"/>
                    </a:cubicBezTo>
                    <a:cubicBezTo>
                      <a:pt x="397" y="1"/>
                      <a:pt x="397" y="1"/>
                      <a:pt x="397" y="1"/>
                    </a:cubicBezTo>
                    <a:cubicBezTo>
                      <a:pt x="463" y="1"/>
                      <a:pt x="463" y="1"/>
                      <a:pt x="463" y="1"/>
                    </a:cubicBezTo>
                    <a:cubicBezTo>
                      <a:pt x="529" y="2"/>
                      <a:pt x="529" y="2"/>
                      <a:pt x="529" y="2"/>
                    </a:cubicBezTo>
                    <a:cubicBezTo>
                      <a:pt x="463" y="3"/>
                      <a:pt x="463" y="3"/>
                      <a:pt x="463" y="3"/>
                    </a:cubicBezTo>
                    <a:cubicBezTo>
                      <a:pt x="397" y="4"/>
                      <a:pt x="397" y="4"/>
                      <a:pt x="397" y="4"/>
                    </a:cubicBezTo>
                    <a:cubicBezTo>
                      <a:pt x="265" y="4"/>
                      <a:pt x="265" y="4"/>
                      <a:pt x="265" y="4"/>
                    </a:cubicBezTo>
                    <a:cubicBezTo>
                      <a:pt x="132" y="4"/>
                      <a:pt x="132" y="4"/>
                      <a:pt x="132" y="4"/>
                    </a:cubicBezTo>
                    <a:cubicBezTo>
                      <a:pt x="88" y="3"/>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177">
                <a:extLst>
                  <a:ext uri="{FF2B5EF4-FFF2-40B4-BE49-F238E27FC236}">
                    <a16:creationId xmlns:a16="http://schemas.microsoft.com/office/drawing/2014/main" id="{5ACFB7F0-9C06-4FC4-BADA-FE1F5BE62084}"/>
                  </a:ext>
                </a:extLst>
              </p:cNvPr>
              <p:cNvSpPr>
                <a:spLocks/>
              </p:cNvSpPr>
              <p:nvPr/>
            </p:nvSpPr>
            <p:spPr bwMode="auto">
              <a:xfrm>
                <a:off x="5084" y="1237"/>
                <a:ext cx="1255" cy="10"/>
              </a:xfrm>
              <a:custGeom>
                <a:avLst/>
                <a:gdLst>
                  <a:gd name="T0" fmla="*/ 0 w 529"/>
                  <a:gd name="T1" fmla="*/ 2 h 4"/>
                  <a:gd name="T2" fmla="*/ 132 w 529"/>
                  <a:gd name="T3" fmla="*/ 1 h 4"/>
                  <a:gd name="T4" fmla="*/ 265 w 529"/>
                  <a:gd name="T5" fmla="*/ 0 h 4"/>
                  <a:gd name="T6" fmla="*/ 397 w 529"/>
                  <a:gd name="T7" fmla="*/ 1 h 4"/>
                  <a:gd name="T8" fmla="*/ 463 w 529"/>
                  <a:gd name="T9" fmla="*/ 1 h 4"/>
                  <a:gd name="T10" fmla="*/ 529 w 529"/>
                  <a:gd name="T11" fmla="*/ 2 h 4"/>
                  <a:gd name="T12" fmla="*/ 463 w 529"/>
                  <a:gd name="T13" fmla="*/ 3 h 4"/>
                  <a:gd name="T14" fmla="*/ 397 w 529"/>
                  <a:gd name="T15" fmla="*/ 4 h 4"/>
                  <a:gd name="T16" fmla="*/ 265 w 529"/>
                  <a:gd name="T17" fmla="*/ 4 h 4"/>
                  <a:gd name="T18" fmla="*/ 132 w 529"/>
                  <a:gd name="T19" fmla="*/ 4 h 4"/>
                  <a:gd name="T20" fmla="*/ 0 w 529"/>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9" h="4">
                    <a:moveTo>
                      <a:pt x="0" y="2"/>
                    </a:moveTo>
                    <a:cubicBezTo>
                      <a:pt x="44" y="2"/>
                      <a:pt x="88" y="1"/>
                      <a:pt x="132" y="1"/>
                    </a:cubicBezTo>
                    <a:cubicBezTo>
                      <a:pt x="265" y="0"/>
                      <a:pt x="265" y="0"/>
                      <a:pt x="265" y="0"/>
                    </a:cubicBezTo>
                    <a:cubicBezTo>
                      <a:pt x="397" y="1"/>
                      <a:pt x="397" y="1"/>
                      <a:pt x="397" y="1"/>
                    </a:cubicBezTo>
                    <a:cubicBezTo>
                      <a:pt x="463" y="1"/>
                      <a:pt x="463" y="1"/>
                      <a:pt x="463" y="1"/>
                    </a:cubicBezTo>
                    <a:cubicBezTo>
                      <a:pt x="529" y="2"/>
                      <a:pt x="529" y="2"/>
                      <a:pt x="529" y="2"/>
                    </a:cubicBezTo>
                    <a:cubicBezTo>
                      <a:pt x="463" y="3"/>
                      <a:pt x="463" y="3"/>
                      <a:pt x="463" y="3"/>
                    </a:cubicBezTo>
                    <a:cubicBezTo>
                      <a:pt x="397" y="4"/>
                      <a:pt x="397" y="4"/>
                      <a:pt x="397" y="4"/>
                    </a:cubicBezTo>
                    <a:cubicBezTo>
                      <a:pt x="265" y="4"/>
                      <a:pt x="265" y="4"/>
                      <a:pt x="265" y="4"/>
                    </a:cubicBezTo>
                    <a:cubicBezTo>
                      <a:pt x="132" y="4"/>
                      <a:pt x="132" y="4"/>
                      <a:pt x="132" y="4"/>
                    </a:cubicBezTo>
                    <a:cubicBezTo>
                      <a:pt x="88" y="4"/>
                      <a:pt x="44" y="3"/>
                      <a:pt x="0" y="2"/>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178">
                <a:extLst>
                  <a:ext uri="{FF2B5EF4-FFF2-40B4-BE49-F238E27FC236}">
                    <a16:creationId xmlns:a16="http://schemas.microsoft.com/office/drawing/2014/main" id="{2A1BF4B4-23F6-4AAC-B324-764816C801E2}"/>
                  </a:ext>
                </a:extLst>
              </p:cNvPr>
              <p:cNvSpPr>
                <a:spLocks/>
              </p:cNvSpPr>
              <p:nvPr/>
            </p:nvSpPr>
            <p:spPr bwMode="auto">
              <a:xfrm>
                <a:off x="5140" y="1560"/>
                <a:ext cx="1201" cy="345"/>
              </a:xfrm>
              <a:custGeom>
                <a:avLst/>
                <a:gdLst>
                  <a:gd name="T0" fmla="*/ 3 w 1201"/>
                  <a:gd name="T1" fmla="*/ 345 h 345"/>
                  <a:gd name="T2" fmla="*/ 167 w 1201"/>
                  <a:gd name="T3" fmla="*/ 307 h 345"/>
                  <a:gd name="T4" fmla="*/ 321 w 1201"/>
                  <a:gd name="T5" fmla="*/ 157 h 345"/>
                  <a:gd name="T6" fmla="*/ 383 w 1201"/>
                  <a:gd name="T7" fmla="*/ 200 h 345"/>
                  <a:gd name="T8" fmla="*/ 508 w 1201"/>
                  <a:gd name="T9" fmla="*/ 74 h 345"/>
                  <a:gd name="T10" fmla="*/ 575 w 1201"/>
                  <a:gd name="T11" fmla="*/ 114 h 345"/>
                  <a:gd name="T12" fmla="*/ 617 w 1201"/>
                  <a:gd name="T13" fmla="*/ 79 h 345"/>
                  <a:gd name="T14" fmla="*/ 743 w 1201"/>
                  <a:gd name="T15" fmla="*/ 212 h 345"/>
                  <a:gd name="T16" fmla="*/ 907 w 1201"/>
                  <a:gd name="T17" fmla="*/ 15 h 345"/>
                  <a:gd name="T18" fmla="*/ 1040 w 1201"/>
                  <a:gd name="T19" fmla="*/ 157 h 345"/>
                  <a:gd name="T20" fmla="*/ 1201 w 1201"/>
                  <a:gd name="T21" fmla="*/ 81 h 345"/>
                  <a:gd name="T22" fmla="*/ 1199 w 1201"/>
                  <a:gd name="T23" fmla="*/ 74 h 345"/>
                  <a:gd name="T24" fmla="*/ 1042 w 1201"/>
                  <a:gd name="T25" fmla="*/ 145 h 345"/>
                  <a:gd name="T26" fmla="*/ 907 w 1201"/>
                  <a:gd name="T27" fmla="*/ 0 h 345"/>
                  <a:gd name="T28" fmla="*/ 743 w 1201"/>
                  <a:gd name="T29" fmla="*/ 197 h 345"/>
                  <a:gd name="T30" fmla="*/ 620 w 1201"/>
                  <a:gd name="T31" fmla="*/ 67 h 345"/>
                  <a:gd name="T32" fmla="*/ 575 w 1201"/>
                  <a:gd name="T33" fmla="*/ 102 h 345"/>
                  <a:gd name="T34" fmla="*/ 506 w 1201"/>
                  <a:gd name="T35" fmla="*/ 62 h 345"/>
                  <a:gd name="T36" fmla="*/ 383 w 1201"/>
                  <a:gd name="T37" fmla="*/ 186 h 345"/>
                  <a:gd name="T38" fmla="*/ 318 w 1201"/>
                  <a:gd name="T39" fmla="*/ 145 h 345"/>
                  <a:gd name="T40" fmla="*/ 162 w 1201"/>
                  <a:gd name="T41" fmla="*/ 297 h 345"/>
                  <a:gd name="T42" fmla="*/ 0 w 1201"/>
                  <a:gd name="T43" fmla="*/ 335 h 345"/>
                  <a:gd name="T44" fmla="*/ 3 w 1201"/>
                  <a:gd name="T45" fmla="*/ 345 h 345"/>
                  <a:gd name="T46" fmla="*/ 3 w 1201"/>
                  <a:gd name="T47" fmla="*/ 34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1" h="345">
                    <a:moveTo>
                      <a:pt x="3" y="345"/>
                    </a:moveTo>
                    <a:lnTo>
                      <a:pt x="167" y="307"/>
                    </a:lnTo>
                    <a:lnTo>
                      <a:pt x="321" y="157"/>
                    </a:lnTo>
                    <a:lnTo>
                      <a:pt x="383" y="200"/>
                    </a:lnTo>
                    <a:lnTo>
                      <a:pt x="508" y="74"/>
                    </a:lnTo>
                    <a:lnTo>
                      <a:pt x="575" y="114"/>
                    </a:lnTo>
                    <a:lnTo>
                      <a:pt x="617" y="79"/>
                    </a:lnTo>
                    <a:lnTo>
                      <a:pt x="743" y="212"/>
                    </a:lnTo>
                    <a:lnTo>
                      <a:pt x="907" y="15"/>
                    </a:lnTo>
                    <a:lnTo>
                      <a:pt x="1040" y="157"/>
                    </a:lnTo>
                    <a:lnTo>
                      <a:pt x="1201" y="81"/>
                    </a:lnTo>
                    <a:lnTo>
                      <a:pt x="1199" y="74"/>
                    </a:lnTo>
                    <a:lnTo>
                      <a:pt x="1042" y="145"/>
                    </a:lnTo>
                    <a:lnTo>
                      <a:pt x="907" y="0"/>
                    </a:lnTo>
                    <a:lnTo>
                      <a:pt x="743" y="197"/>
                    </a:lnTo>
                    <a:lnTo>
                      <a:pt x="620" y="67"/>
                    </a:lnTo>
                    <a:lnTo>
                      <a:pt x="575" y="102"/>
                    </a:lnTo>
                    <a:lnTo>
                      <a:pt x="506" y="62"/>
                    </a:lnTo>
                    <a:lnTo>
                      <a:pt x="383" y="186"/>
                    </a:lnTo>
                    <a:lnTo>
                      <a:pt x="318" y="145"/>
                    </a:lnTo>
                    <a:lnTo>
                      <a:pt x="162" y="297"/>
                    </a:lnTo>
                    <a:lnTo>
                      <a:pt x="0" y="335"/>
                    </a:lnTo>
                    <a:lnTo>
                      <a:pt x="3" y="345"/>
                    </a:lnTo>
                    <a:lnTo>
                      <a:pt x="3" y="345"/>
                    </a:ln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Oval 179">
                <a:extLst>
                  <a:ext uri="{FF2B5EF4-FFF2-40B4-BE49-F238E27FC236}">
                    <a16:creationId xmlns:a16="http://schemas.microsoft.com/office/drawing/2014/main" id="{393EDFD0-EE25-42E6-A04F-D74A66732DAC}"/>
                  </a:ext>
                </a:extLst>
              </p:cNvPr>
              <p:cNvSpPr>
                <a:spLocks noChangeArrowheads="1"/>
              </p:cNvSpPr>
              <p:nvPr/>
            </p:nvSpPr>
            <p:spPr bwMode="auto">
              <a:xfrm>
                <a:off x="5290" y="1845"/>
                <a:ext cx="31" cy="34"/>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Oval 180">
                <a:extLst>
                  <a:ext uri="{FF2B5EF4-FFF2-40B4-BE49-F238E27FC236}">
                    <a16:creationId xmlns:a16="http://schemas.microsoft.com/office/drawing/2014/main" id="{6ACC9A6C-FDA7-4E6A-A7FA-A287D4EEEF84}"/>
                  </a:ext>
                </a:extLst>
              </p:cNvPr>
              <p:cNvSpPr>
                <a:spLocks noChangeArrowheads="1"/>
              </p:cNvSpPr>
              <p:nvPr/>
            </p:nvSpPr>
            <p:spPr bwMode="auto">
              <a:xfrm>
                <a:off x="5442" y="1696"/>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Oval 181">
                <a:extLst>
                  <a:ext uri="{FF2B5EF4-FFF2-40B4-BE49-F238E27FC236}">
                    <a16:creationId xmlns:a16="http://schemas.microsoft.com/office/drawing/2014/main" id="{9A971B86-2DFC-428B-B4E4-47E2416F130F}"/>
                  </a:ext>
                </a:extLst>
              </p:cNvPr>
              <p:cNvSpPr>
                <a:spLocks noChangeArrowheads="1"/>
              </p:cNvSpPr>
              <p:nvPr/>
            </p:nvSpPr>
            <p:spPr bwMode="auto">
              <a:xfrm>
                <a:off x="5632" y="1613"/>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Oval 182">
                <a:extLst>
                  <a:ext uri="{FF2B5EF4-FFF2-40B4-BE49-F238E27FC236}">
                    <a16:creationId xmlns:a16="http://schemas.microsoft.com/office/drawing/2014/main" id="{8E086B43-6585-4AB7-A289-AA8330240EFC}"/>
                  </a:ext>
                </a:extLst>
              </p:cNvPr>
              <p:cNvSpPr>
                <a:spLocks noChangeArrowheads="1"/>
              </p:cNvSpPr>
              <p:nvPr/>
            </p:nvSpPr>
            <p:spPr bwMode="auto">
              <a:xfrm>
                <a:off x="5698" y="1653"/>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Oval 183">
                <a:extLst>
                  <a:ext uri="{FF2B5EF4-FFF2-40B4-BE49-F238E27FC236}">
                    <a16:creationId xmlns:a16="http://schemas.microsoft.com/office/drawing/2014/main" id="{F29715E0-73DF-44A7-BA01-7F96D5CCC5C6}"/>
                  </a:ext>
                </a:extLst>
              </p:cNvPr>
              <p:cNvSpPr>
                <a:spLocks noChangeArrowheads="1"/>
              </p:cNvSpPr>
              <p:nvPr/>
            </p:nvSpPr>
            <p:spPr bwMode="auto">
              <a:xfrm>
                <a:off x="5743" y="1617"/>
                <a:ext cx="33" cy="34"/>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Oval 184">
                <a:extLst>
                  <a:ext uri="{FF2B5EF4-FFF2-40B4-BE49-F238E27FC236}">
                    <a16:creationId xmlns:a16="http://schemas.microsoft.com/office/drawing/2014/main" id="{91877649-BF2A-44A7-8E76-26A677ED6566}"/>
                  </a:ext>
                </a:extLst>
              </p:cNvPr>
              <p:cNvSpPr>
                <a:spLocks noChangeArrowheads="1"/>
              </p:cNvSpPr>
              <p:nvPr/>
            </p:nvSpPr>
            <p:spPr bwMode="auto">
              <a:xfrm>
                <a:off x="6028" y="1551"/>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Oval 185">
                <a:extLst>
                  <a:ext uri="{FF2B5EF4-FFF2-40B4-BE49-F238E27FC236}">
                    <a16:creationId xmlns:a16="http://schemas.microsoft.com/office/drawing/2014/main" id="{1F51268A-E75E-48C8-98BC-FB815A3A8DB2}"/>
                  </a:ext>
                </a:extLst>
              </p:cNvPr>
              <p:cNvSpPr>
                <a:spLocks noChangeArrowheads="1"/>
              </p:cNvSpPr>
              <p:nvPr/>
            </p:nvSpPr>
            <p:spPr bwMode="auto">
              <a:xfrm>
                <a:off x="6166" y="1691"/>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Oval 186">
                <a:extLst>
                  <a:ext uri="{FF2B5EF4-FFF2-40B4-BE49-F238E27FC236}">
                    <a16:creationId xmlns:a16="http://schemas.microsoft.com/office/drawing/2014/main" id="{9520A0A5-462A-4F32-8859-940AF3C88E73}"/>
                  </a:ext>
                </a:extLst>
              </p:cNvPr>
              <p:cNvSpPr>
                <a:spLocks noChangeArrowheads="1"/>
              </p:cNvSpPr>
              <p:nvPr/>
            </p:nvSpPr>
            <p:spPr bwMode="auto">
              <a:xfrm>
                <a:off x="6325" y="1624"/>
                <a:ext cx="30" cy="34"/>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Oval 187">
                <a:extLst>
                  <a:ext uri="{FF2B5EF4-FFF2-40B4-BE49-F238E27FC236}">
                    <a16:creationId xmlns:a16="http://schemas.microsoft.com/office/drawing/2014/main" id="{65CF1D7E-A6E5-466E-8E06-9A316D9D9C10}"/>
                  </a:ext>
                </a:extLst>
              </p:cNvPr>
              <p:cNvSpPr>
                <a:spLocks noChangeArrowheads="1"/>
              </p:cNvSpPr>
              <p:nvPr/>
            </p:nvSpPr>
            <p:spPr bwMode="auto">
              <a:xfrm>
                <a:off x="5867" y="1746"/>
                <a:ext cx="33" cy="33"/>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188">
                <a:extLst>
                  <a:ext uri="{FF2B5EF4-FFF2-40B4-BE49-F238E27FC236}">
                    <a16:creationId xmlns:a16="http://schemas.microsoft.com/office/drawing/2014/main" id="{D6C3C883-9790-4B43-A7E0-BD952DB0D2C4}"/>
                  </a:ext>
                </a:extLst>
              </p:cNvPr>
              <p:cNvSpPr>
                <a:spLocks/>
              </p:cNvSpPr>
              <p:nvPr/>
            </p:nvSpPr>
            <p:spPr bwMode="auto">
              <a:xfrm>
                <a:off x="5138" y="1520"/>
                <a:ext cx="1203" cy="382"/>
              </a:xfrm>
              <a:custGeom>
                <a:avLst/>
                <a:gdLst>
                  <a:gd name="T0" fmla="*/ 7 w 1203"/>
                  <a:gd name="T1" fmla="*/ 382 h 382"/>
                  <a:gd name="T2" fmla="*/ 176 w 1203"/>
                  <a:gd name="T3" fmla="*/ 197 h 382"/>
                  <a:gd name="T4" fmla="*/ 247 w 1203"/>
                  <a:gd name="T5" fmla="*/ 233 h 382"/>
                  <a:gd name="T6" fmla="*/ 430 w 1203"/>
                  <a:gd name="T7" fmla="*/ 45 h 382"/>
                  <a:gd name="T8" fmla="*/ 482 w 1203"/>
                  <a:gd name="T9" fmla="*/ 88 h 382"/>
                  <a:gd name="T10" fmla="*/ 570 w 1203"/>
                  <a:gd name="T11" fmla="*/ 12 h 382"/>
                  <a:gd name="T12" fmla="*/ 738 w 1203"/>
                  <a:gd name="T13" fmla="*/ 133 h 382"/>
                  <a:gd name="T14" fmla="*/ 774 w 1203"/>
                  <a:gd name="T15" fmla="*/ 90 h 382"/>
                  <a:gd name="T16" fmla="*/ 869 w 1203"/>
                  <a:gd name="T17" fmla="*/ 178 h 382"/>
                  <a:gd name="T18" fmla="*/ 1006 w 1203"/>
                  <a:gd name="T19" fmla="*/ 55 h 382"/>
                  <a:gd name="T20" fmla="*/ 1094 w 1203"/>
                  <a:gd name="T21" fmla="*/ 128 h 382"/>
                  <a:gd name="T22" fmla="*/ 1203 w 1203"/>
                  <a:gd name="T23" fmla="*/ 100 h 382"/>
                  <a:gd name="T24" fmla="*/ 1201 w 1203"/>
                  <a:gd name="T25" fmla="*/ 90 h 382"/>
                  <a:gd name="T26" fmla="*/ 1096 w 1203"/>
                  <a:gd name="T27" fmla="*/ 119 h 382"/>
                  <a:gd name="T28" fmla="*/ 1006 w 1203"/>
                  <a:gd name="T29" fmla="*/ 43 h 382"/>
                  <a:gd name="T30" fmla="*/ 869 w 1203"/>
                  <a:gd name="T31" fmla="*/ 166 h 382"/>
                  <a:gd name="T32" fmla="*/ 774 w 1203"/>
                  <a:gd name="T33" fmla="*/ 78 h 382"/>
                  <a:gd name="T34" fmla="*/ 736 w 1203"/>
                  <a:gd name="T35" fmla="*/ 121 h 382"/>
                  <a:gd name="T36" fmla="*/ 570 w 1203"/>
                  <a:gd name="T37" fmla="*/ 0 h 382"/>
                  <a:gd name="T38" fmla="*/ 482 w 1203"/>
                  <a:gd name="T39" fmla="*/ 76 h 382"/>
                  <a:gd name="T40" fmla="*/ 430 w 1203"/>
                  <a:gd name="T41" fmla="*/ 33 h 382"/>
                  <a:gd name="T42" fmla="*/ 245 w 1203"/>
                  <a:gd name="T43" fmla="*/ 221 h 382"/>
                  <a:gd name="T44" fmla="*/ 173 w 1203"/>
                  <a:gd name="T45" fmla="*/ 185 h 382"/>
                  <a:gd name="T46" fmla="*/ 0 w 1203"/>
                  <a:gd name="T47" fmla="*/ 375 h 382"/>
                  <a:gd name="T48" fmla="*/ 7 w 1203"/>
                  <a:gd name="T49" fmla="*/ 382 h 382"/>
                  <a:gd name="T50" fmla="*/ 7 w 1203"/>
                  <a:gd name="T51" fmla="*/ 38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3" h="382">
                    <a:moveTo>
                      <a:pt x="7" y="382"/>
                    </a:moveTo>
                    <a:lnTo>
                      <a:pt x="176" y="197"/>
                    </a:lnTo>
                    <a:lnTo>
                      <a:pt x="247" y="233"/>
                    </a:lnTo>
                    <a:lnTo>
                      <a:pt x="430" y="45"/>
                    </a:lnTo>
                    <a:lnTo>
                      <a:pt x="482" y="88"/>
                    </a:lnTo>
                    <a:lnTo>
                      <a:pt x="570" y="12"/>
                    </a:lnTo>
                    <a:lnTo>
                      <a:pt x="738" y="133"/>
                    </a:lnTo>
                    <a:lnTo>
                      <a:pt x="774" y="90"/>
                    </a:lnTo>
                    <a:lnTo>
                      <a:pt x="869" y="178"/>
                    </a:lnTo>
                    <a:lnTo>
                      <a:pt x="1006" y="55"/>
                    </a:lnTo>
                    <a:lnTo>
                      <a:pt x="1094" y="128"/>
                    </a:lnTo>
                    <a:lnTo>
                      <a:pt x="1203" y="100"/>
                    </a:lnTo>
                    <a:lnTo>
                      <a:pt x="1201" y="90"/>
                    </a:lnTo>
                    <a:lnTo>
                      <a:pt x="1096" y="119"/>
                    </a:lnTo>
                    <a:lnTo>
                      <a:pt x="1006" y="43"/>
                    </a:lnTo>
                    <a:lnTo>
                      <a:pt x="869" y="166"/>
                    </a:lnTo>
                    <a:lnTo>
                      <a:pt x="774" y="78"/>
                    </a:lnTo>
                    <a:lnTo>
                      <a:pt x="736" y="121"/>
                    </a:lnTo>
                    <a:lnTo>
                      <a:pt x="570" y="0"/>
                    </a:lnTo>
                    <a:lnTo>
                      <a:pt x="482" y="76"/>
                    </a:lnTo>
                    <a:lnTo>
                      <a:pt x="430" y="33"/>
                    </a:lnTo>
                    <a:lnTo>
                      <a:pt x="245" y="221"/>
                    </a:lnTo>
                    <a:lnTo>
                      <a:pt x="173" y="185"/>
                    </a:lnTo>
                    <a:lnTo>
                      <a:pt x="0" y="375"/>
                    </a:lnTo>
                    <a:lnTo>
                      <a:pt x="7" y="382"/>
                    </a:lnTo>
                    <a:lnTo>
                      <a:pt x="7" y="382"/>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Oval 189">
                <a:extLst>
                  <a:ext uri="{FF2B5EF4-FFF2-40B4-BE49-F238E27FC236}">
                    <a16:creationId xmlns:a16="http://schemas.microsoft.com/office/drawing/2014/main" id="{8FCFBD36-6D17-44BF-A567-499622316909}"/>
                  </a:ext>
                </a:extLst>
              </p:cNvPr>
              <p:cNvSpPr>
                <a:spLocks noChangeArrowheads="1"/>
              </p:cNvSpPr>
              <p:nvPr/>
            </p:nvSpPr>
            <p:spPr bwMode="auto">
              <a:xfrm>
                <a:off x="5295" y="1698"/>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Oval 190">
                <a:extLst>
                  <a:ext uri="{FF2B5EF4-FFF2-40B4-BE49-F238E27FC236}">
                    <a16:creationId xmlns:a16="http://schemas.microsoft.com/office/drawing/2014/main" id="{00D86160-DAE4-4611-85F4-467A5A21178E}"/>
                  </a:ext>
                </a:extLst>
              </p:cNvPr>
              <p:cNvSpPr>
                <a:spLocks noChangeArrowheads="1"/>
              </p:cNvSpPr>
              <p:nvPr/>
            </p:nvSpPr>
            <p:spPr bwMode="auto">
              <a:xfrm>
                <a:off x="5366" y="1731"/>
                <a:ext cx="33" cy="3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Oval 191">
                <a:extLst>
                  <a:ext uri="{FF2B5EF4-FFF2-40B4-BE49-F238E27FC236}">
                    <a16:creationId xmlns:a16="http://schemas.microsoft.com/office/drawing/2014/main" id="{CD2F8348-8558-4BDE-8EB0-84332A521C25}"/>
                  </a:ext>
                </a:extLst>
              </p:cNvPr>
              <p:cNvSpPr>
                <a:spLocks noChangeArrowheads="1"/>
              </p:cNvSpPr>
              <p:nvPr/>
            </p:nvSpPr>
            <p:spPr bwMode="auto">
              <a:xfrm>
                <a:off x="5549" y="1544"/>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Oval 192">
                <a:extLst>
                  <a:ext uri="{FF2B5EF4-FFF2-40B4-BE49-F238E27FC236}">
                    <a16:creationId xmlns:a16="http://schemas.microsoft.com/office/drawing/2014/main" id="{FD7DD3F8-1BEE-4D75-B0D9-23165C3992F1}"/>
                  </a:ext>
                </a:extLst>
              </p:cNvPr>
              <p:cNvSpPr>
                <a:spLocks noChangeArrowheads="1"/>
              </p:cNvSpPr>
              <p:nvPr/>
            </p:nvSpPr>
            <p:spPr bwMode="auto">
              <a:xfrm>
                <a:off x="5606" y="1584"/>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Oval 193">
                <a:extLst>
                  <a:ext uri="{FF2B5EF4-FFF2-40B4-BE49-F238E27FC236}">
                    <a16:creationId xmlns:a16="http://schemas.microsoft.com/office/drawing/2014/main" id="{3659C72D-309F-4CAB-B82E-70ABD28A5420}"/>
                  </a:ext>
                </a:extLst>
              </p:cNvPr>
              <p:cNvSpPr>
                <a:spLocks noChangeArrowheads="1"/>
              </p:cNvSpPr>
              <p:nvPr/>
            </p:nvSpPr>
            <p:spPr bwMode="auto">
              <a:xfrm>
                <a:off x="5691" y="1508"/>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Oval 194">
                <a:extLst>
                  <a:ext uri="{FF2B5EF4-FFF2-40B4-BE49-F238E27FC236}">
                    <a16:creationId xmlns:a16="http://schemas.microsoft.com/office/drawing/2014/main" id="{C6CB4888-FE21-4CA2-931F-4FA4C8EEE004}"/>
                  </a:ext>
                </a:extLst>
              </p:cNvPr>
              <p:cNvSpPr>
                <a:spLocks noChangeArrowheads="1"/>
              </p:cNvSpPr>
              <p:nvPr/>
            </p:nvSpPr>
            <p:spPr bwMode="auto">
              <a:xfrm>
                <a:off x="5857" y="1629"/>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Oval 195">
                <a:extLst>
                  <a:ext uri="{FF2B5EF4-FFF2-40B4-BE49-F238E27FC236}">
                    <a16:creationId xmlns:a16="http://schemas.microsoft.com/office/drawing/2014/main" id="{A050C6F0-4BFB-450D-9FE1-B7F09322A5BA}"/>
                  </a:ext>
                </a:extLst>
              </p:cNvPr>
              <p:cNvSpPr>
                <a:spLocks noChangeArrowheads="1"/>
              </p:cNvSpPr>
              <p:nvPr/>
            </p:nvSpPr>
            <p:spPr bwMode="auto">
              <a:xfrm>
                <a:off x="5893" y="1589"/>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Oval 196">
                <a:extLst>
                  <a:ext uri="{FF2B5EF4-FFF2-40B4-BE49-F238E27FC236}">
                    <a16:creationId xmlns:a16="http://schemas.microsoft.com/office/drawing/2014/main" id="{62FA3CA6-9C19-433E-9A0A-DF57BE38F7BE}"/>
                  </a:ext>
                </a:extLst>
              </p:cNvPr>
              <p:cNvSpPr>
                <a:spLocks noChangeArrowheads="1"/>
              </p:cNvSpPr>
              <p:nvPr/>
            </p:nvSpPr>
            <p:spPr bwMode="auto">
              <a:xfrm>
                <a:off x="5988" y="1674"/>
                <a:ext cx="33" cy="3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Oval 197">
                <a:extLst>
                  <a:ext uri="{FF2B5EF4-FFF2-40B4-BE49-F238E27FC236}">
                    <a16:creationId xmlns:a16="http://schemas.microsoft.com/office/drawing/2014/main" id="{2746649C-8C7D-4C04-962C-925245247501}"/>
                  </a:ext>
                </a:extLst>
              </p:cNvPr>
              <p:cNvSpPr>
                <a:spLocks noChangeArrowheads="1"/>
              </p:cNvSpPr>
              <p:nvPr/>
            </p:nvSpPr>
            <p:spPr bwMode="auto">
              <a:xfrm>
                <a:off x="6130" y="1556"/>
                <a:ext cx="33"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Oval 198">
                <a:extLst>
                  <a:ext uri="{FF2B5EF4-FFF2-40B4-BE49-F238E27FC236}">
                    <a16:creationId xmlns:a16="http://schemas.microsoft.com/office/drawing/2014/main" id="{E9A2B5D9-A434-4895-93E3-DA9FFF7CEA7E}"/>
                  </a:ext>
                </a:extLst>
              </p:cNvPr>
              <p:cNvSpPr>
                <a:spLocks noChangeArrowheads="1"/>
              </p:cNvSpPr>
              <p:nvPr/>
            </p:nvSpPr>
            <p:spPr bwMode="auto">
              <a:xfrm>
                <a:off x="6218" y="1627"/>
                <a:ext cx="31"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Oval 199">
                <a:extLst>
                  <a:ext uri="{FF2B5EF4-FFF2-40B4-BE49-F238E27FC236}">
                    <a16:creationId xmlns:a16="http://schemas.microsoft.com/office/drawing/2014/main" id="{2EBE0DB7-D600-4077-977B-1D7D90914CBF}"/>
                  </a:ext>
                </a:extLst>
              </p:cNvPr>
              <p:cNvSpPr>
                <a:spLocks noChangeArrowheads="1"/>
              </p:cNvSpPr>
              <p:nvPr/>
            </p:nvSpPr>
            <p:spPr bwMode="auto">
              <a:xfrm>
                <a:off x="6325" y="1596"/>
                <a:ext cx="30" cy="3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200">
                <a:extLst>
                  <a:ext uri="{FF2B5EF4-FFF2-40B4-BE49-F238E27FC236}">
                    <a16:creationId xmlns:a16="http://schemas.microsoft.com/office/drawing/2014/main" id="{0FABD34C-7CBA-478D-9E37-A2D6B16D1CBA}"/>
                  </a:ext>
                </a:extLst>
              </p:cNvPr>
              <p:cNvSpPr>
                <a:spLocks/>
              </p:cNvSpPr>
              <p:nvPr/>
            </p:nvSpPr>
            <p:spPr bwMode="auto">
              <a:xfrm>
                <a:off x="5143" y="1703"/>
                <a:ext cx="1201" cy="197"/>
              </a:xfrm>
              <a:custGeom>
                <a:avLst/>
                <a:gdLst>
                  <a:gd name="T0" fmla="*/ 5 w 1201"/>
                  <a:gd name="T1" fmla="*/ 197 h 197"/>
                  <a:gd name="T2" fmla="*/ 211 w 1201"/>
                  <a:gd name="T3" fmla="*/ 78 h 197"/>
                  <a:gd name="T4" fmla="*/ 323 w 1201"/>
                  <a:gd name="T5" fmla="*/ 128 h 197"/>
                  <a:gd name="T6" fmla="*/ 384 w 1201"/>
                  <a:gd name="T7" fmla="*/ 107 h 197"/>
                  <a:gd name="T8" fmla="*/ 453 w 1201"/>
                  <a:gd name="T9" fmla="*/ 149 h 197"/>
                  <a:gd name="T10" fmla="*/ 586 w 1201"/>
                  <a:gd name="T11" fmla="*/ 50 h 197"/>
                  <a:gd name="T12" fmla="*/ 638 w 1201"/>
                  <a:gd name="T13" fmla="*/ 92 h 197"/>
                  <a:gd name="T14" fmla="*/ 695 w 1201"/>
                  <a:gd name="T15" fmla="*/ 76 h 197"/>
                  <a:gd name="T16" fmla="*/ 790 w 1201"/>
                  <a:gd name="T17" fmla="*/ 128 h 197"/>
                  <a:gd name="T18" fmla="*/ 937 w 1201"/>
                  <a:gd name="T19" fmla="*/ 57 h 197"/>
                  <a:gd name="T20" fmla="*/ 1030 w 1201"/>
                  <a:gd name="T21" fmla="*/ 128 h 197"/>
                  <a:gd name="T22" fmla="*/ 1201 w 1201"/>
                  <a:gd name="T23" fmla="*/ 7 h 197"/>
                  <a:gd name="T24" fmla="*/ 1193 w 1201"/>
                  <a:gd name="T25" fmla="*/ 0 h 197"/>
                  <a:gd name="T26" fmla="*/ 1032 w 1201"/>
                  <a:gd name="T27" fmla="*/ 116 h 197"/>
                  <a:gd name="T28" fmla="*/ 937 w 1201"/>
                  <a:gd name="T29" fmla="*/ 47 h 197"/>
                  <a:gd name="T30" fmla="*/ 790 w 1201"/>
                  <a:gd name="T31" fmla="*/ 116 h 197"/>
                  <a:gd name="T32" fmla="*/ 698 w 1201"/>
                  <a:gd name="T33" fmla="*/ 64 h 197"/>
                  <a:gd name="T34" fmla="*/ 641 w 1201"/>
                  <a:gd name="T35" fmla="*/ 81 h 197"/>
                  <a:gd name="T36" fmla="*/ 586 w 1201"/>
                  <a:gd name="T37" fmla="*/ 38 h 197"/>
                  <a:gd name="T38" fmla="*/ 451 w 1201"/>
                  <a:gd name="T39" fmla="*/ 138 h 197"/>
                  <a:gd name="T40" fmla="*/ 387 w 1201"/>
                  <a:gd name="T41" fmla="*/ 97 h 197"/>
                  <a:gd name="T42" fmla="*/ 325 w 1201"/>
                  <a:gd name="T43" fmla="*/ 119 h 197"/>
                  <a:gd name="T44" fmla="*/ 211 w 1201"/>
                  <a:gd name="T45" fmla="*/ 66 h 197"/>
                  <a:gd name="T46" fmla="*/ 0 w 1201"/>
                  <a:gd name="T47" fmla="*/ 187 h 197"/>
                  <a:gd name="T48" fmla="*/ 5 w 1201"/>
                  <a:gd name="T49" fmla="*/ 197 h 197"/>
                  <a:gd name="T50" fmla="*/ 5 w 1201"/>
                  <a:gd name="T5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1" h="197">
                    <a:moveTo>
                      <a:pt x="5" y="197"/>
                    </a:moveTo>
                    <a:lnTo>
                      <a:pt x="211" y="78"/>
                    </a:lnTo>
                    <a:lnTo>
                      <a:pt x="323" y="128"/>
                    </a:lnTo>
                    <a:lnTo>
                      <a:pt x="384" y="107"/>
                    </a:lnTo>
                    <a:lnTo>
                      <a:pt x="453" y="149"/>
                    </a:lnTo>
                    <a:lnTo>
                      <a:pt x="586" y="50"/>
                    </a:lnTo>
                    <a:lnTo>
                      <a:pt x="638" y="92"/>
                    </a:lnTo>
                    <a:lnTo>
                      <a:pt x="695" y="76"/>
                    </a:lnTo>
                    <a:lnTo>
                      <a:pt x="790" y="128"/>
                    </a:lnTo>
                    <a:lnTo>
                      <a:pt x="937" y="57"/>
                    </a:lnTo>
                    <a:lnTo>
                      <a:pt x="1030" y="128"/>
                    </a:lnTo>
                    <a:lnTo>
                      <a:pt x="1201" y="7"/>
                    </a:lnTo>
                    <a:lnTo>
                      <a:pt x="1193" y="0"/>
                    </a:lnTo>
                    <a:lnTo>
                      <a:pt x="1032" y="116"/>
                    </a:lnTo>
                    <a:lnTo>
                      <a:pt x="937" y="47"/>
                    </a:lnTo>
                    <a:lnTo>
                      <a:pt x="790" y="116"/>
                    </a:lnTo>
                    <a:lnTo>
                      <a:pt x="698" y="64"/>
                    </a:lnTo>
                    <a:lnTo>
                      <a:pt x="641" y="81"/>
                    </a:lnTo>
                    <a:lnTo>
                      <a:pt x="586" y="38"/>
                    </a:lnTo>
                    <a:lnTo>
                      <a:pt x="451" y="138"/>
                    </a:lnTo>
                    <a:lnTo>
                      <a:pt x="387" y="97"/>
                    </a:lnTo>
                    <a:lnTo>
                      <a:pt x="325" y="119"/>
                    </a:lnTo>
                    <a:lnTo>
                      <a:pt x="211" y="66"/>
                    </a:lnTo>
                    <a:lnTo>
                      <a:pt x="0" y="187"/>
                    </a:lnTo>
                    <a:lnTo>
                      <a:pt x="5" y="197"/>
                    </a:lnTo>
                    <a:lnTo>
                      <a:pt x="5" y="197"/>
                    </a:ln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Oval 201">
                <a:extLst>
                  <a:ext uri="{FF2B5EF4-FFF2-40B4-BE49-F238E27FC236}">
                    <a16:creationId xmlns:a16="http://schemas.microsoft.com/office/drawing/2014/main" id="{70C20F46-D788-4D57-9E17-FC751CDD379B}"/>
                  </a:ext>
                </a:extLst>
              </p:cNvPr>
              <p:cNvSpPr>
                <a:spLocks noChangeArrowheads="1"/>
              </p:cNvSpPr>
              <p:nvPr/>
            </p:nvSpPr>
            <p:spPr bwMode="auto">
              <a:xfrm>
                <a:off x="5337" y="1757"/>
                <a:ext cx="34" cy="34"/>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Oval 202">
                <a:extLst>
                  <a:ext uri="{FF2B5EF4-FFF2-40B4-BE49-F238E27FC236}">
                    <a16:creationId xmlns:a16="http://schemas.microsoft.com/office/drawing/2014/main" id="{04E5CB1F-DFEF-4888-A685-818DFF80CAA2}"/>
                  </a:ext>
                </a:extLst>
              </p:cNvPr>
              <p:cNvSpPr>
                <a:spLocks noChangeArrowheads="1"/>
              </p:cNvSpPr>
              <p:nvPr/>
            </p:nvSpPr>
            <p:spPr bwMode="auto">
              <a:xfrm>
                <a:off x="5451" y="1810"/>
                <a:ext cx="34" cy="31"/>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Oval 203">
                <a:extLst>
                  <a:ext uri="{FF2B5EF4-FFF2-40B4-BE49-F238E27FC236}">
                    <a16:creationId xmlns:a16="http://schemas.microsoft.com/office/drawing/2014/main" id="{F82C67E0-1E0B-424D-8D7D-036EA0ACCE54}"/>
                  </a:ext>
                </a:extLst>
              </p:cNvPr>
              <p:cNvSpPr>
                <a:spLocks noChangeArrowheads="1"/>
              </p:cNvSpPr>
              <p:nvPr/>
            </p:nvSpPr>
            <p:spPr bwMode="auto">
              <a:xfrm>
                <a:off x="5513" y="1791"/>
                <a:ext cx="33" cy="33"/>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Oval 204">
                <a:extLst>
                  <a:ext uri="{FF2B5EF4-FFF2-40B4-BE49-F238E27FC236}">
                    <a16:creationId xmlns:a16="http://schemas.microsoft.com/office/drawing/2014/main" id="{A56A32CA-8E83-4534-AB88-2B13D30981B2}"/>
                  </a:ext>
                </a:extLst>
              </p:cNvPr>
              <p:cNvSpPr>
                <a:spLocks noChangeArrowheads="1"/>
              </p:cNvSpPr>
              <p:nvPr/>
            </p:nvSpPr>
            <p:spPr bwMode="auto">
              <a:xfrm>
                <a:off x="5579" y="1829"/>
                <a:ext cx="34" cy="33"/>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Oval 206">
              <a:extLst>
                <a:ext uri="{FF2B5EF4-FFF2-40B4-BE49-F238E27FC236}">
                  <a16:creationId xmlns:a16="http://schemas.microsoft.com/office/drawing/2014/main" id="{3B4B0449-6BAB-4AE8-A476-3882AF15F600}"/>
                </a:ext>
              </a:extLst>
            </p:cNvPr>
            <p:cNvSpPr>
              <a:spLocks noChangeArrowheads="1"/>
            </p:cNvSpPr>
            <p:nvPr/>
          </p:nvSpPr>
          <p:spPr bwMode="auto">
            <a:xfrm>
              <a:off x="5765" y="1772"/>
              <a:ext cx="33" cy="33"/>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07">
              <a:extLst>
                <a:ext uri="{FF2B5EF4-FFF2-40B4-BE49-F238E27FC236}">
                  <a16:creationId xmlns:a16="http://schemas.microsoft.com/office/drawing/2014/main" id="{0B9CD604-2C6F-43E3-BFDE-240A93693770}"/>
                </a:ext>
              </a:extLst>
            </p:cNvPr>
            <p:cNvSpPr>
              <a:spLocks noChangeArrowheads="1"/>
            </p:cNvSpPr>
            <p:nvPr/>
          </p:nvSpPr>
          <p:spPr bwMode="auto">
            <a:xfrm>
              <a:off x="5916" y="1807"/>
              <a:ext cx="34" cy="34"/>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08">
              <a:extLst>
                <a:ext uri="{FF2B5EF4-FFF2-40B4-BE49-F238E27FC236}">
                  <a16:creationId xmlns:a16="http://schemas.microsoft.com/office/drawing/2014/main" id="{F315FEA6-C9EA-42DD-8BD7-58357B3CF6ED}"/>
                </a:ext>
              </a:extLst>
            </p:cNvPr>
            <p:cNvSpPr>
              <a:spLocks noChangeArrowheads="1"/>
            </p:cNvSpPr>
            <p:nvPr/>
          </p:nvSpPr>
          <p:spPr bwMode="auto">
            <a:xfrm>
              <a:off x="6161" y="1807"/>
              <a:ext cx="31" cy="34"/>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09">
              <a:extLst>
                <a:ext uri="{FF2B5EF4-FFF2-40B4-BE49-F238E27FC236}">
                  <a16:creationId xmlns:a16="http://schemas.microsoft.com/office/drawing/2014/main" id="{6EFC5E19-0501-49E3-9052-98DA6C34B14C}"/>
                </a:ext>
              </a:extLst>
            </p:cNvPr>
            <p:cNvSpPr>
              <a:spLocks noChangeArrowheads="1"/>
            </p:cNvSpPr>
            <p:nvPr/>
          </p:nvSpPr>
          <p:spPr bwMode="auto">
            <a:xfrm>
              <a:off x="5712" y="1729"/>
              <a:ext cx="34" cy="33"/>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10">
              <a:extLst>
                <a:ext uri="{FF2B5EF4-FFF2-40B4-BE49-F238E27FC236}">
                  <a16:creationId xmlns:a16="http://schemas.microsoft.com/office/drawing/2014/main" id="{F5814FAC-B040-4181-B122-B48A38CE9B3A}"/>
                </a:ext>
              </a:extLst>
            </p:cNvPr>
            <p:cNvSpPr>
              <a:spLocks noChangeArrowheads="1"/>
            </p:cNvSpPr>
            <p:nvPr/>
          </p:nvSpPr>
          <p:spPr bwMode="auto">
            <a:xfrm>
              <a:off x="5824" y="1757"/>
              <a:ext cx="33" cy="34"/>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211">
              <a:extLst>
                <a:ext uri="{FF2B5EF4-FFF2-40B4-BE49-F238E27FC236}">
                  <a16:creationId xmlns:a16="http://schemas.microsoft.com/office/drawing/2014/main" id="{C090795D-0A51-4C69-93EA-901B7DB5374F}"/>
                </a:ext>
              </a:extLst>
            </p:cNvPr>
            <p:cNvSpPr>
              <a:spLocks noChangeArrowheads="1"/>
            </p:cNvSpPr>
            <p:nvPr/>
          </p:nvSpPr>
          <p:spPr bwMode="auto">
            <a:xfrm>
              <a:off x="6064" y="1738"/>
              <a:ext cx="30" cy="34"/>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212">
              <a:extLst>
                <a:ext uri="{FF2B5EF4-FFF2-40B4-BE49-F238E27FC236}">
                  <a16:creationId xmlns:a16="http://schemas.microsoft.com/office/drawing/2014/main" id="{A257A138-DE4B-416A-BE45-90F743216AF9}"/>
                </a:ext>
              </a:extLst>
            </p:cNvPr>
            <p:cNvSpPr>
              <a:spLocks noChangeArrowheads="1"/>
            </p:cNvSpPr>
            <p:nvPr/>
          </p:nvSpPr>
          <p:spPr bwMode="auto">
            <a:xfrm>
              <a:off x="6325" y="1689"/>
              <a:ext cx="30" cy="33"/>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3">
              <a:extLst>
                <a:ext uri="{FF2B5EF4-FFF2-40B4-BE49-F238E27FC236}">
                  <a16:creationId xmlns:a16="http://schemas.microsoft.com/office/drawing/2014/main" id="{7130DE14-2264-4C56-8AED-6F1306EA83BD}"/>
                </a:ext>
              </a:extLst>
            </p:cNvPr>
            <p:cNvSpPr>
              <a:spLocks/>
            </p:cNvSpPr>
            <p:nvPr/>
          </p:nvSpPr>
          <p:spPr bwMode="auto">
            <a:xfrm>
              <a:off x="5124" y="1202"/>
              <a:ext cx="1201" cy="826"/>
            </a:xfrm>
            <a:custGeom>
              <a:avLst/>
              <a:gdLst>
                <a:gd name="T0" fmla="*/ 2 w 1201"/>
                <a:gd name="T1" fmla="*/ 0 h 826"/>
                <a:gd name="T2" fmla="*/ 5 w 1201"/>
                <a:gd name="T3" fmla="*/ 206 h 826"/>
                <a:gd name="T4" fmla="*/ 7 w 1201"/>
                <a:gd name="T5" fmla="*/ 411 h 826"/>
                <a:gd name="T6" fmla="*/ 7 w 1201"/>
                <a:gd name="T7" fmla="*/ 617 h 826"/>
                <a:gd name="T8" fmla="*/ 7 w 1201"/>
                <a:gd name="T9" fmla="*/ 821 h 826"/>
                <a:gd name="T10" fmla="*/ 2 w 1201"/>
                <a:gd name="T11" fmla="*/ 817 h 826"/>
                <a:gd name="T12" fmla="*/ 301 w 1201"/>
                <a:gd name="T13" fmla="*/ 817 h 826"/>
                <a:gd name="T14" fmla="*/ 600 w 1201"/>
                <a:gd name="T15" fmla="*/ 817 h 826"/>
                <a:gd name="T16" fmla="*/ 902 w 1201"/>
                <a:gd name="T17" fmla="*/ 819 h 826"/>
                <a:gd name="T18" fmla="*/ 1201 w 1201"/>
                <a:gd name="T19" fmla="*/ 821 h 826"/>
                <a:gd name="T20" fmla="*/ 902 w 1201"/>
                <a:gd name="T21" fmla="*/ 824 h 826"/>
                <a:gd name="T22" fmla="*/ 600 w 1201"/>
                <a:gd name="T23" fmla="*/ 826 h 826"/>
                <a:gd name="T24" fmla="*/ 301 w 1201"/>
                <a:gd name="T25" fmla="*/ 826 h 826"/>
                <a:gd name="T26" fmla="*/ 2 w 1201"/>
                <a:gd name="T27" fmla="*/ 826 h 826"/>
                <a:gd name="T28" fmla="*/ 0 w 1201"/>
                <a:gd name="T29" fmla="*/ 826 h 826"/>
                <a:gd name="T30" fmla="*/ 0 w 1201"/>
                <a:gd name="T31" fmla="*/ 821 h 826"/>
                <a:gd name="T32" fmla="*/ 0 w 1201"/>
                <a:gd name="T33" fmla="*/ 617 h 826"/>
                <a:gd name="T34" fmla="*/ 0 w 1201"/>
                <a:gd name="T35" fmla="*/ 411 h 826"/>
                <a:gd name="T36" fmla="*/ 2 w 1201"/>
                <a:gd name="T37" fmla="*/ 206 h 826"/>
                <a:gd name="T38" fmla="*/ 2 w 1201"/>
                <a:gd name="T39" fmla="*/ 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1" h="826">
                  <a:moveTo>
                    <a:pt x="2" y="0"/>
                  </a:moveTo>
                  <a:lnTo>
                    <a:pt x="5" y="206"/>
                  </a:lnTo>
                  <a:lnTo>
                    <a:pt x="7" y="411"/>
                  </a:lnTo>
                  <a:lnTo>
                    <a:pt x="7" y="617"/>
                  </a:lnTo>
                  <a:lnTo>
                    <a:pt x="7" y="821"/>
                  </a:lnTo>
                  <a:lnTo>
                    <a:pt x="2" y="817"/>
                  </a:lnTo>
                  <a:lnTo>
                    <a:pt x="301" y="817"/>
                  </a:lnTo>
                  <a:lnTo>
                    <a:pt x="600" y="817"/>
                  </a:lnTo>
                  <a:lnTo>
                    <a:pt x="902" y="819"/>
                  </a:lnTo>
                  <a:lnTo>
                    <a:pt x="1201" y="821"/>
                  </a:lnTo>
                  <a:lnTo>
                    <a:pt x="902" y="824"/>
                  </a:lnTo>
                  <a:lnTo>
                    <a:pt x="600" y="826"/>
                  </a:lnTo>
                  <a:lnTo>
                    <a:pt x="301" y="826"/>
                  </a:lnTo>
                  <a:lnTo>
                    <a:pt x="2" y="826"/>
                  </a:lnTo>
                  <a:lnTo>
                    <a:pt x="0" y="826"/>
                  </a:lnTo>
                  <a:lnTo>
                    <a:pt x="0" y="821"/>
                  </a:lnTo>
                  <a:lnTo>
                    <a:pt x="0" y="617"/>
                  </a:lnTo>
                  <a:lnTo>
                    <a:pt x="0" y="411"/>
                  </a:lnTo>
                  <a:lnTo>
                    <a:pt x="2" y="206"/>
                  </a:lnTo>
                  <a:lnTo>
                    <a:pt x="2"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14">
              <a:extLst>
                <a:ext uri="{FF2B5EF4-FFF2-40B4-BE49-F238E27FC236}">
                  <a16:creationId xmlns:a16="http://schemas.microsoft.com/office/drawing/2014/main" id="{7A4876F1-C79E-4F7D-8973-AB0DC8CCCF4D}"/>
                </a:ext>
              </a:extLst>
            </p:cNvPr>
            <p:cNvSpPr>
              <a:spLocks noChangeArrowheads="1"/>
            </p:cNvSpPr>
            <p:nvPr/>
          </p:nvSpPr>
          <p:spPr bwMode="auto">
            <a:xfrm>
              <a:off x="4232" y="2437"/>
              <a:ext cx="1592" cy="12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5">
              <a:extLst>
                <a:ext uri="{FF2B5EF4-FFF2-40B4-BE49-F238E27FC236}">
                  <a16:creationId xmlns:a16="http://schemas.microsoft.com/office/drawing/2014/main" id="{F0ABB0AD-53FE-41CF-A75A-C583B0C7EA98}"/>
                </a:ext>
              </a:extLst>
            </p:cNvPr>
            <p:cNvSpPr>
              <a:spLocks noChangeArrowheads="1"/>
            </p:cNvSpPr>
            <p:nvPr/>
          </p:nvSpPr>
          <p:spPr bwMode="auto">
            <a:xfrm>
              <a:off x="4232" y="2437"/>
              <a:ext cx="1592"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6">
              <a:extLst>
                <a:ext uri="{FF2B5EF4-FFF2-40B4-BE49-F238E27FC236}">
                  <a16:creationId xmlns:a16="http://schemas.microsoft.com/office/drawing/2014/main" id="{B50D6AEA-CCC6-4C39-8624-06AD2DC47B97}"/>
                </a:ext>
              </a:extLst>
            </p:cNvPr>
            <p:cNvSpPr>
              <a:spLocks noEditPoints="1"/>
            </p:cNvSpPr>
            <p:nvPr/>
          </p:nvSpPr>
          <p:spPr bwMode="auto">
            <a:xfrm>
              <a:off x="4229" y="2434"/>
              <a:ext cx="1597" cy="1261"/>
            </a:xfrm>
            <a:custGeom>
              <a:avLst/>
              <a:gdLst>
                <a:gd name="T0" fmla="*/ 1595 w 1597"/>
                <a:gd name="T1" fmla="*/ 1261 h 1261"/>
                <a:gd name="T2" fmla="*/ 3 w 1597"/>
                <a:gd name="T3" fmla="*/ 1261 h 1261"/>
                <a:gd name="T4" fmla="*/ 0 w 1597"/>
                <a:gd name="T5" fmla="*/ 1261 h 1261"/>
                <a:gd name="T6" fmla="*/ 0 w 1597"/>
                <a:gd name="T7" fmla="*/ 1261 h 1261"/>
                <a:gd name="T8" fmla="*/ 0 w 1597"/>
                <a:gd name="T9" fmla="*/ 3 h 1261"/>
                <a:gd name="T10" fmla="*/ 0 w 1597"/>
                <a:gd name="T11" fmla="*/ 0 h 1261"/>
                <a:gd name="T12" fmla="*/ 3 w 1597"/>
                <a:gd name="T13" fmla="*/ 0 h 1261"/>
                <a:gd name="T14" fmla="*/ 1595 w 1597"/>
                <a:gd name="T15" fmla="*/ 3 h 1261"/>
                <a:gd name="T16" fmla="*/ 1597 w 1597"/>
                <a:gd name="T17" fmla="*/ 3 h 1261"/>
                <a:gd name="T18" fmla="*/ 1597 w 1597"/>
                <a:gd name="T19" fmla="*/ 3 h 1261"/>
                <a:gd name="T20" fmla="*/ 1595 w 1597"/>
                <a:gd name="T21" fmla="*/ 1261 h 1261"/>
                <a:gd name="T22" fmla="*/ 1595 w 1597"/>
                <a:gd name="T23" fmla="*/ 1261 h 1261"/>
                <a:gd name="T24" fmla="*/ 1595 w 1597"/>
                <a:gd name="T25" fmla="*/ 3 h 1261"/>
                <a:gd name="T26" fmla="*/ 1595 w 1597"/>
                <a:gd name="T27" fmla="*/ 3 h 1261"/>
                <a:gd name="T28" fmla="*/ 3 w 1597"/>
                <a:gd name="T29" fmla="*/ 5 h 1261"/>
                <a:gd name="T30" fmla="*/ 5 w 1597"/>
                <a:gd name="T31" fmla="*/ 3 h 1261"/>
                <a:gd name="T32" fmla="*/ 5 w 1597"/>
                <a:gd name="T33" fmla="*/ 1261 h 1261"/>
                <a:gd name="T34" fmla="*/ 3 w 1597"/>
                <a:gd name="T35" fmla="*/ 1259 h 1261"/>
                <a:gd name="T36" fmla="*/ 1595 w 1597"/>
                <a:gd name="T37" fmla="*/ 1261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7" h="1261">
                  <a:moveTo>
                    <a:pt x="1595" y="1261"/>
                  </a:moveTo>
                  <a:lnTo>
                    <a:pt x="3" y="1261"/>
                  </a:lnTo>
                  <a:lnTo>
                    <a:pt x="0" y="1261"/>
                  </a:lnTo>
                  <a:lnTo>
                    <a:pt x="0" y="1261"/>
                  </a:lnTo>
                  <a:lnTo>
                    <a:pt x="0" y="3"/>
                  </a:lnTo>
                  <a:lnTo>
                    <a:pt x="0" y="0"/>
                  </a:lnTo>
                  <a:lnTo>
                    <a:pt x="3" y="0"/>
                  </a:lnTo>
                  <a:lnTo>
                    <a:pt x="1595" y="3"/>
                  </a:lnTo>
                  <a:lnTo>
                    <a:pt x="1597" y="3"/>
                  </a:lnTo>
                  <a:lnTo>
                    <a:pt x="1597" y="3"/>
                  </a:lnTo>
                  <a:lnTo>
                    <a:pt x="1595" y="1261"/>
                  </a:lnTo>
                  <a:close/>
                  <a:moveTo>
                    <a:pt x="1595" y="1261"/>
                  </a:moveTo>
                  <a:lnTo>
                    <a:pt x="1595" y="3"/>
                  </a:lnTo>
                  <a:lnTo>
                    <a:pt x="1595" y="3"/>
                  </a:lnTo>
                  <a:lnTo>
                    <a:pt x="3" y="5"/>
                  </a:lnTo>
                  <a:lnTo>
                    <a:pt x="5" y="3"/>
                  </a:lnTo>
                  <a:lnTo>
                    <a:pt x="5" y="1261"/>
                  </a:lnTo>
                  <a:lnTo>
                    <a:pt x="3" y="1259"/>
                  </a:lnTo>
                  <a:lnTo>
                    <a:pt x="1595" y="126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7">
              <a:extLst>
                <a:ext uri="{FF2B5EF4-FFF2-40B4-BE49-F238E27FC236}">
                  <a16:creationId xmlns:a16="http://schemas.microsoft.com/office/drawing/2014/main" id="{F3DDB469-FB5A-43DE-9C03-B0211A3ADC87}"/>
                </a:ext>
              </a:extLst>
            </p:cNvPr>
            <p:cNvSpPr>
              <a:spLocks noChangeArrowheads="1"/>
            </p:cNvSpPr>
            <p:nvPr/>
          </p:nvSpPr>
          <p:spPr bwMode="auto">
            <a:xfrm>
              <a:off x="4229" y="2437"/>
              <a:ext cx="1597" cy="107"/>
            </a:xfrm>
            <a:prstGeom prst="rect">
              <a:avLst/>
            </a:prstGeom>
            <a:solidFill>
              <a:srgbClr val="140E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18">
              <a:extLst>
                <a:ext uri="{FF2B5EF4-FFF2-40B4-BE49-F238E27FC236}">
                  <a16:creationId xmlns:a16="http://schemas.microsoft.com/office/drawing/2014/main" id="{222C9F69-CC82-413C-B90B-7922B98B7C8B}"/>
                </a:ext>
              </a:extLst>
            </p:cNvPr>
            <p:cNvSpPr>
              <a:spLocks noChangeArrowheads="1"/>
            </p:cNvSpPr>
            <p:nvPr/>
          </p:nvSpPr>
          <p:spPr bwMode="auto">
            <a:xfrm>
              <a:off x="4262" y="2463"/>
              <a:ext cx="53" cy="52"/>
            </a:xfrm>
            <a:prstGeom prst="ellipse">
              <a:avLst/>
            </a:pr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19">
              <a:extLst>
                <a:ext uri="{FF2B5EF4-FFF2-40B4-BE49-F238E27FC236}">
                  <a16:creationId xmlns:a16="http://schemas.microsoft.com/office/drawing/2014/main" id="{5BF62DE5-A554-4E63-82C3-71B6D50855F4}"/>
                </a:ext>
              </a:extLst>
            </p:cNvPr>
            <p:cNvSpPr>
              <a:spLocks noChangeArrowheads="1"/>
            </p:cNvSpPr>
            <p:nvPr/>
          </p:nvSpPr>
          <p:spPr bwMode="auto">
            <a:xfrm>
              <a:off x="4369" y="2463"/>
              <a:ext cx="52"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0">
              <a:extLst>
                <a:ext uri="{FF2B5EF4-FFF2-40B4-BE49-F238E27FC236}">
                  <a16:creationId xmlns:a16="http://schemas.microsoft.com/office/drawing/2014/main" id="{62F99AF2-141A-4976-833A-496DEC22F990}"/>
                </a:ext>
              </a:extLst>
            </p:cNvPr>
            <p:cNvSpPr>
              <a:spLocks noChangeArrowheads="1"/>
            </p:cNvSpPr>
            <p:nvPr/>
          </p:nvSpPr>
          <p:spPr bwMode="auto">
            <a:xfrm>
              <a:off x="4476" y="2463"/>
              <a:ext cx="52" cy="52"/>
            </a:xfrm>
            <a:prstGeom prst="ellipse">
              <a:avLst/>
            </a:pr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1">
              <a:extLst>
                <a:ext uri="{FF2B5EF4-FFF2-40B4-BE49-F238E27FC236}">
                  <a16:creationId xmlns:a16="http://schemas.microsoft.com/office/drawing/2014/main" id="{266B7EF5-EC25-4102-B692-8804C96FEB4E}"/>
                </a:ext>
              </a:extLst>
            </p:cNvPr>
            <p:cNvSpPr>
              <a:spLocks noChangeArrowheads="1"/>
            </p:cNvSpPr>
            <p:nvPr/>
          </p:nvSpPr>
          <p:spPr bwMode="auto">
            <a:xfrm>
              <a:off x="4438" y="3482"/>
              <a:ext cx="59" cy="57"/>
            </a:xfrm>
            <a:prstGeom prst="rect">
              <a:avLst/>
            </a:prstGeom>
            <a:solidFill>
              <a:srgbClr val="FFC7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2">
              <a:extLst>
                <a:ext uri="{FF2B5EF4-FFF2-40B4-BE49-F238E27FC236}">
                  <a16:creationId xmlns:a16="http://schemas.microsoft.com/office/drawing/2014/main" id="{FE5FB1CF-89BA-43BC-9AFD-C35EF9CD5944}"/>
                </a:ext>
              </a:extLst>
            </p:cNvPr>
            <p:cNvSpPr>
              <a:spLocks/>
            </p:cNvSpPr>
            <p:nvPr/>
          </p:nvSpPr>
          <p:spPr bwMode="auto">
            <a:xfrm>
              <a:off x="4550" y="3494"/>
              <a:ext cx="173" cy="7"/>
            </a:xfrm>
            <a:custGeom>
              <a:avLst/>
              <a:gdLst>
                <a:gd name="T0" fmla="*/ 0 w 73"/>
                <a:gd name="T1" fmla="*/ 1 h 3"/>
                <a:gd name="T2" fmla="*/ 25 w 73"/>
                <a:gd name="T3" fmla="*/ 0 h 3"/>
                <a:gd name="T4" fmla="*/ 48 w 73"/>
                <a:gd name="T5" fmla="*/ 0 h 3"/>
                <a:gd name="T6" fmla="*/ 61 w 73"/>
                <a:gd name="T7" fmla="*/ 1 h 3"/>
                <a:gd name="T8" fmla="*/ 73 w 73"/>
                <a:gd name="T9" fmla="*/ 1 h 3"/>
                <a:gd name="T10" fmla="*/ 61 w 73"/>
                <a:gd name="T11" fmla="*/ 2 h 3"/>
                <a:gd name="T12" fmla="*/ 48 w 73"/>
                <a:gd name="T13" fmla="*/ 3 h 3"/>
                <a:gd name="T14" fmla="*/ 25 w 73"/>
                <a:gd name="T15" fmla="*/ 3 h 3"/>
                <a:gd name="T16" fmla="*/ 0 w 73"/>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
                  <a:moveTo>
                    <a:pt x="0" y="1"/>
                  </a:moveTo>
                  <a:cubicBezTo>
                    <a:pt x="9" y="1"/>
                    <a:pt x="17" y="0"/>
                    <a:pt x="25" y="0"/>
                  </a:cubicBezTo>
                  <a:cubicBezTo>
                    <a:pt x="33" y="0"/>
                    <a:pt x="48" y="0"/>
                    <a:pt x="48" y="0"/>
                  </a:cubicBezTo>
                  <a:cubicBezTo>
                    <a:pt x="61" y="1"/>
                    <a:pt x="61" y="1"/>
                    <a:pt x="61" y="1"/>
                  </a:cubicBezTo>
                  <a:cubicBezTo>
                    <a:pt x="65" y="1"/>
                    <a:pt x="69" y="1"/>
                    <a:pt x="73" y="1"/>
                  </a:cubicBezTo>
                  <a:cubicBezTo>
                    <a:pt x="69" y="2"/>
                    <a:pt x="65" y="2"/>
                    <a:pt x="61" y="2"/>
                  </a:cubicBezTo>
                  <a:cubicBezTo>
                    <a:pt x="48" y="3"/>
                    <a:pt x="48" y="3"/>
                    <a:pt x="48" y="3"/>
                  </a:cubicBezTo>
                  <a:cubicBezTo>
                    <a:pt x="48" y="3"/>
                    <a:pt x="33" y="3"/>
                    <a:pt x="25" y="3"/>
                  </a:cubicBezTo>
                  <a:cubicBezTo>
                    <a:pt x="17" y="2"/>
                    <a:pt x="9" y="2"/>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3">
              <a:extLst>
                <a:ext uri="{FF2B5EF4-FFF2-40B4-BE49-F238E27FC236}">
                  <a16:creationId xmlns:a16="http://schemas.microsoft.com/office/drawing/2014/main" id="{A556A2CA-B6E3-437E-8AD0-2B6CFD2F495A}"/>
                </a:ext>
              </a:extLst>
            </p:cNvPr>
            <p:cNvSpPr>
              <a:spLocks/>
            </p:cNvSpPr>
            <p:nvPr/>
          </p:nvSpPr>
          <p:spPr bwMode="auto">
            <a:xfrm>
              <a:off x="4550" y="3522"/>
              <a:ext cx="140" cy="7"/>
            </a:xfrm>
            <a:custGeom>
              <a:avLst/>
              <a:gdLst>
                <a:gd name="T0" fmla="*/ 0 w 59"/>
                <a:gd name="T1" fmla="*/ 2 h 3"/>
                <a:gd name="T2" fmla="*/ 25 w 59"/>
                <a:gd name="T3" fmla="*/ 0 h 3"/>
                <a:gd name="T4" fmla="*/ 47 w 59"/>
                <a:gd name="T5" fmla="*/ 1 h 3"/>
                <a:gd name="T6" fmla="*/ 59 w 59"/>
                <a:gd name="T7" fmla="*/ 2 h 3"/>
                <a:gd name="T8" fmla="*/ 47 w 59"/>
                <a:gd name="T9" fmla="*/ 2 h 3"/>
                <a:gd name="T10" fmla="*/ 25 w 59"/>
                <a:gd name="T11" fmla="*/ 3 h 3"/>
                <a:gd name="T12" fmla="*/ 0 w 59"/>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9" h="3">
                  <a:moveTo>
                    <a:pt x="0" y="2"/>
                  </a:moveTo>
                  <a:cubicBezTo>
                    <a:pt x="9" y="1"/>
                    <a:pt x="17" y="1"/>
                    <a:pt x="25" y="0"/>
                  </a:cubicBezTo>
                  <a:cubicBezTo>
                    <a:pt x="33" y="0"/>
                    <a:pt x="47" y="1"/>
                    <a:pt x="47" y="1"/>
                  </a:cubicBezTo>
                  <a:cubicBezTo>
                    <a:pt x="51" y="1"/>
                    <a:pt x="55" y="1"/>
                    <a:pt x="59" y="2"/>
                  </a:cubicBezTo>
                  <a:cubicBezTo>
                    <a:pt x="55" y="2"/>
                    <a:pt x="51" y="2"/>
                    <a:pt x="47" y="2"/>
                  </a:cubicBezTo>
                  <a:cubicBezTo>
                    <a:pt x="47" y="2"/>
                    <a:pt x="33" y="3"/>
                    <a:pt x="25" y="3"/>
                  </a:cubicBezTo>
                  <a:cubicBezTo>
                    <a:pt x="17" y="3"/>
                    <a:pt x="9" y="2"/>
                    <a:pt x="0" y="2"/>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4">
              <a:extLst>
                <a:ext uri="{FF2B5EF4-FFF2-40B4-BE49-F238E27FC236}">
                  <a16:creationId xmlns:a16="http://schemas.microsoft.com/office/drawing/2014/main" id="{F001D50F-7E9A-4867-AC2C-FD04065AFFDA}"/>
                </a:ext>
              </a:extLst>
            </p:cNvPr>
            <p:cNvSpPr>
              <a:spLocks/>
            </p:cNvSpPr>
            <p:nvPr/>
          </p:nvSpPr>
          <p:spPr bwMode="auto">
            <a:xfrm>
              <a:off x="4438" y="2907"/>
              <a:ext cx="1210" cy="484"/>
            </a:xfrm>
            <a:custGeom>
              <a:avLst/>
              <a:gdLst>
                <a:gd name="T0" fmla="*/ 510 w 510"/>
                <a:gd name="T1" fmla="*/ 0 h 204"/>
                <a:gd name="T2" fmla="*/ 454 w 510"/>
                <a:gd name="T3" fmla="*/ 51 h 204"/>
                <a:gd name="T4" fmla="*/ 410 w 510"/>
                <a:gd name="T5" fmla="*/ 20 h 204"/>
                <a:gd name="T6" fmla="*/ 363 w 510"/>
                <a:gd name="T7" fmla="*/ 73 h 204"/>
                <a:gd name="T8" fmla="*/ 321 w 510"/>
                <a:gd name="T9" fmla="*/ 59 h 204"/>
                <a:gd name="T10" fmla="*/ 273 w 510"/>
                <a:gd name="T11" fmla="*/ 87 h 204"/>
                <a:gd name="T12" fmla="*/ 228 w 510"/>
                <a:gd name="T13" fmla="*/ 0 h 204"/>
                <a:gd name="T14" fmla="*/ 183 w 510"/>
                <a:gd name="T15" fmla="*/ 63 h 204"/>
                <a:gd name="T16" fmla="*/ 137 w 510"/>
                <a:gd name="T17" fmla="*/ 36 h 204"/>
                <a:gd name="T18" fmla="*/ 93 w 510"/>
                <a:gd name="T19" fmla="*/ 103 h 204"/>
                <a:gd name="T20" fmla="*/ 48 w 510"/>
                <a:gd name="T21" fmla="*/ 65 h 204"/>
                <a:gd name="T22" fmla="*/ 0 w 510"/>
                <a:gd name="T23" fmla="*/ 117 h 204"/>
                <a:gd name="T24" fmla="*/ 0 w 510"/>
                <a:gd name="T25" fmla="*/ 204 h 204"/>
                <a:gd name="T26" fmla="*/ 510 w 510"/>
                <a:gd name="T27" fmla="*/ 204 h 204"/>
                <a:gd name="T28" fmla="*/ 510 w 510"/>
                <a:gd name="T2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0" h="204">
                  <a:moveTo>
                    <a:pt x="510" y="0"/>
                  </a:moveTo>
                  <a:cubicBezTo>
                    <a:pt x="478" y="0"/>
                    <a:pt x="472" y="51"/>
                    <a:pt x="454" y="51"/>
                  </a:cubicBezTo>
                  <a:cubicBezTo>
                    <a:pt x="437" y="51"/>
                    <a:pt x="434" y="20"/>
                    <a:pt x="410" y="20"/>
                  </a:cubicBezTo>
                  <a:cubicBezTo>
                    <a:pt x="386" y="20"/>
                    <a:pt x="383" y="73"/>
                    <a:pt x="363" y="73"/>
                  </a:cubicBezTo>
                  <a:cubicBezTo>
                    <a:pt x="344" y="73"/>
                    <a:pt x="336" y="59"/>
                    <a:pt x="321" y="59"/>
                  </a:cubicBezTo>
                  <a:cubicBezTo>
                    <a:pt x="299" y="59"/>
                    <a:pt x="292" y="87"/>
                    <a:pt x="273" y="87"/>
                  </a:cubicBezTo>
                  <a:cubicBezTo>
                    <a:pt x="244" y="87"/>
                    <a:pt x="256" y="0"/>
                    <a:pt x="228" y="0"/>
                  </a:cubicBezTo>
                  <a:cubicBezTo>
                    <a:pt x="200" y="0"/>
                    <a:pt x="210" y="63"/>
                    <a:pt x="183" y="63"/>
                  </a:cubicBezTo>
                  <a:cubicBezTo>
                    <a:pt x="156" y="63"/>
                    <a:pt x="162" y="36"/>
                    <a:pt x="137" y="36"/>
                  </a:cubicBezTo>
                  <a:cubicBezTo>
                    <a:pt x="111" y="36"/>
                    <a:pt x="112" y="103"/>
                    <a:pt x="93" y="103"/>
                  </a:cubicBezTo>
                  <a:cubicBezTo>
                    <a:pt x="73" y="103"/>
                    <a:pt x="71" y="65"/>
                    <a:pt x="48" y="65"/>
                  </a:cubicBezTo>
                  <a:cubicBezTo>
                    <a:pt x="26" y="65"/>
                    <a:pt x="16" y="117"/>
                    <a:pt x="0" y="117"/>
                  </a:cubicBezTo>
                  <a:cubicBezTo>
                    <a:pt x="0" y="204"/>
                    <a:pt x="0" y="204"/>
                    <a:pt x="0" y="204"/>
                  </a:cubicBezTo>
                  <a:cubicBezTo>
                    <a:pt x="510" y="204"/>
                    <a:pt x="510" y="204"/>
                    <a:pt x="510" y="204"/>
                  </a:cubicBezTo>
                  <a:cubicBezTo>
                    <a:pt x="510" y="0"/>
                    <a:pt x="510" y="0"/>
                    <a:pt x="510" y="0"/>
                  </a:cubicBezTo>
                </a:path>
              </a:pathLst>
            </a:custGeom>
            <a:solidFill>
              <a:srgbClr val="FF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5">
              <a:extLst>
                <a:ext uri="{FF2B5EF4-FFF2-40B4-BE49-F238E27FC236}">
                  <a16:creationId xmlns:a16="http://schemas.microsoft.com/office/drawing/2014/main" id="{F46C9881-DF0E-4629-BC18-3570676BA8DE}"/>
                </a:ext>
              </a:extLst>
            </p:cNvPr>
            <p:cNvSpPr>
              <a:spLocks/>
            </p:cNvSpPr>
            <p:nvPr/>
          </p:nvSpPr>
          <p:spPr bwMode="auto">
            <a:xfrm>
              <a:off x="4438" y="2900"/>
              <a:ext cx="1210" cy="292"/>
            </a:xfrm>
            <a:custGeom>
              <a:avLst/>
              <a:gdLst>
                <a:gd name="T0" fmla="*/ 0 w 510"/>
                <a:gd name="T1" fmla="*/ 123 h 123"/>
                <a:gd name="T2" fmla="*/ 0 w 510"/>
                <a:gd name="T3" fmla="*/ 118 h 123"/>
                <a:gd name="T4" fmla="*/ 17 w 510"/>
                <a:gd name="T5" fmla="*/ 96 h 123"/>
                <a:gd name="T6" fmla="*/ 48 w 510"/>
                <a:gd name="T7" fmla="*/ 65 h 123"/>
                <a:gd name="T8" fmla="*/ 76 w 510"/>
                <a:gd name="T9" fmla="*/ 87 h 123"/>
                <a:gd name="T10" fmla="*/ 93 w 510"/>
                <a:gd name="T11" fmla="*/ 103 h 123"/>
                <a:gd name="T12" fmla="*/ 107 w 510"/>
                <a:gd name="T13" fmla="*/ 75 h 123"/>
                <a:gd name="T14" fmla="*/ 137 w 510"/>
                <a:gd name="T15" fmla="*/ 36 h 123"/>
                <a:gd name="T16" fmla="*/ 162 w 510"/>
                <a:gd name="T17" fmla="*/ 51 h 123"/>
                <a:gd name="T18" fmla="*/ 183 w 510"/>
                <a:gd name="T19" fmla="*/ 63 h 123"/>
                <a:gd name="T20" fmla="*/ 201 w 510"/>
                <a:gd name="T21" fmla="*/ 34 h 123"/>
                <a:gd name="T22" fmla="*/ 228 w 510"/>
                <a:gd name="T23" fmla="*/ 0 h 123"/>
                <a:gd name="T24" fmla="*/ 253 w 510"/>
                <a:gd name="T25" fmla="*/ 45 h 123"/>
                <a:gd name="T26" fmla="*/ 273 w 510"/>
                <a:gd name="T27" fmla="*/ 87 h 123"/>
                <a:gd name="T28" fmla="*/ 292 w 510"/>
                <a:gd name="T29" fmla="*/ 76 h 123"/>
                <a:gd name="T30" fmla="*/ 321 w 510"/>
                <a:gd name="T31" fmla="*/ 60 h 123"/>
                <a:gd name="T32" fmla="*/ 341 w 510"/>
                <a:gd name="T33" fmla="*/ 66 h 123"/>
                <a:gd name="T34" fmla="*/ 363 w 510"/>
                <a:gd name="T35" fmla="*/ 74 h 123"/>
                <a:gd name="T36" fmla="*/ 381 w 510"/>
                <a:gd name="T37" fmla="*/ 51 h 123"/>
                <a:gd name="T38" fmla="*/ 410 w 510"/>
                <a:gd name="T39" fmla="*/ 20 h 123"/>
                <a:gd name="T40" fmla="*/ 439 w 510"/>
                <a:gd name="T41" fmla="*/ 39 h 123"/>
                <a:gd name="T42" fmla="*/ 454 w 510"/>
                <a:gd name="T43" fmla="*/ 52 h 123"/>
                <a:gd name="T44" fmla="*/ 470 w 510"/>
                <a:gd name="T45" fmla="*/ 33 h 123"/>
                <a:gd name="T46" fmla="*/ 510 w 510"/>
                <a:gd name="T47" fmla="*/ 0 h 123"/>
                <a:gd name="T48" fmla="*/ 510 w 510"/>
                <a:gd name="T49" fmla="*/ 5 h 123"/>
                <a:gd name="T50" fmla="*/ 477 w 510"/>
                <a:gd name="T51" fmla="*/ 35 h 123"/>
                <a:gd name="T52" fmla="*/ 454 w 510"/>
                <a:gd name="T53" fmla="*/ 57 h 123"/>
                <a:gd name="T54" fmla="*/ 433 w 510"/>
                <a:gd name="T55" fmla="*/ 41 h 123"/>
                <a:gd name="T56" fmla="*/ 410 w 510"/>
                <a:gd name="T57" fmla="*/ 25 h 123"/>
                <a:gd name="T58" fmla="*/ 387 w 510"/>
                <a:gd name="T59" fmla="*/ 52 h 123"/>
                <a:gd name="T60" fmla="*/ 363 w 510"/>
                <a:gd name="T61" fmla="*/ 79 h 123"/>
                <a:gd name="T62" fmla="*/ 337 w 510"/>
                <a:gd name="T63" fmla="*/ 70 h 123"/>
                <a:gd name="T64" fmla="*/ 321 w 510"/>
                <a:gd name="T65" fmla="*/ 65 h 123"/>
                <a:gd name="T66" fmla="*/ 298 w 510"/>
                <a:gd name="T67" fmla="*/ 78 h 123"/>
                <a:gd name="T68" fmla="*/ 273 w 510"/>
                <a:gd name="T69" fmla="*/ 92 h 123"/>
                <a:gd name="T70" fmla="*/ 246 w 510"/>
                <a:gd name="T71" fmla="*/ 46 h 123"/>
                <a:gd name="T72" fmla="*/ 228 w 510"/>
                <a:gd name="T73" fmla="*/ 5 h 123"/>
                <a:gd name="T74" fmla="*/ 208 w 510"/>
                <a:gd name="T75" fmla="*/ 35 h 123"/>
                <a:gd name="T76" fmla="*/ 183 w 510"/>
                <a:gd name="T77" fmla="*/ 68 h 123"/>
                <a:gd name="T78" fmla="*/ 156 w 510"/>
                <a:gd name="T79" fmla="*/ 53 h 123"/>
                <a:gd name="T80" fmla="*/ 137 w 510"/>
                <a:gd name="T81" fmla="*/ 41 h 123"/>
                <a:gd name="T82" fmla="*/ 114 w 510"/>
                <a:gd name="T83" fmla="*/ 77 h 123"/>
                <a:gd name="T84" fmla="*/ 93 w 510"/>
                <a:gd name="T85" fmla="*/ 108 h 123"/>
                <a:gd name="T86" fmla="*/ 69 w 510"/>
                <a:gd name="T87" fmla="*/ 89 h 123"/>
                <a:gd name="T88" fmla="*/ 48 w 510"/>
                <a:gd name="T89" fmla="*/ 70 h 123"/>
                <a:gd name="T90" fmla="*/ 23 w 510"/>
                <a:gd name="T91" fmla="*/ 98 h 123"/>
                <a:gd name="T92" fmla="*/ 0 w 510"/>
                <a:gd name="T93"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0" h="123">
                  <a:moveTo>
                    <a:pt x="0" y="123"/>
                  </a:moveTo>
                  <a:cubicBezTo>
                    <a:pt x="0" y="118"/>
                    <a:pt x="0" y="118"/>
                    <a:pt x="0" y="118"/>
                  </a:cubicBezTo>
                  <a:cubicBezTo>
                    <a:pt x="5" y="118"/>
                    <a:pt x="12" y="105"/>
                    <a:pt x="17" y="96"/>
                  </a:cubicBezTo>
                  <a:cubicBezTo>
                    <a:pt x="25" y="81"/>
                    <a:pt x="34" y="65"/>
                    <a:pt x="48" y="65"/>
                  </a:cubicBezTo>
                  <a:cubicBezTo>
                    <a:pt x="63" y="65"/>
                    <a:pt x="70" y="77"/>
                    <a:pt x="76" y="87"/>
                  </a:cubicBezTo>
                  <a:cubicBezTo>
                    <a:pt x="81" y="95"/>
                    <a:pt x="86" y="103"/>
                    <a:pt x="93" y="103"/>
                  </a:cubicBezTo>
                  <a:cubicBezTo>
                    <a:pt x="98" y="103"/>
                    <a:pt x="104" y="87"/>
                    <a:pt x="107" y="75"/>
                  </a:cubicBezTo>
                  <a:cubicBezTo>
                    <a:pt x="114" y="56"/>
                    <a:pt x="120" y="36"/>
                    <a:pt x="137" y="36"/>
                  </a:cubicBezTo>
                  <a:cubicBezTo>
                    <a:pt x="151" y="36"/>
                    <a:pt x="157" y="44"/>
                    <a:pt x="162" y="51"/>
                  </a:cubicBezTo>
                  <a:cubicBezTo>
                    <a:pt x="167" y="58"/>
                    <a:pt x="172" y="63"/>
                    <a:pt x="183" y="63"/>
                  </a:cubicBezTo>
                  <a:cubicBezTo>
                    <a:pt x="193" y="63"/>
                    <a:pt x="197" y="49"/>
                    <a:pt x="201" y="34"/>
                  </a:cubicBezTo>
                  <a:cubicBezTo>
                    <a:pt x="206" y="17"/>
                    <a:pt x="210" y="0"/>
                    <a:pt x="228" y="0"/>
                  </a:cubicBezTo>
                  <a:cubicBezTo>
                    <a:pt x="245" y="0"/>
                    <a:pt x="249" y="22"/>
                    <a:pt x="253" y="45"/>
                  </a:cubicBezTo>
                  <a:cubicBezTo>
                    <a:pt x="257" y="64"/>
                    <a:pt x="262" y="87"/>
                    <a:pt x="273" y="87"/>
                  </a:cubicBezTo>
                  <a:cubicBezTo>
                    <a:pt x="280" y="87"/>
                    <a:pt x="286" y="82"/>
                    <a:pt x="292" y="76"/>
                  </a:cubicBezTo>
                  <a:cubicBezTo>
                    <a:pt x="299" y="68"/>
                    <a:pt x="308" y="60"/>
                    <a:pt x="321" y="60"/>
                  </a:cubicBezTo>
                  <a:cubicBezTo>
                    <a:pt x="329" y="60"/>
                    <a:pt x="335" y="63"/>
                    <a:pt x="341" y="66"/>
                  </a:cubicBezTo>
                  <a:cubicBezTo>
                    <a:pt x="348" y="70"/>
                    <a:pt x="354" y="74"/>
                    <a:pt x="363" y="74"/>
                  </a:cubicBezTo>
                  <a:cubicBezTo>
                    <a:pt x="370" y="74"/>
                    <a:pt x="376" y="61"/>
                    <a:pt x="381" y="51"/>
                  </a:cubicBezTo>
                  <a:cubicBezTo>
                    <a:pt x="388" y="36"/>
                    <a:pt x="395" y="20"/>
                    <a:pt x="410" y="20"/>
                  </a:cubicBezTo>
                  <a:cubicBezTo>
                    <a:pt x="425" y="20"/>
                    <a:pt x="433" y="30"/>
                    <a:pt x="439" y="39"/>
                  </a:cubicBezTo>
                  <a:cubicBezTo>
                    <a:pt x="444" y="46"/>
                    <a:pt x="448" y="52"/>
                    <a:pt x="454" y="52"/>
                  </a:cubicBezTo>
                  <a:cubicBezTo>
                    <a:pt x="459" y="52"/>
                    <a:pt x="465" y="42"/>
                    <a:pt x="470" y="33"/>
                  </a:cubicBezTo>
                  <a:cubicBezTo>
                    <a:pt x="479" y="18"/>
                    <a:pt x="489" y="0"/>
                    <a:pt x="510" y="0"/>
                  </a:cubicBezTo>
                  <a:cubicBezTo>
                    <a:pt x="510" y="5"/>
                    <a:pt x="510" y="5"/>
                    <a:pt x="510" y="5"/>
                  </a:cubicBezTo>
                  <a:cubicBezTo>
                    <a:pt x="494" y="5"/>
                    <a:pt x="485" y="21"/>
                    <a:pt x="477" y="35"/>
                  </a:cubicBezTo>
                  <a:cubicBezTo>
                    <a:pt x="470" y="47"/>
                    <a:pt x="464" y="57"/>
                    <a:pt x="454" y="57"/>
                  </a:cubicBezTo>
                  <a:cubicBezTo>
                    <a:pt x="444" y="57"/>
                    <a:pt x="438" y="49"/>
                    <a:pt x="433" y="41"/>
                  </a:cubicBezTo>
                  <a:cubicBezTo>
                    <a:pt x="427" y="33"/>
                    <a:pt x="421" y="25"/>
                    <a:pt x="410" y="25"/>
                  </a:cubicBezTo>
                  <a:cubicBezTo>
                    <a:pt x="400" y="25"/>
                    <a:pt x="393" y="40"/>
                    <a:pt x="387" y="52"/>
                  </a:cubicBezTo>
                  <a:cubicBezTo>
                    <a:pt x="381" y="66"/>
                    <a:pt x="375" y="79"/>
                    <a:pt x="363" y="79"/>
                  </a:cubicBezTo>
                  <a:cubicBezTo>
                    <a:pt x="352" y="79"/>
                    <a:pt x="344" y="74"/>
                    <a:pt x="337" y="70"/>
                  </a:cubicBezTo>
                  <a:cubicBezTo>
                    <a:pt x="331" y="67"/>
                    <a:pt x="327" y="65"/>
                    <a:pt x="321" y="65"/>
                  </a:cubicBezTo>
                  <a:cubicBezTo>
                    <a:pt x="311" y="65"/>
                    <a:pt x="304" y="72"/>
                    <a:pt x="298" y="78"/>
                  </a:cubicBezTo>
                  <a:cubicBezTo>
                    <a:pt x="291" y="85"/>
                    <a:pt x="284" y="92"/>
                    <a:pt x="273" y="92"/>
                  </a:cubicBezTo>
                  <a:cubicBezTo>
                    <a:pt x="256" y="92"/>
                    <a:pt x="251" y="70"/>
                    <a:pt x="246" y="46"/>
                  </a:cubicBezTo>
                  <a:cubicBezTo>
                    <a:pt x="243" y="28"/>
                    <a:pt x="238" y="5"/>
                    <a:pt x="228" y="5"/>
                  </a:cubicBezTo>
                  <a:cubicBezTo>
                    <a:pt x="216" y="5"/>
                    <a:pt x="212" y="21"/>
                    <a:pt x="208" y="35"/>
                  </a:cubicBezTo>
                  <a:cubicBezTo>
                    <a:pt x="204" y="52"/>
                    <a:pt x="199" y="68"/>
                    <a:pt x="183" y="68"/>
                  </a:cubicBezTo>
                  <a:cubicBezTo>
                    <a:pt x="167" y="68"/>
                    <a:pt x="161" y="60"/>
                    <a:pt x="156" y="53"/>
                  </a:cubicBezTo>
                  <a:cubicBezTo>
                    <a:pt x="151" y="47"/>
                    <a:pt x="147" y="41"/>
                    <a:pt x="137" y="41"/>
                  </a:cubicBezTo>
                  <a:cubicBezTo>
                    <a:pt x="126" y="41"/>
                    <a:pt x="119" y="61"/>
                    <a:pt x="114" y="77"/>
                  </a:cubicBezTo>
                  <a:cubicBezTo>
                    <a:pt x="109" y="94"/>
                    <a:pt x="104" y="108"/>
                    <a:pt x="93" y="108"/>
                  </a:cubicBezTo>
                  <a:cubicBezTo>
                    <a:pt x="81" y="108"/>
                    <a:pt x="75" y="99"/>
                    <a:pt x="69" y="89"/>
                  </a:cubicBezTo>
                  <a:cubicBezTo>
                    <a:pt x="64" y="80"/>
                    <a:pt x="58" y="70"/>
                    <a:pt x="48" y="70"/>
                  </a:cubicBezTo>
                  <a:cubicBezTo>
                    <a:pt x="39" y="70"/>
                    <a:pt x="30" y="86"/>
                    <a:pt x="23" y="98"/>
                  </a:cubicBezTo>
                  <a:cubicBezTo>
                    <a:pt x="16" y="112"/>
                    <a:pt x="10" y="123"/>
                    <a:pt x="0" y="123"/>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6">
              <a:extLst>
                <a:ext uri="{FF2B5EF4-FFF2-40B4-BE49-F238E27FC236}">
                  <a16:creationId xmlns:a16="http://schemas.microsoft.com/office/drawing/2014/main" id="{99C2AE30-364C-4484-AD0E-1D8C2DD94634}"/>
                </a:ext>
              </a:extLst>
            </p:cNvPr>
            <p:cNvSpPr>
              <a:spLocks/>
            </p:cNvSpPr>
            <p:nvPr/>
          </p:nvSpPr>
          <p:spPr bwMode="auto">
            <a:xfrm>
              <a:off x="4407" y="2781"/>
              <a:ext cx="1241" cy="5"/>
            </a:xfrm>
            <a:custGeom>
              <a:avLst/>
              <a:gdLst>
                <a:gd name="T0" fmla="*/ 0 w 523"/>
                <a:gd name="T1" fmla="*/ 1 h 2"/>
                <a:gd name="T2" fmla="*/ 262 w 523"/>
                <a:gd name="T3" fmla="*/ 0 h 2"/>
                <a:gd name="T4" fmla="*/ 523 w 523"/>
                <a:gd name="T5" fmla="*/ 1 h 2"/>
                <a:gd name="T6" fmla="*/ 262 w 523"/>
                <a:gd name="T7" fmla="*/ 2 h 2"/>
                <a:gd name="T8" fmla="*/ 0 w 523"/>
                <a:gd name="T9" fmla="*/ 1 h 2"/>
              </a:gdLst>
              <a:ahLst/>
              <a:cxnLst>
                <a:cxn ang="0">
                  <a:pos x="T0" y="T1"/>
                </a:cxn>
                <a:cxn ang="0">
                  <a:pos x="T2" y="T3"/>
                </a:cxn>
                <a:cxn ang="0">
                  <a:pos x="T4" y="T5"/>
                </a:cxn>
                <a:cxn ang="0">
                  <a:pos x="T6" y="T7"/>
                </a:cxn>
                <a:cxn ang="0">
                  <a:pos x="T8" y="T9"/>
                </a:cxn>
              </a:cxnLst>
              <a:rect l="0" t="0" r="r" b="b"/>
              <a:pathLst>
                <a:path w="523" h="2">
                  <a:moveTo>
                    <a:pt x="0" y="1"/>
                  </a:moveTo>
                  <a:cubicBezTo>
                    <a:pt x="87" y="0"/>
                    <a:pt x="175" y="1"/>
                    <a:pt x="262" y="0"/>
                  </a:cubicBezTo>
                  <a:cubicBezTo>
                    <a:pt x="349" y="1"/>
                    <a:pt x="436" y="0"/>
                    <a:pt x="523" y="1"/>
                  </a:cubicBezTo>
                  <a:cubicBezTo>
                    <a:pt x="436" y="1"/>
                    <a:pt x="349" y="1"/>
                    <a:pt x="262" y="2"/>
                  </a:cubicBezTo>
                  <a:cubicBezTo>
                    <a:pt x="175" y="1"/>
                    <a:pt x="87" y="1"/>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
              <a:extLst>
                <a:ext uri="{FF2B5EF4-FFF2-40B4-BE49-F238E27FC236}">
                  <a16:creationId xmlns:a16="http://schemas.microsoft.com/office/drawing/2014/main" id="{B48C0D64-5A1D-40C4-8F61-2642AD03BAC2}"/>
                </a:ext>
              </a:extLst>
            </p:cNvPr>
            <p:cNvSpPr>
              <a:spLocks/>
            </p:cNvSpPr>
            <p:nvPr/>
          </p:nvSpPr>
          <p:spPr bwMode="auto">
            <a:xfrm>
              <a:off x="4407" y="2905"/>
              <a:ext cx="1241" cy="2"/>
            </a:xfrm>
            <a:custGeom>
              <a:avLst/>
              <a:gdLst>
                <a:gd name="T0" fmla="*/ 0 w 523"/>
                <a:gd name="T1" fmla="*/ 1 h 1"/>
                <a:gd name="T2" fmla="*/ 262 w 523"/>
                <a:gd name="T3" fmla="*/ 0 h 1"/>
                <a:gd name="T4" fmla="*/ 523 w 523"/>
                <a:gd name="T5" fmla="*/ 1 h 1"/>
                <a:gd name="T6" fmla="*/ 262 w 523"/>
                <a:gd name="T7" fmla="*/ 1 h 1"/>
                <a:gd name="T8" fmla="*/ 0 w 523"/>
                <a:gd name="T9" fmla="*/ 1 h 1"/>
              </a:gdLst>
              <a:ahLst/>
              <a:cxnLst>
                <a:cxn ang="0">
                  <a:pos x="T0" y="T1"/>
                </a:cxn>
                <a:cxn ang="0">
                  <a:pos x="T2" y="T3"/>
                </a:cxn>
                <a:cxn ang="0">
                  <a:pos x="T4" y="T5"/>
                </a:cxn>
                <a:cxn ang="0">
                  <a:pos x="T6" y="T7"/>
                </a:cxn>
                <a:cxn ang="0">
                  <a:pos x="T8" y="T9"/>
                </a:cxn>
              </a:cxnLst>
              <a:rect l="0" t="0" r="r" b="b"/>
              <a:pathLst>
                <a:path w="523" h="1">
                  <a:moveTo>
                    <a:pt x="0" y="1"/>
                  </a:moveTo>
                  <a:cubicBezTo>
                    <a:pt x="87" y="0"/>
                    <a:pt x="175" y="0"/>
                    <a:pt x="262" y="0"/>
                  </a:cubicBezTo>
                  <a:cubicBezTo>
                    <a:pt x="349" y="0"/>
                    <a:pt x="436" y="0"/>
                    <a:pt x="523" y="1"/>
                  </a:cubicBezTo>
                  <a:cubicBezTo>
                    <a:pt x="436" y="1"/>
                    <a:pt x="349" y="1"/>
                    <a:pt x="262" y="1"/>
                  </a:cubicBezTo>
                  <a:cubicBezTo>
                    <a:pt x="175" y="1"/>
                    <a:pt x="87" y="1"/>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28">
              <a:extLst>
                <a:ext uri="{FF2B5EF4-FFF2-40B4-BE49-F238E27FC236}">
                  <a16:creationId xmlns:a16="http://schemas.microsoft.com/office/drawing/2014/main" id="{101CE7E2-2B4A-4D9D-B433-5155D56F31F6}"/>
                </a:ext>
              </a:extLst>
            </p:cNvPr>
            <p:cNvSpPr>
              <a:spLocks/>
            </p:cNvSpPr>
            <p:nvPr/>
          </p:nvSpPr>
          <p:spPr bwMode="auto">
            <a:xfrm>
              <a:off x="4407" y="3028"/>
              <a:ext cx="1241" cy="2"/>
            </a:xfrm>
            <a:custGeom>
              <a:avLst/>
              <a:gdLst>
                <a:gd name="T0" fmla="*/ 0 w 523"/>
                <a:gd name="T1" fmla="*/ 0 h 1"/>
                <a:gd name="T2" fmla="*/ 262 w 523"/>
                <a:gd name="T3" fmla="*/ 0 h 1"/>
                <a:gd name="T4" fmla="*/ 523 w 523"/>
                <a:gd name="T5" fmla="*/ 0 h 1"/>
                <a:gd name="T6" fmla="*/ 262 w 523"/>
                <a:gd name="T7" fmla="*/ 1 h 1"/>
                <a:gd name="T8" fmla="*/ 0 w 523"/>
                <a:gd name="T9" fmla="*/ 0 h 1"/>
              </a:gdLst>
              <a:ahLst/>
              <a:cxnLst>
                <a:cxn ang="0">
                  <a:pos x="T0" y="T1"/>
                </a:cxn>
                <a:cxn ang="0">
                  <a:pos x="T2" y="T3"/>
                </a:cxn>
                <a:cxn ang="0">
                  <a:pos x="T4" y="T5"/>
                </a:cxn>
                <a:cxn ang="0">
                  <a:pos x="T6" y="T7"/>
                </a:cxn>
                <a:cxn ang="0">
                  <a:pos x="T8" y="T9"/>
                </a:cxn>
              </a:cxnLst>
              <a:rect l="0" t="0" r="r" b="b"/>
              <a:pathLst>
                <a:path w="523" h="1">
                  <a:moveTo>
                    <a:pt x="0" y="0"/>
                  </a:moveTo>
                  <a:cubicBezTo>
                    <a:pt x="87" y="0"/>
                    <a:pt x="175" y="0"/>
                    <a:pt x="262" y="0"/>
                  </a:cubicBezTo>
                  <a:cubicBezTo>
                    <a:pt x="349" y="0"/>
                    <a:pt x="436" y="0"/>
                    <a:pt x="523" y="0"/>
                  </a:cubicBezTo>
                  <a:cubicBezTo>
                    <a:pt x="436" y="1"/>
                    <a:pt x="349" y="1"/>
                    <a:pt x="262" y="1"/>
                  </a:cubicBezTo>
                  <a:cubicBezTo>
                    <a:pt x="175" y="1"/>
                    <a:pt x="87" y="1"/>
                    <a:pt x="0"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29">
              <a:extLst>
                <a:ext uri="{FF2B5EF4-FFF2-40B4-BE49-F238E27FC236}">
                  <a16:creationId xmlns:a16="http://schemas.microsoft.com/office/drawing/2014/main" id="{C9B07251-24D7-44B9-9FE4-62CD0C5FD0C8}"/>
                </a:ext>
              </a:extLst>
            </p:cNvPr>
            <p:cNvSpPr>
              <a:spLocks/>
            </p:cNvSpPr>
            <p:nvPr/>
          </p:nvSpPr>
          <p:spPr bwMode="auto">
            <a:xfrm>
              <a:off x="4407" y="3149"/>
              <a:ext cx="1241" cy="5"/>
            </a:xfrm>
            <a:custGeom>
              <a:avLst/>
              <a:gdLst>
                <a:gd name="T0" fmla="*/ 0 w 523"/>
                <a:gd name="T1" fmla="*/ 1 h 2"/>
                <a:gd name="T2" fmla="*/ 262 w 523"/>
                <a:gd name="T3" fmla="*/ 0 h 2"/>
                <a:gd name="T4" fmla="*/ 523 w 523"/>
                <a:gd name="T5" fmla="*/ 1 h 2"/>
                <a:gd name="T6" fmla="*/ 262 w 523"/>
                <a:gd name="T7" fmla="*/ 2 h 2"/>
                <a:gd name="T8" fmla="*/ 0 w 523"/>
                <a:gd name="T9" fmla="*/ 1 h 2"/>
              </a:gdLst>
              <a:ahLst/>
              <a:cxnLst>
                <a:cxn ang="0">
                  <a:pos x="T0" y="T1"/>
                </a:cxn>
                <a:cxn ang="0">
                  <a:pos x="T2" y="T3"/>
                </a:cxn>
                <a:cxn ang="0">
                  <a:pos x="T4" y="T5"/>
                </a:cxn>
                <a:cxn ang="0">
                  <a:pos x="T6" y="T7"/>
                </a:cxn>
                <a:cxn ang="0">
                  <a:pos x="T8" y="T9"/>
                </a:cxn>
              </a:cxnLst>
              <a:rect l="0" t="0" r="r" b="b"/>
              <a:pathLst>
                <a:path w="523" h="2">
                  <a:moveTo>
                    <a:pt x="0" y="1"/>
                  </a:moveTo>
                  <a:cubicBezTo>
                    <a:pt x="87" y="0"/>
                    <a:pt x="175" y="1"/>
                    <a:pt x="262" y="0"/>
                  </a:cubicBezTo>
                  <a:cubicBezTo>
                    <a:pt x="349" y="1"/>
                    <a:pt x="436" y="0"/>
                    <a:pt x="523" y="1"/>
                  </a:cubicBezTo>
                  <a:cubicBezTo>
                    <a:pt x="436" y="1"/>
                    <a:pt x="349" y="1"/>
                    <a:pt x="262" y="2"/>
                  </a:cubicBezTo>
                  <a:cubicBezTo>
                    <a:pt x="175" y="1"/>
                    <a:pt x="87" y="1"/>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0">
              <a:extLst>
                <a:ext uri="{FF2B5EF4-FFF2-40B4-BE49-F238E27FC236}">
                  <a16:creationId xmlns:a16="http://schemas.microsoft.com/office/drawing/2014/main" id="{BBBF0953-89D1-4521-8E92-B163978E4F79}"/>
                </a:ext>
              </a:extLst>
            </p:cNvPr>
            <p:cNvSpPr>
              <a:spLocks/>
            </p:cNvSpPr>
            <p:nvPr/>
          </p:nvSpPr>
          <p:spPr bwMode="auto">
            <a:xfrm>
              <a:off x="4407" y="3273"/>
              <a:ext cx="1241" cy="2"/>
            </a:xfrm>
            <a:custGeom>
              <a:avLst/>
              <a:gdLst>
                <a:gd name="T0" fmla="*/ 0 w 523"/>
                <a:gd name="T1" fmla="*/ 1 h 1"/>
                <a:gd name="T2" fmla="*/ 262 w 523"/>
                <a:gd name="T3" fmla="*/ 0 h 1"/>
                <a:gd name="T4" fmla="*/ 523 w 523"/>
                <a:gd name="T5" fmla="*/ 1 h 1"/>
                <a:gd name="T6" fmla="*/ 262 w 523"/>
                <a:gd name="T7" fmla="*/ 1 h 1"/>
                <a:gd name="T8" fmla="*/ 0 w 523"/>
                <a:gd name="T9" fmla="*/ 1 h 1"/>
              </a:gdLst>
              <a:ahLst/>
              <a:cxnLst>
                <a:cxn ang="0">
                  <a:pos x="T0" y="T1"/>
                </a:cxn>
                <a:cxn ang="0">
                  <a:pos x="T2" y="T3"/>
                </a:cxn>
                <a:cxn ang="0">
                  <a:pos x="T4" y="T5"/>
                </a:cxn>
                <a:cxn ang="0">
                  <a:pos x="T6" y="T7"/>
                </a:cxn>
                <a:cxn ang="0">
                  <a:pos x="T8" y="T9"/>
                </a:cxn>
              </a:cxnLst>
              <a:rect l="0" t="0" r="r" b="b"/>
              <a:pathLst>
                <a:path w="523" h="1">
                  <a:moveTo>
                    <a:pt x="0" y="1"/>
                  </a:moveTo>
                  <a:cubicBezTo>
                    <a:pt x="87" y="0"/>
                    <a:pt x="175" y="0"/>
                    <a:pt x="262" y="0"/>
                  </a:cubicBezTo>
                  <a:cubicBezTo>
                    <a:pt x="349" y="0"/>
                    <a:pt x="436" y="0"/>
                    <a:pt x="523" y="1"/>
                  </a:cubicBezTo>
                  <a:cubicBezTo>
                    <a:pt x="436" y="1"/>
                    <a:pt x="349" y="1"/>
                    <a:pt x="262" y="1"/>
                  </a:cubicBezTo>
                  <a:cubicBezTo>
                    <a:pt x="175" y="1"/>
                    <a:pt x="87" y="1"/>
                    <a:pt x="0" y="1"/>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31">
              <a:extLst>
                <a:ext uri="{FF2B5EF4-FFF2-40B4-BE49-F238E27FC236}">
                  <a16:creationId xmlns:a16="http://schemas.microsoft.com/office/drawing/2014/main" id="{A2F68275-A218-43CF-9C8A-EFD119BF8E81}"/>
                </a:ext>
              </a:extLst>
            </p:cNvPr>
            <p:cNvSpPr>
              <a:spLocks/>
            </p:cNvSpPr>
            <p:nvPr/>
          </p:nvSpPr>
          <p:spPr bwMode="auto">
            <a:xfrm>
              <a:off x="4656" y="2703"/>
              <a:ext cx="3" cy="688"/>
            </a:xfrm>
            <a:custGeom>
              <a:avLst/>
              <a:gdLst>
                <a:gd name="T0" fmla="*/ 1 w 1"/>
                <a:gd name="T1" fmla="*/ 0 h 290"/>
                <a:gd name="T2" fmla="*/ 1 w 1"/>
                <a:gd name="T3" fmla="*/ 145 h 290"/>
                <a:gd name="T4" fmla="*/ 1 w 1"/>
                <a:gd name="T5" fmla="*/ 290 h 290"/>
                <a:gd name="T6" fmla="*/ 0 w 1"/>
                <a:gd name="T7" fmla="*/ 145 h 290"/>
                <a:gd name="T8" fmla="*/ 1 w 1"/>
                <a:gd name="T9" fmla="*/ 0 h 290"/>
              </a:gdLst>
              <a:ahLst/>
              <a:cxnLst>
                <a:cxn ang="0">
                  <a:pos x="T0" y="T1"/>
                </a:cxn>
                <a:cxn ang="0">
                  <a:pos x="T2" y="T3"/>
                </a:cxn>
                <a:cxn ang="0">
                  <a:pos x="T4" y="T5"/>
                </a:cxn>
                <a:cxn ang="0">
                  <a:pos x="T6" y="T7"/>
                </a:cxn>
                <a:cxn ang="0">
                  <a:pos x="T8" y="T9"/>
                </a:cxn>
              </a:cxnLst>
              <a:rect l="0" t="0" r="r" b="b"/>
              <a:pathLst>
                <a:path w="1" h="290">
                  <a:moveTo>
                    <a:pt x="1" y="0"/>
                  </a:moveTo>
                  <a:cubicBezTo>
                    <a:pt x="1" y="49"/>
                    <a:pt x="1" y="97"/>
                    <a:pt x="1" y="145"/>
                  </a:cubicBezTo>
                  <a:cubicBezTo>
                    <a:pt x="1" y="193"/>
                    <a:pt x="1" y="242"/>
                    <a:pt x="1" y="290"/>
                  </a:cubicBezTo>
                  <a:cubicBezTo>
                    <a:pt x="0" y="242"/>
                    <a:pt x="0" y="193"/>
                    <a:pt x="0" y="145"/>
                  </a:cubicBezTo>
                  <a:cubicBezTo>
                    <a:pt x="0" y="97"/>
                    <a:pt x="0" y="49"/>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2">
              <a:extLst>
                <a:ext uri="{FF2B5EF4-FFF2-40B4-BE49-F238E27FC236}">
                  <a16:creationId xmlns:a16="http://schemas.microsoft.com/office/drawing/2014/main" id="{28609D25-799C-4A30-8EAE-4108C375C89B}"/>
                </a:ext>
              </a:extLst>
            </p:cNvPr>
            <p:cNvSpPr>
              <a:spLocks/>
            </p:cNvSpPr>
            <p:nvPr/>
          </p:nvSpPr>
          <p:spPr bwMode="auto">
            <a:xfrm>
              <a:off x="4870" y="2703"/>
              <a:ext cx="5" cy="688"/>
            </a:xfrm>
            <a:custGeom>
              <a:avLst/>
              <a:gdLst>
                <a:gd name="T0" fmla="*/ 1 w 2"/>
                <a:gd name="T1" fmla="*/ 0 h 290"/>
                <a:gd name="T2" fmla="*/ 2 w 2"/>
                <a:gd name="T3" fmla="*/ 145 h 290"/>
                <a:gd name="T4" fmla="*/ 1 w 2"/>
                <a:gd name="T5" fmla="*/ 290 h 290"/>
                <a:gd name="T6" fmla="*/ 0 w 2"/>
                <a:gd name="T7" fmla="*/ 145 h 290"/>
                <a:gd name="T8" fmla="*/ 1 w 2"/>
                <a:gd name="T9" fmla="*/ 0 h 290"/>
              </a:gdLst>
              <a:ahLst/>
              <a:cxnLst>
                <a:cxn ang="0">
                  <a:pos x="T0" y="T1"/>
                </a:cxn>
                <a:cxn ang="0">
                  <a:pos x="T2" y="T3"/>
                </a:cxn>
                <a:cxn ang="0">
                  <a:pos x="T4" y="T5"/>
                </a:cxn>
                <a:cxn ang="0">
                  <a:pos x="T6" y="T7"/>
                </a:cxn>
                <a:cxn ang="0">
                  <a:pos x="T8" y="T9"/>
                </a:cxn>
              </a:cxnLst>
              <a:rect l="0" t="0" r="r" b="b"/>
              <a:pathLst>
                <a:path w="2" h="290">
                  <a:moveTo>
                    <a:pt x="1" y="0"/>
                  </a:moveTo>
                  <a:cubicBezTo>
                    <a:pt x="2" y="49"/>
                    <a:pt x="2" y="97"/>
                    <a:pt x="2" y="145"/>
                  </a:cubicBezTo>
                  <a:cubicBezTo>
                    <a:pt x="2" y="193"/>
                    <a:pt x="2" y="242"/>
                    <a:pt x="1" y="290"/>
                  </a:cubicBezTo>
                  <a:cubicBezTo>
                    <a:pt x="0" y="242"/>
                    <a:pt x="0" y="193"/>
                    <a:pt x="0" y="145"/>
                  </a:cubicBezTo>
                  <a:cubicBezTo>
                    <a:pt x="0" y="97"/>
                    <a:pt x="0" y="49"/>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3">
              <a:extLst>
                <a:ext uri="{FF2B5EF4-FFF2-40B4-BE49-F238E27FC236}">
                  <a16:creationId xmlns:a16="http://schemas.microsoft.com/office/drawing/2014/main" id="{D5B4510A-9508-4DC0-A9CD-C66551E9E76B}"/>
                </a:ext>
              </a:extLst>
            </p:cNvPr>
            <p:cNvSpPr>
              <a:spLocks/>
            </p:cNvSpPr>
            <p:nvPr/>
          </p:nvSpPr>
          <p:spPr bwMode="auto">
            <a:xfrm>
              <a:off x="5084" y="2703"/>
              <a:ext cx="4" cy="688"/>
            </a:xfrm>
            <a:custGeom>
              <a:avLst/>
              <a:gdLst>
                <a:gd name="T0" fmla="*/ 1 w 2"/>
                <a:gd name="T1" fmla="*/ 0 h 290"/>
                <a:gd name="T2" fmla="*/ 2 w 2"/>
                <a:gd name="T3" fmla="*/ 145 h 290"/>
                <a:gd name="T4" fmla="*/ 1 w 2"/>
                <a:gd name="T5" fmla="*/ 290 h 290"/>
                <a:gd name="T6" fmla="*/ 0 w 2"/>
                <a:gd name="T7" fmla="*/ 145 h 290"/>
                <a:gd name="T8" fmla="*/ 1 w 2"/>
                <a:gd name="T9" fmla="*/ 0 h 290"/>
              </a:gdLst>
              <a:ahLst/>
              <a:cxnLst>
                <a:cxn ang="0">
                  <a:pos x="T0" y="T1"/>
                </a:cxn>
                <a:cxn ang="0">
                  <a:pos x="T2" y="T3"/>
                </a:cxn>
                <a:cxn ang="0">
                  <a:pos x="T4" y="T5"/>
                </a:cxn>
                <a:cxn ang="0">
                  <a:pos x="T6" y="T7"/>
                </a:cxn>
                <a:cxn ang="0">
                  <a:pos x="T8" y="T9"/>
                </a:cxn>
              </a:cxnLst>
              <a:rect l="0" t="0" r="r" b="b"/>
              <a:pathLst>
                <a:path w="2" h="290">
                  <a:moveTo>
                    <a:pt x="1" y="0"/>
                  </a:moveTo>
                  <a:cubicBezTo>
                    <a:pt x="2" y="49"/>
                    <a:pt x="2" y="97"/>
                    <a:pt x="2" y="145"/>
                  </a:cubicBezTo>
                  <a:cubicBezTo>
                    <a:pt x="2" y="193"/>
                    <a:pt x="2" y="242"/>
                    <a:pt x="1" y="290"/>
                  </a:cubicBezTo>
                  <a:cubicBezTo>
                    <a:pt x="1" y="242"/>
                    <a:pt x="1" y="193"/>
                    <a:pt x="0" y="145"/>
                  </a:cubicBezTo>
                  <a:cubicBezTo>
                    <a:pt x="1" y="97"/>
                    <a:pt x="1" y="49"/>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4">
              <a:extLst>
                <a:ext uri="{FF2B5EF4-FFF2-40B4-BE49-F238E27FC236}">
                  <a16:creationId xmlns:a16="http://schemas.microsoft.com/office/drawing/2014/main" id="{2CB8BF28-0BEB-4E85-84ED-254C96515CDE}"/>
                </a:ext>
              </a:extLst>
            </p:cNvPr>
            <p:cNvSpPr>
              <a:spLocks/>
            </p:cNvSpPr>
            <p:nvPr/>
          </p:nvSpPr>
          <p:spPr bwMode="auto">
            <a:xfrm>
              <a:off x="5299" y="2703"/>
              <a:ext cx="5" cy="688"/>
            </a:xfrm>
            <a:custGeom>
              <a:avLst/>
              <a:gdLst>
                <a:gd name="T0" fmla="*/ 1 w 2"/>
                <a:gd name="T1" fmla="*/ 0 h 290"/>
                <a:gd name="T2" fmla="*/ 2 w 2"/>
                <a:gd name="T3" fmla="*/ 145 h 290"/>
                <a:gd name="T4" fmla="*/ 1 w 2"/>
                <a:gd name="T5" fmla="*/ 290 h 290"/>
                <a:gd name="T6" fmla="*/ 0 w 2"/>
                <a:gd name="T7" fmla="*/ 145 h 290"/>
                <a:gd name="T8" fmla="*/ 1 w 2"/>
                <a:gd name="T9" fmla="*/ 0 h 290"/>
              </a:gdLst>
              <a:ahLst/>
              <a:cxnLst>
                <a:cxn ang="0">
                  <a:pos x="T0" y="T1"/>
                </a:cxn>
                <a:cxn ang="0">
                  <a:pos x="T2" y="T3"/>
                </a:cxn>
                <a:cxn ang="0">
                  <a:pos x="T4" y="T5"/>
                </a:cxn>
                <a:cxn ang="0">
                  <a:pos x="T6" y="T7"/>
                </a:cxn>
                <a:cxn ang="0">
                  <a:pos x="T8" y="T9"/>
                </a:cxn>
              </a:cxnLst>
              <a:rect l="0" t="0" r="r" b="b"/>
              <a:pathLst>
                <a:path w="2" h="290">
                  <a:moveTo>
                    <a:pt x="1" y="0"/>
                  </a:moveTo>
                  <a:cubicBezTo>
                    <a:pt x="2" y="49"/>
                    <a:pt x="1" y="97"/>
                    <a:pt x="2" y="145"/>
                  </a:cubicBezTo>
                  <a:cubicBezTo>
                    <a:pt x="1" y="193"/>
                    <a:pt x="2" y="242"/>
                    <a:pt x="1" y="290"/>
                  </a:cubicBezTo>
                  <a:cubicBezTo>
                    <a:pt x="0" y="242"/>
                    <a:pt x="0" y="193"/>
                    <a:pt x="0" y="145"/>
                  </a:cubicBezTo>
                  <a:cubicBezTo>
                    <a:pt x="0" y="97"/>
                    <a:pt x="0" y="49"/>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5">
              <a:extLst>
                <a:ext uri="{FF2B5EF4-FFF2-40B4-BE49-F238E27FC236}">
                  <a16:creationId xmlns:a16="http://schemas.microsoft.com/office/drawing/2014/main" id="{DA7B1CE6-00D8-4C84-A469-5402B1E8BA38}"/>
                </a:ext>
              </a:extLst>
            </p:cNvPr>
            <p:cNvSpPr>
              <a:spLocks/>
            </p:cNvSpPr>
            <p:nvPr/>
          </p:nvSpPr>
          <p:spPr bwMode="auto">
            <a:xfrm>
              <a:off x="5513" y="2703"/>
              <a:ext cx="5" cy="688"/>
            </a:xfrm>
            <a:custGeom>
              <a:avLst/>
              <a:gdLst>
                <a:gd name="T0" fmla="*/ 1 w 2"/>
                <a:gd name="T1" fmla="*/ 0 h 290"/>
                <a:gd name="T2" fmla="*/ 2 w 2"/>
                <a:gd name="T3" fmla="*/ 145 h 290"/>
                <a:gd name="T4" fmla="*/ 1 w 2"/>
                <a:gd name="T5" fmla="*/ 290 h 290"/>
                <a:gd name="T6" fmla="*/ 0 w 2"/>
                <a:gd name="T7" fmla="*/ 145 h 290"/>
                <a:gd name="T8" fmla="*/ 1 w 2"/>
                <a:gd name="T9" fmla="*/ 0 h 290"/>
              </a:gdLst>
              <a:ahLst/>
              <a:cxnLst>
                <a:cxn ang="0">
                  <a:pos x="T0" y="T1"/>
                </a:cxn>
                <a:cxn ang="0">
                  <a:pos x="T2" y="T3"/>
                </a:cxn>
                <a:cxn ang="0">
                  <a:pos x="T4" y="T5"/>
                </a:cxn>
                <a:cxn ang="0">
                  <a:pos x="T6" y="T7"/>
                </a:cxn>
                <a:cxn ang="0">
                  <a:pos x="T8" y="T9"/>
                </a:cxn>
              </a:cxnLst>
              <a:rect l="0" t="0" r="r" b="b"/>
              <a:pathLst>
                <a:path w="2" h="290">
                  <a:moveTo>
                    <a:pt x="1" y="0"/>
                  </a:moveTo>
                  <a:cubicBezTo>
                    <a:pt x="2" y="49"/>
                    <a:pt x="2" y="97"/>
                    <a:pt x="2" y="145"/>
                  </a:cubicBezTo>
                  <a:cubicBezTo>
                    <a:pt x="2" y="193"/>
                    <a:pt x="2" y="242"/>
                    <a:pt x="1" y="290"/>
                  </a:cubicBezTo>
                  <a:cubicBezTo>
                    <a:pt x="0" y="242"/>
                    <a:pt x="1" y="193"/>
                    <a:pt x="0" y="145"/>
                  </a:cubicBezTo>
                  <a:cubicBezTo>
                    <a:pt x="1" y="97"/>
                    <a:pt x="0" y="49"/>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36">
              <a:extLst>
                <a:ext uri="{FF2B5EF4-FFF2-40B4-BE49-F238E27FC236}">
                  <a16:creationId xmlns:a16="http://schemas.microsoft.com/office/drawing/2014/main" id="{82458572-7A99-4D4D-80DE-1DA0D05A0731}"/>
                </a:ext>
              </a:extLst>
            </p:cNvPr>
            <p:cNvSpPr>
              <a:spLocks/>
            </p:cNvSpPr>
            <p:nvPr/>
          </p:nvSpPr>
          <p:spPr bwMode="auto">
            <a:xfrm>
              <a:off x="4436" y="2710"/>
              <a:ext cx="1212" cy="684"/>
            </a:xfrm>
            <a:custGeom>
              <a:avLst/>
              <a:gdLst>
                <a:gd name="T0" fmla="*/ 1 w 511"/>
                <a:gd name="T1" fmla="*/ 0 h 288"/>
                <a:gd name="T2" fmla="*/ 3 w 511"/>
                <a:gd name="T3" fmla="*/ 144 h 288"/>
                <a:gd name="T4" fmla="*/ 3 w 511"/>
                <a:gd name="T5" fmla="*/ 287 h 288"/>
                <a:gd name="T6" fmla="*/ 1 w 511"/>
                <a:gd name="T7" fmla="*/ 286 h 288"/>
                <a:gd name="T8" fmla="*/ 256 w 511"/>
                <a:gd name="T9" fmla="*/ 286 h 288"/>
                <a:gd name="T10" fmla="*/ 384 w 511"/>
                <a:gd name="T11" fmla="*/ 286 h 288"/>
                <a:gd name="T12" fmla="*/ 511 w 511"/>
                <a:gd name="T13" fmla="*/ 287 h 288"/>
                <a:gd name="T14" fmla="*/ 384 w 511"/>
                <a:gd name="T15" fmla="*/ 288 h 288"/>
                <a:gd name="T16" fmla="*/ 256 w 511"/>
                <a:gd name="T17" fmla="*/ 288 h 288"/>
                <a:gd name="T18" fmla="*/ 1 w 511"/>
                <a:gd name="T19" fmla="*/ 288 h 288"/>
                <a:gd name="T20" fmla="*/ 0 w 511"/>
                <a:gd name="T21" fmla="*/ 288 h 288"/>
                <a:gd name="T22" fmla="*/ 0 w 511"/>
                <a:gd name="T23" fmla="*/ 287 h 288"/>
                <a:gd name="T24" fmla="*/ 0 w 511"/>
                <a:gd name="T25" fmla="*/ 144 h 288"/>
                <a:gd name="T26" fmla="*/ 1 w 511"/>
                <a:gd name="T2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1" h="288">
                  <a:moveTo>
                    <a:pt x="1" y="0"/>
                  </a:moveTo>
                  <a:cubicBezTo>
                    <a:pt x="2" y="48"/>
                    <a:pt x="2" y="96"/>
                    <a:pt x="3" y="144"/>
                  </a:cubicBezTo>
                  <a:cubicBezTo>
                    <a:pt x="3" y="287"/>
                    <a:pt x="3" y="287"/>
                    <a:pt x="3" y="287"/>
                  </a:cubicBezTo>
                  <a:cubicBezTo>
                    <a:pt x="1" y="286"/>
                    <a:pt x="1" y="286"/>
                    <a:pt x="1" y="286"/>
                  </a:cubicBezTo>
                  <a:cubicBezTo>
                    <a:pt x="256" y="286"/>
                    <a:pt x="256" y="286"/>
                    <a:pt x="256" y="286"/>
                  </a:cubicBezTo>
                  <a:cubicBezTo>
                    <a:pt x="384" y="286"/>
                    <a:pt x="384" y="286"/>
                    <a:pt x="384" y="286"/>
                  </a:cubicBezTo>
                  <a:cubicBezTo>
                    <a:pt x="511" y="287"/>
                    <a:pt x="511" y="287"/>
                    <a:pt x="511" y="287"/>
                  </a:cubicBezTo>
                  <a:cubicBezTo>
                    <a:pt x="384" y="288"/>
                    <a:pt x="384" y="288"/>
                    <a:pt x="384" y="288"/>
                  </a:cubicBezTo>
                  <a:cubicBezTo>
                    <a:pt x="256" y="288"/>
                    <a:pt x="256" y="288"/>
                    <a:pt x="256" y="288"/>
                  </a:cubicBezTo>
                  <a:cubicBezTo>
                    <a:pt x="1" y="288"/>
                    <a:pt x="1" y="288"/>
                    <a:pt x="1" y="288"/>
                  </a:cubicBezTo>
                  <a:cubicBezTo>
                    <a:pt x="0" y="288"/>
                    <a:pt x="0" y="288"/>
                    <a:pt x="0" y="288"/>
                  </a:cubicBezTo>
                  <a:cubicBezTo>
                    <a:pt x="0" y="287"/>
                    <a:pt x="0" y="287"/>
                    <a:pt x="0" y="287"/>
                  </a:cubicBezTo>
                  <a:cubicBezTo>
                    <a:pt x="0" y="144"/>
                    <a:pt x="0" y="144"/>
                    <a:pt x="0" y="144"/>
                  </a:cubicBezTo>
                  <a:cubicBezTo>
                    <a:pt x="0" y="96"/>
                    <a:pt x="1" y="48"/>
                    <a:pt x="1" y="0"/>
                  </a:cubicBezTo>
                  <a:close/>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7">
              <a:extLst>
                <a:ext uri="{FF2B5EF4-FFF2-40B4-BE49-F238E27FC236}">
                  <a16:creationId xmlns:a16="http://schemas.microsoft.com/office/drawing/2014/main" id="{15C478FF-181E-4AF3-BC01-4524215467A9}"/>
                </a:ext>
              </a:extLst>
            </p:cNvPr>
            <p:cNvSpPr>
              <a:spLocks/>
            </p:cNvSpPr>
            <p:nvPr/>
          </p:nvSpPr>
          <p:spPr bwMode="auto">
            <a:xfrm>
              <a:off x="2091" y="3494"/>
              <a:ext cx="703" cy="591"/>
            </a:xfrm>
            <a:custGeom>
              <a:avLst/>
              <a:gdLst>
                <a:gd name="T0" fmla="*/ 288 w 296"/>
                <a:gd name="T1" fmla="*/ 246 h 249"/>
                <a:gd name="T2" fmla="*/ 25 w 296"/>
                <a:gd name="T3" fmla="*/ 241 h 249"/>
                <a:gd name="T4" fmla="*/ 19 w 296"/>
                <a:gd name="T5" fmla="*/ 159 h 249"/>
                <a:gd name="T6" fmla="*/ 0 w 296"/>
                <a:gd name="T7" fmla="*/ 0 h 249"/>
                <a:gd name="T8" fmla="*/ 164 w 296"/>
                <a:gd name="T9" fmla="*/ 1 h 249"/>
                <a:gd name="T10" fmla="*/ 177 w 296"/>
                <a:gd name="T11" fmla="*/ 160 h 249"/>
                <a:gd name="T12" fmla="*/ 280 w 296"/>
                <a:gd name="T13" fmla="*/ 211 h 249"/>
                <a:gd name="T14" fmla="*/ 288 w 296"/>
                <a:gd name="T15" fmla="*/ 246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249">
                  <a:moveTo>
                    <a:pt x="288" y="246"/>
                  </a:moveTo>
                  <a:cubicBezTo>
                    <a:pt x="279" y="249"/>
                    <a:pt x="34" y="247"/>
                    <a:pt x="25" y="241"/>
                  </a:cubicBezTo>
                  <a:cubicBezTo>
                    <a:pt x="21" y="238"/>
                    <a:pt x="20" y="203"/>
                    <a:pt x="19" y="159"/>
                  </a:cubicBezTo>
                  <a:cubicBezTo>
                    <a:pt x="18" y="150"/>
                    <a:pt x="0" y="0"/>
                    <a:pt x="0" y="0"/>
                  </a:cubicBezTo>
                  <a:cubicBezTo>
                    <a:pt x="164" y="1"/>
                    <a:pt x="164" y="1"/>
                    <a:pt x="164" y="1"/>
                  </a:cubicBezTo>
                  <a:cubicBezTo>
                    <a:pt x="177" y="160"/>
                    <a:pt x="177" y="160"/>
                    <a:pt x="177" y="160"/>
                  </a:cubicBezTo>
                  <a:cubicBezTo>
                    <a:pt x="177" y="160"/>
                    <a:pt x="270" y="203"/>
                    <a:pt x="280" y="211"/>
                  </a:cubicBezTo>
                  <a:cubicBezTo>
                    <a:pt x="289" y="219"/>
                    <a:pt x="296" y="243"/>
                    <a:pt x="288" y="246"/>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8">
              <a:extLst>
                <a:ext uri="{FF2B5EF4-FFF2-40B4-BE49-F238E27FC236}">
                  <a16:creationId xmlns:a16="http://schemas.microsoft.com/office/drawing/2014/main" id="{4E78B7B9-0CBA-4A2E-A15E-43B6F0FD50F0}"/>
                </a:ext>
              </a:extLst>
            </p:cNvPr>
            <p:cNvSpPr>
              <a:spLocks/>
            </p:cNvSpPr>
            <p:nvPr/>
          </p:nvSpPr>
          <p:spPr bwMode="auto">
            <a:xfrm>
              <a:off x="2129" y="3819"/>
              <a:ext cx="665" cy="266"/>
            </a:xfrm>
            <a:custGeom>
              <a:avLst/>
              <a:gdLst>
                <a:gd name="T0" fmla="*/ 0 w 280"/>
                <a:gd name="T1" fmla="*/ 0 h 112"/>
                <a:gd name="T2" fmla="*/ 3 w 280"/>
                <a:gd name="T3" fmla="*/ 22 h 112"/>
                <a:gd name="T4" fmla="*/ 9 w 280"/>
                <a:gd name="T5" fmla="*/ 104 h 112"/>
                <a:gd name="T6" fmla="*/ 272 w 280"/>
                <a:gd name="T7" fmla="*/ 109 h 112"/>
                <a:gd name="T8" fmla="*/ 264 w 280"/>
                <a:gd name="T9" fmla="*/ 74 h 112"/>
                <a:gd name="T10" fmla="*/ 161 w 280"/>
                <a:gd name="T11" fmla="*/ 23 h 112"/>
                <a:gd name="T12" fmla="*/ 159 w 280"/>
                <a:gd name="T13" fmla="*/ 0 h 112"/>
                <a:gd name="T14" fmla="*/ 0 w 280"/>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112">
                  <a:moveTo>
                    <a:pt x="0" y="0"/>
                  </a:moveTo>
                  <a:cubicBezTo>
                    <a:pt x="2" y="12"/>
                    <a:pt x="3" y="20"/>
                    <a:pt x="3" y="22"/>
                  </a:cubicBezTo>
                  <a:cubicBezTo>
                    <a:pt x="4" y="66"/>
                    <a:pt x="5" y="101"/>
                    <a:pt x="9" y="104"/>
                  </a:cubicBezTo>
                  <a:cubicBezTo>
                    <a:pt x="18" y="110"/>
                    <a:pt x="263" y="112"/>
                    <a:pt x="272" y="109"/>
                  </a:cubicBezTo>
                  <a:cubicBezTo>
                    <a:pt x="280" y="106"/>
                    <a:pt x="273" y="82"/>
                    <a:pt x="264" y="74"/>
                  </a:cubicBezTo>
                  <a:cubicBezTo>
                    <a:pt x="254" y="66"/>
                    <a:pt x="161" y="23"/>
                    <a:pt x="161" y="23"/>
                  </a:cubicBezTo>
                  <a:cubicBezTo>
                    <a:pt x="159" y="0"/>
                    <a:pt x="159" y="0"/>
                    <a:pt x="159"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39">
              <a:extLst>
                <a:ext uri="{FF2B5EF4-FFF2-40B4-BE49-F238E27FC236}">
                  <a16:creationId xmlns:a16="http://schemas.microsoft.com/office/drawing/2014/main" id="{6144B4DC-4025-4D43-B62A-1CCA6EB7579A}"/>
                </a:ext>
              </a:extLst>
            </p:cNvPr>
            <p:cNvSpPr>
              <a:spLocks/>
            </p:cNvSpPr>
            <p:nvPr/>
          </p:nvSpPr>
          <p:spPr bwMode="auto">
            <a:xfrm>
              <a:off x="2136" y="3871"/>
              <a:ext cx="658" cy="214"/>
            </a:xfrm>
            <a:custGeom>
              <a:avLst/>
              <a:gdLst>
                <a:gd name="T0" fmla="*/ 269 w 277"/>
                <a:gd name="T1" fmla="*/ 87 h 90"/>
                <a:gd name="T2" fmla="*/ 6 w 277"/>
                <a:gd name="T3" fmla="*/ 82 h 90"/>
                <a:gd name="T4" fmla="*/ 0 w 277"/>
                <a:gd name="T5" fmla="*/ 0 h 90"/>
                <a:gd name="T6" fmla="*/ 158 w 277"/>
                <a:gd name="T7" fmla="*/ 1 h 90"/>
                <a:gd name="T8" fmla="*/ 261 w 277"/>
                <a:gd name="T9" fmla="*/ 52 h 90"/>
                <a:gd name="T10" fmla="*/ 269 w 277"/>
                <a:gd name="T11" fmla="*/ 87 h 90"/>
              </a:gdLst>
              <a:ahLst/>
              <a:cxnLst>
                <a:cxn ang="0">
                  <a:pos x="T0" y="T1"/>
                </a:cxn>
                <a:cxn ang="0">
                  <a:pos x="T2" y="T3"/>
                </a:cxn>
                <a:cxn ang="0">
                  <a:pos x="T4" y="T5"/>
                </a:cxn>
                <a:cxn ang="0">
                  <a:pos x="T6" y="T7"/>
                </a:cxn>
                <a:cxn ang="0">
                  <a:pos x="T8" y="T9"/>
                </a:cxn>
                <a:cxn ang="0">
                  <a:pos x="T10" y="T11"/>
                </a:cxn>
              </a:cxnLst>
              <a:rect l="0" t="0" r="r" b="b"/>
              <a:pathLst>
                <a:path w="277" h="90">
                  <a:moveTo>
                    <a:pt x="269" y="87"/>
                  </a:moveTo>
                  <a:cubicBezTo>
                    <a:pt x="260" y="90"/>
                    <a:pt x="15" y="88"/>
                    <a:pt x="6" y="82"/>
                  </a:cubicBezTo>
                  <a:cubicBezTo>
                    <a:pt x="2" y="79"/>
                    <a:pt x="1" y="44"/>
                    <a:pt x="0" y="0"/>
                  </a:cubicBezTo>
                  <a:cubicBezTo>
                    <a:pt x="158" y="1"/>
                    <a:pt x="158" y="1"/>
                    <a:pt x="158" y="1"/>
                  </a:cubicBezTo>
                  <a:cubicBezTo>
                    <a:pt x="158" y="1"/>
                    <a:pt x="251" y="44"/>
                    <a:pt x="261" y="52"/>
                  </a:cubicBezTo>
                  <a:cubicBezTo>
                    <a:pt x="270" y="60"/>
                    <a:pt x="277" y="84"/>
                    <a:pt x="269" y="87"/>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0">
              <a:extLst>
                <a:ext uri="{FF2B5EF4-FFF2-40B4-BE49-F238E27FC236}">
                  <a16:creationId xmlns:a16="http://schemas.microsoft.com/office/drawing/2014/main" id="{AD6ADEDF-A9DA-454D-B58F-55845E692441}"/>
                </a:ext>
              </a:extLst>
            </p:cNvPr>
            <p:cNvSpPr>
              <a:spLocks/>
            </p:cNvSpPr>
            <p:nvPr/>
          </p:nvSpPr>
          <p:spPr bwMode="auto">
            <a:xfrm>
              <a:off x="2179" y="4047"/>
              <a:ext cx="588" cy="12"/>
            </a:xfrm>
            <a:custGeom>
              <a:avLst/>
              <a:gdLst>
                <a:gd name="T0" fmla="*/ 247 w 248"/>
                <a:gd name="T1" fmla="*/ 3 h 5"/>
                <a:gd name="T2" fmla="*/ 0 w 248"/>
                <a:gd name="T3" fmla="*/ 2 h 5"/>
                <a:gd name="T4" fmla="*/ 0 w 248"/>
                <a:gd name="T5" fmla="*/ 2 h 5"/>
                <a:gd name="T6" fmla="*/ 247 w 248"/>
                <a:gd name="T7" fmla="*/ 4 h 5"/>
                <a:gd name="T8" fmla="*/ 247 w 248"/>
                <a:gd name="T9" fmla="*/ 3 h 5"/>
              </a:gdLst>
              <a:ahLst/>
              <a:cxnLst>
                <a:cxn ang="0">
                  <a:pos x="T0" y="T1"/>
                </a:cxn>
                <a:cxn ang="0">
                  <a:pos x="T2" y="T3"/>
                </a:cxn>
                <a:cxn ang="0">
                  <a:pos x="T4" y="T5"/>
                </a:cxn>
                <a:cxn ang="0">
                  <a:pos x="T6" y="T7"/>
                </a:cxn>
                <a:cxn ang="0">
                  <a:pos x="T8" y="T9"/>
                </a:cxn>
              </a:cxnLst>
              <a:rect l="0" t="0" r="r" b="b"/>
              <a:pathLst>
                <a:path w="248" h="5">
                  <a:moveTo>
                    <a:pt x="247" y="3"/>
                  </a:moveTo>
                  <a:cubicBezTo>
                    <a:pt x="206" y="2"/>
                    <a:pt x="41" y="0"/>
                    <a:pt x="0" y="2"/>
                  </a:cubicBezTo>
                  <a:cubicBezTo>
                    <a:pt x="0" y="2"/>
                    <a:pt x="0" y="2"/>
                    <a:pt x="0" y="2"/>
                  </a:cubicBezTo>
                  <a:cubicBezTo>
                    <a:pt x="41" y="4"/>
                    <a:pt x="206" y="5"/>
                    <a:pt x="247" y="4"/>
                  </a:cubicBezTo>
                  <a:cubicBezTo>
                    <a:pt x="248" y="4"/>
                    <a:pt x="248" y="3"/>
                    <a:pt x="247"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41">
              <a:extLst>
                <a:ext uri="{FF2B5EF4-FFF2-40B4-BE49-F238E27FC236}">
                  <a16:creationId xmlns:a16="http://schemas.microsoft.com/office/drawing/2014/main" id="{80715FD1-3337-4B4C-B9E7-5724FD2384FB}"/>
                </a:ext>
              </a:extLst>
            </p:cNvPr>
            <p:cNvSpPr>
              <a:spLocks/>
            </p:cNvSpPr>
            <p:nvPr/>
          </p:nvSpPr>
          <p:spPr bwMode="auto">
            <a:xfrm>
              <a:off x="2438" y="3883"/>
              <a:ext cx="113" cy="48"/>
            </a:xfrm>
            <a:custGeom>
              <a:avLst/>
              <a:gdLst>
                <a:gd name="T0" fmla="*/ 47 w 48"/>
                <a:gd name="T1" fmla="*/ 1 h 20"/>
                <a:gd name="T2" fmla="*/ 1 w 48"/>
                <a:gd name="T3" fmla="*/ 19 h 20"/>
                <a:gd name="T4" fmla="*/ 2 w 48"/>
                <a:gd name="T5" fmla="*/ 20 h 20"/>
                <a:gd name="T6" fmla="*/ 47 w 48"/>
                <a:gd name="T7" fmla="*/ 3 h 20"/>
                <a:gd name="T8" fmla="*/ 47 w 48"/>
                <a:gd name="T9" fmla="*/ 1 h 20"/>
              </a:gdLst>
              <a:ahLst/>
              <a:cxnLst>
                <a:cxn ang="0">
                  <a:pos x="T0" y="T1"/>
                </a:cxn>
                <a:cxn ang="0">
                  <a:pos x="T2" y="T3"/>
                </a:cxn>
                <a:cxn ang="0">
                  <a:pos x="T4" y="T5"/>
                </a:cxn>
                <a:cxn ang="0">
                  <a:pos x="T6" y="T7"/>
                </a:cxn>
                <a:cxn ang="0">
                  <a:pos x="T8" y="T9"/>
                </a:cxn>
              </a:cxnLst>
              <a:rect l="0" t="0" r="r" b="b"/>
              <a:pathLst>
                <a:path w="48" h="20">
                  <a:moveTo>
                    <a:pt x="47" y="1"/>
                  </a:moveTo>
                  <a:cubicBezTo>
                    <a:pt x="30" y="0"/>
                    <a:pt x="11" y="6"/>
                    <a:pt x="1" y="19"/>
                  </a:cubicBezTo>
                  <a:cubicBezTo>
                    <a:pt x="0" y="20"/>
                    <a:pt x="1" y="20"/>
                    <a:pt x="2" y="20"/>
                  </a:cubicBezTo>
                  <a:cubicBezTo>
                    <a:pt x="16" y="13"/>
                    <a:pt x="31" y="7"/>
                    <a:pt x="47" y="3"/>
                  </a:cubicBezTo>
                  <a:cubicBezTo>
                    <a:pt x="48" y="2"/>
                    <a:pt x="48" y="1"/>
                    <a:pt x="4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2">
              <a:extLst>
                <a:ext uri="{FF2B5EF4-FFF2-40B4-BE49-F238E27FC236}">
                  <a16:creationId xmlns:a16="http://schemas.microsoft.com/office/drawing/2014/main" id="{1FEA40FA-E0B3-47A9-BBC7-338ACDA226C5}"/>
                </a:ext>
              </a:extLst>
            </p:cNvPr>
            <p:cNvSpPr>
              <a:spLocks/>
            </p:cNvSpPr>
            <p:nvPr/>
          </p:nvSpPr>
          <p:spPr bwMode="auto">
            <a:xfrm>
              <a:off x="2468" y="3895"/>
              <a:ext cx="114" cy="47"/>
            </a:xfrm>
            <a:custGeom>
              <a:avLst/>
              <a:gdLst>
                <a:gd name="T0" fmla="*/ 46 w 48"/>
                <a:gd name="T1" fmla="*/ 1 h 20"/>
                <a:gd name="T2" fmla="*/ 0 w 48"/>
                <a:gd name="T3" fmla="*/ 19 h 20"/>
                <a:gd name="T4" fmla="*/ 1 w 48"/>
                <a:gd name="T5" fmla="*/ 20 h 20"/>
                <a:gd name="T6" fmla="*/ 46 w 48"/>
                <a:gd name="T7" fmla="*/ 3 h 20"/>
                <a:gd name="T8" fmla="*/ 46 w 48"/>
                <a:gd name="T9" fmla="*/ 1 h 20"/>
              </a:gdLst>
              <a:ahLst/>
              <a:cxnLst>
                <a:cxn ang="0">
                  <a:pos x="T0" y="T1"/>
                </a:cxn>
                <a:cxn ang="0">
                  <a:pos x="T2" y="T3"/>
                </a:cxn>
                <a:cxn ang="0">
                  <a:pos x="T4" y="T5"/>
                </a:cxn>
                <a:cxn ang="0">
                  <a:pos x="T6" y="T7"/>
                </a:cxn>
                <a:cxn ang="0">
                  <a:pos x="T8" y="T9"/>
                </a:cxn>
              </a:cxnLst>
              <a:rect l="0" t="0" r="r" b="b"/>
              <a:pathLst>
                <a:path w="48" h="20">
                  <a:moveTo>
                    <a:pt x="46" y="1"/>
                  </a:moveTo>
                  <a:cubicBezTo>
                    <a:pt x="30" y="0"/>
                    <a:pt x="11" y="6"/>
                    <a:pt x="0" y="19"/>
                  </a:cubicBezTo>
                  <a:cubicBezTo>
                    <a:pt x="0" y="20"/>
                    <a:pt x="1" y="20"/>
                    <a:pt x="1" y="20"/>
                  </a:cubicBezTo>
                  <a:cubicBezTo>
                    <a:pt x="16" y="13"/>
                    <a:pt x="30" y="7"/>
                    <a:pt x="46" y="3"/>
                  </a:cubicBezTo>
                  <a:cubicBezTo>
                    <a:pt x="48" y="2"/>
                    <a:pt x="47" y="1"/>
                    <a:pt x="46"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43">
              <a:extLst>
                <a:ext uri="{FF2B5EF4-FFF2-40B4-BE49-F238E27FC236}">
                  <a16:creationId xmlns:a16="http://schemas.microsoft.com/office/drawing/2014/main" id="{130DDEC7-C4FA-412D-A286-8C9AB04FC72E}"/>
                </a:ext>
              </a:extLst>
            </p:cNvPr>
            <p:cNvSpPr>
              <a:spLocks/>
            </p:cNvSpPr>
            <p:nvPr/>
          </p:nvSpPr>
          <p:spPr bwMode="auto">
            <a:xfrm>
              <a:off x="2499" y="3907"/>
              <a:ext cx="112" cy="47"/>
            </a:xfrm>
            <a:custGeom>
              <a:avLst/>
              <a:gdLst>
                <a:gd name="T0" fmla="*/ 46 w 47"/>
                <a:gd name="T1" fmla="*/ 1 h 20"/>
                <a:gd name="T2" fmla="*/ 0 w 47"/>
                <a:gd name="T3" fmla="*/ 19 h 20"/>
                <a:gd name="T4" fmla="*/ 1 w 47"/>
                <a:gd name="T5" fmla="*/ 20 h 20"/>
                <a:gd name="T6" fmla="*/ 46 w 47"/>
                <a:gd name="T7" fmla="*/ 3 h 20"/>
                <a:gd name="T8" fmla="*/ 46 w 47"/>
                <a:gd name="T9" fmla="*/ 1 h 20"/>
              </a:gdLst>
              <a:ahLst/>
              <a:cxnLst>
                <a:cxn ang="0">
                  <a:pos x="T0" y="T1"/>
                </a:cxn>
                <a:cxn ang="0">
                  <a:pos x="T2" y="T3"/>
                </a:cxn>
                <a:cxn ang="0">
                  <a:pos x="T4" y="T5"/>
                </a:cxn>
                <a:cxn ang="0">
                  <a:pos x="T6" y="T7"/>
                </a:cxn>
                <a:cxn ang="0">
                  <a:pos x="T8" y="T9"/>
                </a:cxn>
              </a:cxnLst>
              <a:rect l="0" t="0" r="r" b="b"/>
              <a:pathLst>
                <a:path w="47" h="20">
                  <a:moveTo>
                    <a:pt x="46" y="1"/>
                  </a:moveTo>
                  <a:cubicBezTo>
                    <a:pt x="29" y="0"/>
                    <a:pt x="10" y="6"/>
                    <a:pt x="0" y="19"/>
                  </a:cubicBezTo>
                  <a:cubicBezTo>
                    <a:pt x="0" y="20"/>
                    <a:pt x="0" y="20"/>
                    <a:pt x="1" y="20"/>
                  </a:cubicBezTo>
                  <a:cubicBezTo>
                    <a:pt x="16" y="13"/>
                    <a:pt x="30" y="7"/>
                    <a:pt x="46" y="3"/>
                  </a:cubicBezTo>
                  <a:cubicBezTo>
                    <a:pt x="47" y="2"/>
                    <a:pt x="47" y="1"/>
                    <a:pt x="46"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4">
              <a:extLst>
                <a:ext uri="{FF2B5EF4-FFF2-40B4-BE49-F238E27FC236}">
                  <a16:creationId xmlns:a16="http://schemas.microsoft.com/office/drawing/2014/main" id="{8F8471B2-E365-46E4-A390-1B6D5C8259C6}"/>
                </a:ext>
              </a:extLst>
            </p:cNvPr>
            <p:cNvSpPr>
              <a:spLocks/>
            </p:cNvSpPr>
            <p:nvPr/>
          </p:nvSpPr>
          <p:spPr bwMode="auto">
            <a:xfrm>
              <a:off x="2528" y="3919"/>
              <a:ext cx="114" cy="50"/>
            </a:xfrm>
            <a:custGeom>
              <a:avLst/>
              <a:gdLst>
                <a:gd name="T0" fmla="*/ 47 w 48"/>
                <a:gd name="T1" fmla="*/ 1 h 21"/>
                <a:gd name="T2" fmla="*/ 1 w 48"/>
                <a:gd name="T3" fmla="*/ 19 h 21"/>
                <a:gd name="T4" fmla="*/ 1 w 48"/>
                <a:gd name="T5" fmla="*/ 20 h 21"/>
                <a:gd name="T6" fmla="*/ 47 w 48"/>
                <a:gd name="T7" fmla="*/ 3 h 21"/>
                <a:gd name="T8" fmla="*/ 47 w 48"/>
                <a:gd name="T9" fmla="*/ 1 h 21"/>
              </a:gdLst>
              <a:ahLst/>
              <a:cxnLst>
                <a:cxn ang="0">
                  <a:pos x="T0" y="T1"/>
                </a:cxn>
                <a:cxn ang="0">
                  <a:pos x="T2" y="T3"/>
                </a:cxn>
                <a:cxn ang="0">
                  <a:pos x="T4" y="T5"/>
                </a:cxn>
                <a:cxn ang="0">
                  <a:pos x="T6" y="T7"/>
                </a:cxn>
                <a:cxn ang="0">
                  <a:pos x="T8" y="T9"/>
                </a:cxn>
              </a:cxnLst>
              <a:rect l="0" t="0" r="r" b="b"/>
              <a:pathLst>
                <a:path w="48" h="21">
                  <a:moveTo>
                    <a:pt x="47" y="1"/>
                  </a:moveTo>
                  <a:cubicBezTo>
                    <a:pt x="30" y="0"/>
                    <a:pt x="11" y="6"/>
                    <a:pt x="1" y="19"/>
                  </a:cubicBezTo>
                  <a:cubicBezTo>
                    <a:pt x="0" y="20"/>
                    <a:pt x="1" y="21"/>
                    <a:pt x="1" y="20"/>
                  </a:cubicBezTo>
                  <a:cubicBezTo>
                    <a:pt x="16" y="13"/>
                    <a:pt x="31" y="7"/>
                    <a:pt x="47" y="3"/>
                  </a:cubicBezTo>
                  <a:cubicBezTo>
                    <a:pt x="48" y="3"/>
                    <a:pt x="48" y="1"/>
                    <a:pt x="4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45">
              <a:extLst>
                <a:ext uri="{FF2B5EF4-FFF2-40B4-BE49-F238E27FC236}">
                  <a16:creationId xmlns:a16="http://schemas.microsoft.com/office/drawing/2014/main" id="{3816C296-4E0B-4F8A-864C-4559EABB4201}"/>
                </a:ext>
              </a:extLst>
            </p:cNvPr>
            <p:cNvSpPr>
              <a:spLocks/>
            </p:cNvSpPr>
            <p:nvPr/>
          </p:nvSpPr>
          <p:spPr bwMode="auto">
            <a:xfrm>
              <a:off x="1538" y="2052"/>
              <a:ext cx="1006" cy="1829"/>
            </a:xfrm>
            <a:custGeom>
              <a:avLst/>
              <a:gdLst>
                <a:gd name="T0" fmla="*/ 0 w 424"/>
                <a:gd name="T1" fmla="*/ 0 h 770"/>
                <a:gd name="T2" fmla="*/ 191 w 424"/>
                <a:gd name="T3" fmla="*/ 348 h 770"/>
                <a:gd name="T4" fmla="*/ 241 w 424"/>
                <a:gd name="T5" fmla="*/ 770 h 770"/>
                <a:gd name="T6" fmla="*/ 424 w 424"/>
                <a:gd name="T7" fmla="*/ 769 h 770"/>
                <a:gd name="T8" fmla="*/ 357 w 424"/>
                <a:gd name="T9" fmla="*/ 323 h 770"/>
                <a:gd name="T10" fmla="*/ 209 w 424"/>
                <a:gd name="T11" fmla="*/ 45 h 770"/>
                <a:gd name="T12" fmla="*/ 207 w 424"/>
                <a:gd name="T13" fmla="*/ 9 h 770"/>
                <a:gd name="T14" fmla="*/ 0 w 424"/>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770">
                  <a:moveTo>
                    <a:pt x="0" y="0"/>
                  </a:moveTo>
                  <a:cubicBezTo>
                    <a:pt x="0" y="0"/>
                    <a:pt x="186" y="326"/>
                    <a:pt x="191" y="348"/>
                  </a:cubicBezTo>
                  <a:cubicBezTo>
                    <a:pt x="198" y="383"/>
                    <a:pt x="241" y="770"/>
                    <a:pt x="241" y="770"/>
                  </a:cubicBezTo>
                  <a:cubicBezTo>
                    <a:pt x="424" y="769"/>
                    <a:pt x="424" y="769"/>
                    <a:pt x="424" y="769"/>
                  </a:cubicBezTo>
                  <a:cubicBezTo>
                    <a:pt x="424" y="769"/>
                    <a:pt x="388" y="423"/>
                    <a:pt x="357" y="323"/>
                  </a:cubicBezTo>
                  <a:cubicBezTo>
                    <a:pt x="340" y="268"/>
                    <a:pt x="251" y="119"/>
                    <a:pt x="209" y="45"/>
                  </a:cubicBezTo>
                  <a:cubicBezTo>
                    <a:pt x="206" y="39"/>
                    <a:pt x="207" y="9"/>
                    <a:pt x="207" y="9"/>
                  </a:cubicBezTo>
                  <a:lnTo>
                    <a:pt x="0" y="0"/>
                  </a:ln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46">
              <a:extLst>
                <a:ext uri="{FF2B5EF4-FFF2-40B4-BE49-F238E27FC236}">
                  <a16:creationId xmlns:a16="http://schemas.microsoft.com/office/drawing/2014/main" id="{F6614E0B-ACC4-4708-AE0B-9D31FCD5E185}"/>
                </a:ext>
              </a:extLst>
            </p:cNvPr>
            <p:cNvSpPr>
              <a:spLocks/>
            </p:cNvSpPr>
            <p:nvPr/>
          </p:nvSpPr>
          <p:spPr bwMode="auto">
            <a:xfrm>
              <a:off x="2141" y="3798"/>
              <a:ext cx="363" cy="14"/>
            </a:xfrm>
            <a:custGeom>
              <a:avLst/>
              <a:gdLst>
                <a:gd name="T0" fmla="*/ 152 w 153"/>
                <a:gd name="T1" fmla="*/ 3 h 6"/>
                <a:gd name="T2" fmla="*/ 0 w 153"/>
                <a:gd name="T3" fmla="*/ 3 h 6"/>
                <a:gd name="T4" fmla="*/ 0 w 153"/>
                <a:gd name="T5" fmla="*/ 4 h 6"/>
                <a:gd name="T6" fmla="*/ 152 w 153"/>
                <a:gd name="T7" fmla="*/ 4 h 6"/>
                <a:gd name="T8" fmla="*/ 152 w 153"/>
                <a:gd name="T9" fmla="*/ 3 h 6"/>
              </a:gdLst>
              <a:ahLst/>
              <a:cxnLst>
                <a:cxn ang="0">
                  <a:pos x="T0" y="T1"/>
                </a:cxn>
                <a:cxn ang="0">
                  <a:pos x="T2" y="T3"/>
                </a:cxn>
                <a:cxn ang="0">
                  <a:pos x="T4" y="T5"/>
                </a:cxn>
                <a:cxn ang="0">
                  <a:pos x="T6" y="T7"/>
                </a:cxn>
                <a:cxn ang="0">
                  <a:pos x="T8" y="T9"/>
                </a:cxn>
              </a:cxnLst>
              <a:rect l="0" t="0" r="r" b="b"/>
              <a:pathLst>
                <a:path w="153" h="6">
                  <a:moveTo>
                    <a:pt x="152" y="3"/>
                  </a:moveTo>
                  <a:cubicBezTo>
                    <a:pt x="124" y="2"/>
                    <a:pt x="38" y="0"/>
                    <a:pt x="0" y="3"/>
                  </a:cubicBezTo>
                  <a:cubicBezTo>
                    <a:pt x="0" y="4"/>
                    <a:pt x="0" y="4"/>
                    <a:pt x="0" y="4"/>
                  </a:cubicBezTo>
                  <a:cubicBezTo>
                    <a:pt x="13" y="6"/>
                    <a:pt x="124" y="4"/>
                    <a:pt x="152" y="4"/>
                  </a:cubicBezTo>
                  <a:cubicBezTo>
                    <a:pt x="153" y="4"/>
                    <a:pt x="153" y="3"/>
                    <a:pt x="152"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47">
              <a:extLst>
                <a:ext uri="{FF2B5EF4-FFF2-40B4-BE49-F238E27FC236}">
                  <a16:creationId xmlns:a16="http://schemas.microsoft.com/office/drawing/2014/main" id="{FFAFD687-5B4E-4EFC-8334-9530CE3467CA}"/>
                </a:ext>
              </a:extLst>
            </p:cNvPr>
            <p:cNvSpPr>
              <a:spLocks/>
            </p:cNvSpPr>
            <p:nvPr/>
          </p:nvSpPr>
          <p:spPr bwMode="auto">
            <a:xfrm>
              <a:off x="1612" y="2121"/>
              <a:ext cx="541" cy="1639"/>
            </a:xfrm>
            <a:custGeom>
              <a:avLst/>
              <a:gdLst>
                <a:gd name="T0" fmla="*/ 1 w 228"/>
                <a:gd name="T1" fmla="*/ 1 h 690"/>
                <a:gd name="T2" fmla="*/ 38 w 228"/>
                <a:gd name="T3" fmla="*/ 59 h 690"/>
                <a:gd name="T4" fmla="*/ 76 w 228"/>
                <a:gd name="T5" fmla="*/ 118 h 690"/>
                <a:gd name="T6" fmla="*/ 148 w 228"/>
                <a:gd name="T7" fmla="*/ 237 h 690"/>
                <a:gd name="T8" fmla="*/ 177 w 228"/>
                <a:gd name="T9" fmla="*/ 295 h 690"/>
                <a:gd name="T10" fmla="*/ 193 w 228"/>
                <a:gd name="T11" fmla="*/ 358 h 690"/>
                <a:gd name="T12" fmla="*/ 201 w 228"/>
                <a:gd name="T13" fmla="*/ 422 h 690"/>
                <a:gd name="T14" fmla="*/ 207 w 228"/>
                <a:gd name="T15" fmla="*/ 490 h 690"/>
                <a:gd name="T16" fmla="*/ 227 w 228"/>
                <a:gd name="T17" fmla="*/ 672 h 690"/>
                <a:gd name="T18" fmla="*/ 228 w 228"/>
                <a:gd name="T19" fmla="*/ 689 h 690"/>
                <a:gd name="T20" fmla="*/ 227 w 228"/>
                <a:gd name="T21" fmla="*/ 689 h 690"/>
                <a:gd name="T22" fmla="*/ 207 w 228"/>
                <a:gd name="T23" fmla="*/ 508 h 690"/>
                <a:gd name="T24" fmla="*/ 200 w 228"/>
                <a:gd name="T25" fmla="*/ 439 h 690"/>
                <a:gd name="T26" fmla="*/ 193 w 228"/>
                <a:gd name="T27" fmla="*/ 374 h 690"/>
                <a:gd name="T28" fmla="*/ 180 w 228"/>
                <a:gd name="T29" fmla="*/ 312 h 690"/>
                <a:gd name="T30" fmla="*/ 153 w 228"/>
                <a:gd name="T31" fmla="*/ 251 h 690"/>
                <a:gd name="T32" fmla="*/ 83 w 228"/>
                <a:gd name="T33" fmla="*/ 133 h 690"/>
                <a:gd name="T34" fmla="*/ 10 w 228"/>
                <a:gd name="T35" fmla="*/ 15 h 690"/>
                <a:gd name="T36" fmla="*/ 0 w 228"/>
                <a:gd name="T37" fmla="*/ 1 h 690"/>
                <a:gd name="T38" fmla="*/ 1 w 228"/>
                <a:gd name="T39" fmla="*/ 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8" h="690">
                  <a:moveTo>
                    <a:pt x="1" y="1"/>
                  </a:moveTo>
                  <a:cubicBezTo>
                    <a:pt x="13" y="20"/>
                    <a:pt x="26" y="40"/>
                    <a:pt x="38" y="59"/>
                  </a:cubicBezTo>
                  <a:cubicBezTo>
                    <a:pt x="51" y="79"/>
                    <a:pt x="63" y="98"/>
                    <a:pt x="76" y="118"/>
                  </a:cubicBezTo>
                  <a:cubicBezTo>
                    <a:pt x="100" y="157"/>
                    <a:pt x="124" y="197"/>
                    <a:pt x="148" y="237"/>
                  </a:cubicBezTo>
                  <a:cubicBezTo>
                    <a:pt x="159" y="256"/>
                    <a:pt x="169" y="275"/>
                    <a:pt x="177" y="295"/>
                  </a:cubicBezTo>
                  <a:cubicBezTo>
                    <a:pt x="184" y="315"/>
                    <a:pt x="189" y="336"/>
                    <a:pt x="193" y="358"/>
                  </a:cubicBezTo>
                  <a:cubicBezTo>
                    <a:pt x="196" y="379"/>
                    <a:pt x="198" y="400"/>
                    <a:pt x="201" y="422"/>
                  </a:cubicBezTo>
                  <a:cubicBezTo>
                    <a:pt x="203" y="445"/>
                    <a:pt x="205" y="468"/>
                    <a:pt x="207" y="490"/>
                  </a:cubicBezTo>
                  <a:cubicBezTo>
                    <a:pt x="212" y="537"/>
                    <a:pt x="222" y="625"/>
                    <a:pt x="227" y="672"/>
                  </a:cubicBezTo>
                  <a:cubicBezTo>
                    <a:pt x="227" y="677"/>
                    <a:pt x="228" y="683"/>
                    <a:pt x="228" y="689"/>
                  </a:cubicBezTo>
                  <a:cubicBezTo>
                    <a:pt x="228" y="690"/>
                    <a:pt x="227" y="690"/>
                    <a:pt x="227" y="689"/>
                  </a:cubicBezTo>
                  <a:cubicBezTo>
                    <a:pt x="221" y="643"/>
                    <a:pt x="212" y="555"/>
                    <a:pt x="207" y="508"/>
                  </a:cubicBezTo>
                  <a:cubicBezTo>
                    <a:pt x="205" y="485"/>
                    <a:pt x="203" y="462"/>
                    <a:pt x="200" y="439"/>
                  </a:cubicBezTo>
                  <a:cubicBezTo>
                    <a:pt x="198" y="417"/>
                    <a:pt x="196" y="396"/>
                    <a:pt x="193" y="374"/>
                  </a:cubicBezTo>
                  <a:cubicBezTo>
                    <a:pt x="190" y="353"/>
                    <a:pt x="186" y="332"/>
                    <a:pt x="180" y="312"/>
                  </a:cubicBezTo>
                  <a:cubicBezTo>
                    <a:pt x="173" y="290"/>
                    <a:pt x="164" y="270"/>
                    <a:pt x="153" y="251"/>
                  </a:cubicBezTo>
                  <a:cubicBezTo>
                    <a:pt x="131" y="211"/>
                    <a:pt x="107" y="172"/>
                    <a:pt x="83" y="133"/>
                  </a:cubicBezTo>
                  <a:cubicBezTo>
                    <a:pt x="59" y="93"/>
                    <a:pt x="35" y="54"/>
                    <a:pt x="10" y="15"/>
                  </a:cubicBezTo>
                  <a:cubicBezTo>
                    <a:pt x="7" y="11"/>
                    <a:pt x="3" y="6"/>
                    <a:pt x="0" y="1"/>
                  </a:cubicBezTo>
                  <a:cubicBezTo>
                    <a:pt x="0" y="1"/>
                    <a:pt x="1" y="0"/>
                    <a:pt x="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48">
              <a:extLst>
                <a:ext uri="{FF2B5EF4-FFF2-40B4-BE49-F238E27FC236}">
                  <a16:creationId xmlns:a16="http://schemas.microsoft.com/office/drawing/2014/main" id="{B26BEBDC-F884-408B-A04B-9DF7549AF298}"/>
                </a:ext>
              </a:extLst>
            </p:cNvPr>
            <p:cNvSpPr>
              <a:spLocks/>
            </p:cNvSpPr>
            <p:nvPr/>
          </p:nvSpPr>
          <p:spPr bwMode="auto">
            <a:xfrm>
              <a:off x="1125" y="3353"/>
              <a:ext cx="622" cy="758"/>
            </a:xfrm>
            <a:custGeom>
              <a:avLst/>
              <a:gdLst>
                <a:gd name="T0" fmla="*/ 247 w 262"/>
                <a:gd name="T1" fmla="*/ 318 h 319"/>
                <a:gd name="T2" fmla="*/ 0 w 262"/>
                <a:gd name="T3" fmla="*/ 211 h 319"/>
                <a:gd name="T4" fmla="*/ 0 w 262"/>
                <a:gd name="T5" fmla="*/ 210 h 319"/>
                <a:gd name="T6" fmla="*/ 30 w 262"/>
                <a:gd name="T7" fmla="*/ 137 h 319"/>
                <a:gd name="T8" fmla="*/ 111 w 262"/>
                <a:gd name="T9" fmla="*/ 0 h 319"/>
                <a:gd name="T10" fmla="*/ 262 w 262"/>
                <a:gd name="T11" fmla="*/ 63 h 319"/>
                <a:gd name="T12" fmla="*/ 176 w 262"/>
                <a:gd name="T13" fmla="*/ 197 h 319"/>
                <a:gd name="T14" fmla="*/ 253 w 262"/>
                <a:gd name="T15" fmla="*/ 283 h 319"/>
                <a:gd name="T16" fmla="*/ 247 w 262"/>
                <a:gd name="T17" fmla="*/ 31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19">
                  <a:moveTo>
                    <a:pt x="247" y="318"/>
                  </a:moveTo>
                  <a:cubicBezTo>
                    <a:pt x="238" y="318"/>
                    <a:pt x="7" y="220"/>
                    <a:pt x="0" y="211"/>
                  </a:cubicBezTo>
                  <a:cubicBezTo>
                    <a:pt x="0" y="211"/>
                    <a:pt x="0" y="210"/>
                    <a:pt x="0" y="210"/>
                  </a:cubicBezTo>
                  <a:cubicBezTo>
                    <a:pt x="0" y="202"/>
                    <a:pt x="16" y="174"/>
                    <a:pt x="30" y="137"/>
                  </a:cubicBezTo>
                  <a:cubicBezTo>
                    <a:pt x="31" y="135"/>
                    <a:pt x="111" y="0"/>
                    <a:pt x="111" y="0"/>
                  </a:cubicBezTo>
                  <a:cubicBezTo>
                    <a:pt x="262" y="63"/>
                    <a:pt x="262" y="63"/>
                    <a:pt x="262" y="63"/>
                  </a:cubicBezTo>
                  <a:cubicBezTo>
                    <a:pt x="176" y="197"/>
                    <a:pt x="176" y="197"/>
                    <a:pt x="176" y="197"/>
                  </a:cubicBezTo>
                  <a:cubicBezTo>
                    <a:pt x="176" y="197"/>
                    <a:pt x="247" y="272"/>
                    <a:pt x="253" y="283"/>
                  </a:cubicBezTo>
                  <a:cubicBezTo>
                    <a:pt x="259" y="293"/>
                    <a:pt x="256" y="319"/>
                    <a:pt x="247" y="318"/>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49">
              <a:extLst>
                <a:ext uri="{FF2B5EF4-FFF2-40B4-BE49-F238E27FC236}">
                  <a16:creationId xmlns:a16="http://schemas.microsoft.com/office/drawing/2014/main" id="{FEB74648-6BD3-4ECA-B796-19ABD1240358}"/>
                </a:ext>
              </a:extLst>
            </p:cNvPr>
            <p:cNvSpPr>
              <a:spLocks/>
            </p:cNvSpPr>
            <p:nvPr/>
          </p:nvSpPr>
          <p:spPr bwMode="auto">
            <a:xfrm>
              <a:off x="1125" y="3629"/>
              <a:ext cx="615" cy="482"/>
            </a:xfrm>
            <a:custGeom>
              <a:avLst/>
              <a:gdLst>
                <a:gd name="T0" fmla="*/ 0 w 259"/>
                <a:gd name="T1" fmla="*/ 94 h 203"/>
                <a:gd name="T2" fmla="*/ 0 w 259"/>
                <a:gd name="T3" fmla="*/ 95 h 203"/>
                <a:gd name="T4" fmla="*/ 247 w 259"/>
                <a:gd name="T5" fmla="*/ 202 h 203"/>
                <a:gd name="T6" fmla="*/ 253 w 259"/>
                <a:gd name="T7" fmla="*/ 167 h 203"/>
                <a:gd name="T8" fmla="*/ 176 w 259"/>
                <a:gd name="T9" fmla="*/ 81 h 203"/>
                <a:gd name="T10" fmla="*/ 189 w 259"/>
                <a:gd name="T11" fmla="*/ 61 h 203"/>
                <a:gd name="T12" fmla="*/ 43 w 259"/>
                <a:gd name="T13" fmla="*/ 0 h 203"/>
                <a:gd name="T14" fmla="*/ 30 w 259"/>
                <a:gd name="T15" fmla="*/ 21 h 203"/>
                <a:gd name="T16" fmla="*/ 0 w 259"/>
                <a:gd name="T17" fmla="*/ 9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203">
                  <a:moveTo>
                    <a:pt x="0" y="94"/>
                  </a:moveTo>
                  <a:cubicBezTo>
                    <a:pt x="0" y="94"/>
                    <a:pt x="0" y="95"/>
                    <a:pt x="0" y="95"/>
                  </a:cubicBezTo>
                  <a:cubicBezTo>
                    <a:pt x="7" y="104"/>
                    <a:pt x="238" y="202"/>
                    <a:pt x="247" y="202"/>
                  </a:cubicBezTo>
                  <a:cubicBezTo>
                    <a:pt x="256" y="203"/>
                    <a:pt x="259" y="177"/>
                    <a:pt x="253" y="167"/>
                  </a:cubicBezTo>
                  <a:cubicBezTo>
                    <a:pt x="247" y="156"/>
                    <a:pt x="176" y="81"/>
                    <a:pt x="176" y="81"/>
                  </a:cubicBezTo>
                  <a:cubicBezTo>
                    <a:pt x="189" y="61"/>
                    <a:pt x="189" y="61"/>
                    <a:pt x="189" y="61"/>
                  </a:cubicBezTo>
                  <a:cubicBezTo>
                    <a:pt x="43" y="0"/>
                    <a:pt x="43" y="0"/>
                    <a:pt x="43" y="0"/>
                  </a:cubicBezTo>
                  <a:cubicBezTo>
                    <a:pt x="35" y="12"/>
                    <a:pt x="31" y="21"/>
                    <a:pt x="30" y="21"/>
                  </a:cubicBezTo>
                  <a:cubicBezTo>
                    <a:pt x="16" y="58"/>
                    <a:pt x="0" y="86"/>
                    <a:pt x="0"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0">
              <a:extLst>
                <a:ext uri="{FF2B5EF4-FFF2-40B4-BE49-F238E27FC236}">
                  <a16:creationId xmlns:a16="http://schemas.microsoft.com/office/drawing/2014/main" id="{6067C017-3B6A-4702-9FA1-171918B038C2}"/>
                </a:ext>
              </a:extLst>
            </p:cNvPr>
            <p:cNvSpPr>
              <a:spLocks/>
            </p:cNvSpPr>
            <p:nvPr/>
          </p:nvSpPr>
          <p:spPr bwMode="auto">
            <a:xfrm>
              <a:off x="1121" y="3679"/>
              <a:ext cx="619" cy="432"/>
            </a:xfrm>
            <a:custGeom>
              <a:avLst/>
              <a:gdLst>
                <a:gd name="T0" fmla="*/ 249 w 261"/>
                <a:gd name="T1" fmla="*/ 181 h 182"/>
                <a:gd name="T2" fmla="*/ 2 w 261"/>
                <a:gd name="T3" fmla="*/ 74 h 182"/>
                <a:gd name="T4" fmla="*/ 32 w 261"/>
                <a:gd name="T5" fmla="*/ 0 h 182"/>
                <a:gd name="T6" fmla="*/ 178 w 261"/>
                <a:gd name="T7" fmla="*/ 60 h 182"/>
                <a:gd name="T8" fmla="*/ 255 w 261"/>
                <a:gd name="T9" fmla="*/ 146 h 182"/>
                <a:gd name="T10" fmla="*/ 249 w 261"/>
                <a:gd name="T11" fmla="*/ 181 h 182"/>
              </a:gdLst>
              <a:ahLst/>
              <a:cxnLst>
                <a:cxn ang="0">
                  <a:pos x="T0" y="T1"/>
                </a:cxn>
                <a:cxn ang="0">
                  <a:pos x="T2" y="T3"/>
                </a:cxn>
                <a:cxn ang="0">
                  <a:pos x="T4" y="T5"/>
                </a:cxn>
                <a:cxn ang="0">
                  <a:pos x="T6" y="T7"/>
                </a:cxn>
                <a:cxn ang="0">
                  <a:pos x="T8" y="T9"/>
                </a:cxn>
                <a:cxn ang="0">
                  <a:pos x="T10" y="T11"/>
                </a:cxn>
              </a:cxnLst>
              <a:rect l="0" t="0" r="r" b="b"/>
              <a:pathLst>
                <a:path w="261" h="182">
                  <a:moveTo>
                    <a:pt x="249" y="181"/>
                  </a:moveTo>
                  <a:cubicBezTo>
                    <a:pt x="240" y="181"/>
                    <a:pt x="9" y="83"/>
                    <a:pt x="2" y="74"/>
                  </a:cubicBezTo>
                  <a:cubicBezTo>
                    <a:pt x="0" y="71"/>
                    <a:pt x="11" y="39"/>
                    <a:pt x="32" y="0"/>
                  </a:cubicBezTo>
                  <a:cubicBezTo>
                    <a:pt x="178" y="60"/>
                    <a:pt x="178" y="60"/>
                    <a:pt x="178" y="60"/>
                  </a:cubicBezTo>
                  <a:cubicBezTo>
                    <a:pt x="178" y="60"/>
                    <a:pt x="249" y="135"/>
                    <a:pt x="255" y="146"/>
                  </a:cubicBezTo>
                  <a:cubicBezTo>
                    <a:pt x="261" y="156"/>
                    <a:pt x="258" y="182"/>
                    <a:pt x="249" y="181"/>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1">
              <a:extLst>
                <a:ext uri="{FF2B5EF4-FFF2-40B4-BE49-F238E27FC236}">
                  <a16:creationId xmlns:a16="http://schemas.microsoft.com/office/drawing/2014/main" id="{3A3D3DCE-292D-450A-885B-E39BAC7DE604}"/>
                </a:ext>
              </a:extLst>
            </p:cNvPr>
            <p:cNvSpPr>
              <a:spLocks/>
            </p:cNvSpPr>
            <p:nvPr/>
          </p:nvSpPr>
          <p:spPr bwMode="auto">
            <a:xfrm>
              <a:off x="1170" y="3862"/>
              <a:ext cx="546" cy="225"/>
            </a:xfrm>
            <a:custGeom>
              <a:avLst/>
              <a:gdLst>
                <a:gd name="T0" fmla="*/ 229 w 230"/>
                <a:gd name="T1" fmla="*/ 94 h 95"/>
                <a:gd name="T2" fmla="*/ 0 w 230"/>
                <a:gd name="T3" fmla="*/ 0 h 95"/>
                <a:gd name="T4" fmla="*/ 0 w 230"/>
                <a:gd name="T5" fmla="*/ 0 h 95"/>
                <a:gd name="T6" fmla="*/ 229 w 230"/>
                <a:gd name="T7" fmla="*/ 95 h 95"/>
                <a:gd name="T8" fmla="*/ 229 w 230"/>
                <a:gd name="T9" fmla="*/ 94 h 95"/>
              </a:gdLst>
              <a:ahLst/>
              <a:cxnLst>
                <a:cxn ang="0">
                  <a:pos x="T0" y="T1"/>
                </a:cxn>
                <a:cxn ang="0">
                  <a:pos x="T2" y="T3"/>
                </a:cxn>
                <a:cxn ang="0">
                  <a:pos x="T4" y="T5"/>
                </a:cxn>
                <a:cxn ang="0">
                  <a:pos x="T6" y="T7"/>
                </a:cxn>
                <a:cxn ang="0">
                  <a:pos x="T8" y="T9"/>
                </a:cxn>
              </a:cxnLst>
              <a:rect l="0" t="0" r="r" b="b"/>
              <a:pathLst>
                <a:path w="230" h="95">
                  <a:moveTo>
                    <a:pt x="229" y="94"/>
                  </a:moveTo>
                  <a:cubicBezTo>
                    <a:pt x="191" y="77"/>
                    <a:pt x="38" y="13"/>
                    <a:pt x="0" y="0"/>
                  </a:cubicBezTo>
                  <a:cubicBezTo>
                    <a:pt x="0" y="0"/>
                    <a:pt x="0" y="0"/>
                    <a:pt x="0" y="0"/>
                  </a:cubicBezTo>
                  <a:cubicBezTo>
                    <a:pt x="37" y="17"/>
                    <a:pt x="190" y="80"/>
                    <a:pt x="229" y="95"/>
                  </a:cubicBezTo>
                  <a:cubicBezTo>
                    <a:pt x="229" y="95"/>
                    <a:pt x="230" y="94"/>
                    <a:pt x="229" y="9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2">
              <a:extLst>
                <a:ext uri="{FF2B5EF4-FFF2-40B4-BE49-F238E27FC236}">
                  <a16:creationId xmlns:a16="http://schemas.microsoft.com/office/drawing/2014/main" id="{6BF36A4F-8B5A-42B9-8C72-AABC806F7233}"/>
                </a:ext>
              </a:extLst>
            </p:cNvPr>
            <p:cNvSpPr>
              <a:spLocks/>
            </p:cNvSpPr>
            <p:nvPr/>
          </p:nvSpPr>
          <p:spPr bwMode="auto">
            <a:xfrm>
              <a:off x="1457" y="3826"/>
              <a:ext cx="122" cy="24"/>
            </a:xfrm>
            <a:custGeom>
              <a:avLst/>
              <a:gdLst>
                <a:gd name="T0" fmla="*/ 50 w 51"/>
                <a:gd name="T1" fmla="*/ 8 h 10"/>
                <a:gd name="T2" fmla="*/ 0 w 51"/>
                <a:gd name="T3" fmla="*/ 8 h 10"/>
                <a:gd name="T4" fmla="*/ 1 w 51"/>
                <a:gd name="T5" fmla="*/ 9 h 10"/>
                <a:gd name="T6" fmla="*/ 49 w 51"/>
                <a:gd name="T7" fmla="*/ 10 h 10"/>
                <a:gd name="T8" fmla="*/ 50 w 51"/>
                <a:gd name="T9" fmla="*/ 8 h 10"/>
              </a:gdLst>
              <a:ahLst/>
              <a:cxnLst>
                <a:cxn ang="0">
                  <a:pos x="T0" y="T1"/>
                </a:cxn>
                <a:cxn ang="0">
                  <a:pos x="T2" y="T3"/>
                </a:cxn>
                <a:cxn ang="0">
                  <a:pos x="T4" y="T5"/>
                </a:cxn>
                <a:cxn ang="0">
                  <a:pos x="T6" y="T7"/>
                </a:cxn>
                <a:cxn ang="0">
                  <a:pos x="T8" y="T9"/>
                </a:cxn>
              </a:cxnLst>
              <a:rect l="0" t="0" r="r" b="b"/>
              <a:pathLst>
                <a:path w="51" h="10">
                  <a:moveTo>
                    <a:pt x="50" y="8"/>
                  </a:moveTo>
                  <a:cubicBezTo>
                    <a:pt x="35" y="2"/>
                    <a:pt x="15" y="0"/>
                    <a:pt x="0" y="8"/>
                  </a:cubicBezTo>
                  <a:cubicBezTo>
                    <a:pt x="0" y="9"/>
                    <a:pt x="0" y="9"/>
                    <a:pt x="1" y="9"/>
                  </a:cubicBezTo>
                  <a:cubicBezTo>
                    <a:pt x="17" y="8"/>
                    <a:pt x="32" y="8"/>
                    <a:pt x="49" y="10"/>
                  </a:cubicBezTo>
                  <a:cubicBezTo>
                    <a:pt x="50" y="10"/>
                    <a:pt x="51" y="9"/>
                    <a:pt x="50"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3">
              <a:extLst>
                <a:ext uri="{FF2B5EF4-FFF2-40B4-BE49-F238E27FC236}">
                  <a16:creationId xmlns:a16="http://schemas.microsoft.com/office/drawing/2014/main" id="{6CB0AFEF-0601-469F-89E7-A2A2F8631CDB}"/>
                </a:ext>
              </a:extLst>
            </p:cNvPr>
            <p:cNvSpPr>
              <a:spLocks/>
            </p:cNvSpPr>
            <p:nvPr/>
          </p:nvSpPr>
          <p:spPr bwMode="auto">
            <a:xfrm>
              <a:off x="1479" y="3847"/>
              <a:ext cx="123" cy="27"/>
            </a:xfrm>
            <a:custGeom>
              <a:avLst/>
              <a:gdLst>
                <a:gd name="T0" fmla="*/ 50 w 52"/>
                <a:gd name="T1" fmla="*/ 9 h 11"/>
                <a:gd name="T2" fmla="*/ 1 w 52"/>
                <a:gd name="T3" fmla="*/ 9 h 11"/>
                <a:gd name="T4" fmla="*/ 1 w 52"/>
                <a:gd name="T5" fmla="*/ 10 h 11"/>
                <a:gd name="T6" fmla="*/ 50 w 52"/>
                <a:gd name="T7" fmla="*/ 11 h 11"/>
                <a:gd name="T8" fmla="*/ 50 w 52"/>
                <a:gd name="T9" fmla="*/ 9 h 11"/>
              </a:gdLst>
              <a:ahLst/>
              <a:cxnLst>
                <a:cxn ang="0">
                  <a:pos x="T0" y="T1"/>
                </a:cxn>
                <a:cxn ang="0">
                  <a:pos x="T2" y="T3"/>
                </a:cxn>
                <a:cxn ang="0">
                  <a:pos x="T4" y="T5"/>
                </a:cxn>
                <a:cxn ang="0">
                  <a:pos x="T6" y="T7"/>
                </a:cxn>
                <a:cxn ang="0">
                  <a:pos x="T8" y="T9"/>
                </a:cxn>
              </a:cxnLst>
              <a:rect l="0" t="0" r="r" b="b"/>
              <a:pathLst>
                <a:path w="52" h="11">
                  <a:moveTo>
                    <a:pt x="50" y="9"/>
                  </a:moveTo>
                  <a:cubicBezTo>
                    <a:pt x="35" y="2"/>
                    <a:pt x="16" y="0"/>
                    <a:pt x="1" y="9"/>
                  </a:cubicBezTo>
                  <a:cubicBezTo>
                    <a:pt x="0" y="9"/>
                    <a:pt x="1" y="10"/>
                    <a:pt x="1" y="10"/>
                  </a:cubicBezTo>
                  <a:cubicBezTo>
                    <a:pt x="18" y="8"/>
                    <a:pt x="33" y="8"/>
                    <a:pt x="50" y="11"/>
                  </a:cubicBezTo>
                  <a:cubicBezTo>
                    <a:pt x="51" y="11"/>
                    <a:pt x="52" y="9"/>
                    <a:pt x="5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4">
              <a:extLst>
                <a:ext uri="{FF2B5EF4-FFF2-40B4-BE49-F238E27FC236}">
                  <a16:creationId xmlns:a16="http://schemas.microsoft.com/office/drawing/2014/main" id="{D27DAA18-F50C-4D9A-81FB-D2C6BA3E688A}"/>
                </a:ext>
              </a:extLst>
            </p:cNvPr>
            <p:cNvSpPr>
              <a:spLocks/>
            </p:cNvSpPr>
            <p:nvPr/>
          </p:nvSpPr>
          <p:spPr bwMode="auto">
            <a:xfrm>
              <a:off x="1503" y="3871"/>
              <a:ext cx="121" cy="24"/>
            </a:xfrm>
            <a:custGeom>
              <a:avLst/>
              <a:gdLst>
                <a:gd name="T0" fmla="*/ 50 w 51"/>
                <a:gd name="T1" fmla="*/ 8 h 10"/>
                <a:gd name="T2" fmla="*/ 1 w 51"/>
                <a:gd name="T3" fmla="*/ 8 h 10"/>
                <a:gd name="T4" fmla="*/ 1 w 51"/>
                <a:gd name="T5" fmla="*/ 9 h 10"/>
                <a:gd name="T6" fmla="*/ 50 w 51"/>
                <a:gd name="T7" fmla="*/ 10 h 10"/>
                <a:gd name="T8" fmla="*/ 50 w 51"/>
                <a:gd name="T9" fmla="*/ 8 h 10"/>
              </a:gdLst>
              <a:ahLst/>
              <a:cxnLst>
                <a:cxn ang="0">
                  <a:pos x="T0" y="T1"/>
                </a:cxn>
                <a:cxn ang="0">
                  <a:pos x="T2" y="T3"/>
                </a:cxn>
                <a:cxn ang="0">
                  <a:pos x="T4" y="T5"/>
                </a:cxn>
                <a:cxn ang="0">
                  <a:pos x="T6" y="T7"/>
                </a:cxn>
                <a:cxn ang="0">
                  <a:pos x="T8" y="T9"/>
                </a:cxn>
              </a:cxnLst>
              <a:rect l="0" t="0" r="r" b="b"/>
              <a:pathLst>
                <a:path w="51" h="10">
                  <a:moveTo>
                    <a:pt x="50" y="8"/>
                  </a:moveTo>
                  <a:cubicBezTo>
                    <a:pt x="35" y="1"/>
                    <a:pt x="15" y="0"/>
                    <a:pt x="1" y="8"/>
                  </a:cubicBezTo>
                  <a:cubicBezTo>
                    <a:pt x="0" y="8"/>
                    <a:pt x="1" y="9"/>
                    <a:pt x="1" y="9"/>
                  </a:cubicBezTo>
                  <a:cubicBezTo>
                    <a:pt x="18" y="8"/>
                    <a:pt x="33" y="8"/>
                    <a:pt x="50" y="10"/>
                  </a:cubicBezTo>
                  <a:cubicBezTo>
                    <a:pt x="51" y="10"/>
                    <a:pt x="51" y="8"/>
                    <a:pt x="50"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5">
              <a:extLst>
                <a:ext uri="{FF2B5EF4-FFF2-40B4-BE49-F238E27FC236}">
                  <a16:creationId xmlns:a16="http://schemas.microsoft.com/office/drawing/2014/main" id="{D039351D-51A7-4328-B1D6-58111A14D662}"/>
                </a:ext>
              </a:extLst>
            </p:cNvPr>
            <p:cNvSpPr>
              <a:spLocks/>
            </p:cNvSpPr>
            <p:nvPr/>
          </p:nvSpPr>
          <p:spPr bwMode="auto">
            <a:xfrm>
              <a:off x="1526" y="3893"/>
              <a:ext cx="121" cy="26"/>
            </a:xfrm>
            <a:custGeom>
              <a:avLst/>
              <a:gdLst>
                <a:gd name="T0" fmla="*/ 50 w 51"/>
                <a:gd name="T1" fmla="*/ 8 h 11"/>
                <a:gd name="T2" fmla="*/ 1 w 51"/>
                <a:gd name="T3" fmla="*/ 8 h 11"/>
                <a:gd name="T4" fmla="*/ 1 w 51"/>
                <a:gd name="T5" fmla="*/ 10 h 11"/>
                <a:gd name="T6" fmla="*/ 50 w 51"/>
                <a:gd name="T7" fmla="*/ 10 h 11"/>
                <a:gd name="T8" fmla="*/ 50 w 51"/>
                <a:gd name="T9" fmla="*/ 8 h 11"/>
              </a:gdLst>
              <a:ahLst/>
              <a:cxnLst>
                <a:cxn ang="0">
                  <a:pos x="T0" y="T1"/>
                </a:cxn>
                <a:cxn ang="0">
                  <a:pos x="T2" y="T3"/>
                </a:cxn>
                <a:cxn ang="0">
                  <a:pos x="T4" y="T5"/>
                </a:cxn>
                <a:cxn ang="0">
                  <a:pos x="T6" y="T7"/>
                </a:cxn>
                <a:cxn ang="0">
                  <a:pos x="T8" y="T9"/>
                </a:cxn>
              </a:cxnLst>
              <a:rect l="0" t="0" r="r" b="b"/>
              <a:pathLst>
                <a:path w="51" h="11">
                  <a:moveTo>
                    <a:pt x="50" y="8"/>
                  </a:moveTo>
                  <a:cubicBezTo>
                    <a:pt x="35" y="2"/>
                    <a:pt x="15" y="0"/>
                    <a:pt x="1" y="8"/>
                  </a:cubicBezTo>
                  <a:cubicBezTo>
                    <a:pt x="0" y="9"/>
                    <a:pt x="0" y="10"/>
                    <a:pt x="1" y="10"/>
                  </a:cubicBezTo>
                  <a:cubicBezTo>
                    <a:pt x="18" y="8"/>
                    <a:pt x="33" y="8"/>
                    <a:pt x="50" y="10"/>
                  </a:cubicBezTo>
                  <a:cubicBezTo>
                    <a:pt x="51" y="11"/>
                    <a:pt x="51" y="9"/>
                    <a:pt x="50"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6">
              <a:extLst>
                <a:ext uri="{FF2B5EF4-FFF2-40B4-BE49-F238E27FC236}">
                  <a16:creationId xmlns:a16="http://schemas.microsoft.com/office/drawing/2014/main" id="{085D3FA3-93C2-4FEB-8A36-6D9430809ED1}"/>
                </a:ext>
              </a:extLst>
            </p:cNvPr>
            <p:cNvSpPr>
              <a:spLocks/>
            </p:cNvSpPr>
            <p:nvPr/>
          </p:nvSpPr>
          <p:spPr bwMode="auto">
            <a:xfrm>
              <a:off x="1154" y="1893"/>
              <a:ext cx="977" cy="1940"/>
            </a:xfrm>
            <a:custGeom>
              <a:avLst/>
              <a:gdLst>
                <a:gd name="T0" fmla="*/ 170 w 412"/>
                <a:gd name="T1" fmla="*/ 817 h 817"/>
                <a:gd name="T2" fmla="*/ 0 w 412"/>
                <a:gd name="T3" fmla="*/ 746 h 817"/>
                <a:gd name="T4" fmla="*/ 235 w 412"/>
                <a:gd name="T5" fmla="*/ 378 h 817"/>
                <a:gd name="T6" fmla="*/ 143 w 412"/>
                <a:gd name="T7" fmla="*/ 126 h 817"/>
                <a:gd name="T8" fmla="*/ 198 w 412"/>
                <a:gd name="T9" fmla="*/ 0 h 817"/>
                <a:gd name="T10" fmla="*/ 369 w 412"/>
                <a:gd name="T11" fmla="*/ 76 h 817"/>
                <a:gd name="T12" fmla="*/ 324 w 412"/>
                <a:gd name="T13" fmla="*/ 123 h 817"/>
                <a:gd name="T14" fmla="*/ 406 w 412"/>
                <a:gd name="T15" fmla="*/ 393 h 817"/>
                <a:gd name="T16" fmla="*/ 170 w 412"/>
                <a:gd name="T17"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817">
                  <a:moveTo>
                    <a:pt x="170" y="817"/>
                  </a:moveTo>
                  <a:cubicBezTo>
                    <a:pt x="0" y="746"/>
                    <a:pt x="0" y="746"/>
                    <a:pt x="0" y="746"/>
                  </a:cubicBezTo>
                  <a:cubicBezTo>
                    <a:pt x="0" y="746"/>
                    <a:pt x="234" y="401"/>
                    <a:pt x="235" y="378"/>
                  </a:cubicBezTo>
                  <a:cubicBezTo>
                    <a:pt x="237" y="357"/>
                    <a:pt x="146" y="178"/>
                    <a:pt x="143" y="126"/>
                  </a:cubicBezTo>
                  <a:cubicBezTo>
                    <a:pt x="140" y="70"/>
                    <a:pt x="168" y="27"/>
                    <a:pt x="198" y="0"/>
                  </a:cubicBezTo>
                  <a:cubicBezTo>
                    <a:pt x="369" y="76"/>
                    <a:pt x="369" y="76"/>
                    <a:pt x="369" y="76"/>
                  </a:cubicBezTo>
                  <a:cubicBezTo>
                    <a:pt x="369" y="76"/>
                    <a:pt x="354" y="106"/>
                    <a:pt x="324" y="123"/>
                  </a:cubicBezTo>
                  <a:cubicBezTo>
                    <a:pt x="324" y="123"/>
                    <a:pt x="412" y="330"/>
                    <a:pt x="406" y="393"/>
                  </a:cubicBezTo>
                  <a:cubicBezTo>
                    <a:pt x="400" y="457"/>
                    <a:pt x="170" y="817"/>
                    <a:pt x="170" y="817"/>
                  </a:cubicBez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7">
              <a:extLst>
                <a:ext uri="{FF2B5EF4-FFF2-40B4-BE49-F238E27FC236}">
                  <a16:creationId xmlns:a16="http://schemas.microsoft.com/office/drawing/2014/main" id="{7B992603-D70C-4FFA-B3A9-0C6E99A54DDF}"/>
                </a:ext>
              </a:extLst>
            </p:cNvPr>
            <p:cNvSpPr>
              <a:spLocks/>
            </p:cNvSpPr>
            <p:nvPr/>
          </p:nvSpPr>
          <p:spPr bwMode="auto">
            <a:xfrm>
              <a:off x="1230" y="3610"/>
              <a:ext cx="346" cy="147"/>
            </a:xfrm>
            <a:custGeom>
              <a:avLst/>
              <a:gdLst>
                <a:gd name="T0" fmla="*/ 146 w 146"/>
                <a:gd name="T1" fmla="*/ 61 h 62"/>
                <a:gd name="T2" fmla="*/ 104 w 146"/>
                <a:gd name="T3" fmla="*/ 42 h 62"/>
                <a:gd name="T4" fmla="*/ 1 w 146"/>
                <a:gd name="T5" fmla="*/ 0 h 62"/>
                <a:gd name="T6" fmla="*/ 0 w 146"/>
                <a:gd name="T7" fmla="*/ 1 h 62"/>
                <a:gd name="T8" fmla="*/ 103 w 146"/>
                <a:gd name="T9" fmla="*/ 45 h 62"/>
                <a:gd name="T10" fmla="*/ 146 w 146"/>
                <a:gd name="T11" fmla="*/ 62 h 62"/>
                <a:gd name="T12" fmla="*/ 146 w 146"/>
                <a:gd name="T13" fmla="*/ 61 h 62"/>
              </a:gdLst>
              <a:ahLst/>
              <a:cxnLst>
                <a:cxn ang="0">
                  <a:pos x="T0" y="T1"/>
                </a:cxn>
                <a:cxn ang="0">
                  <a:pos x="T2" y="T3"/>
                </a:cxn>
                <a:cxn ang="0">
                  <a:pos x="T4" y="T5"/>
                </a:cxn>
                <a:cxn ang="0">
                  <a:pos x="T6" y="T7"/>
                </a:cxn>
                <a:cxn ang="0">
                  <a:pos x="T8" y="T9"/>
                </a:cxn>
                <a:cxn ang="0">
                  <a:pos x="T10" y="T11"/>
                </a:cxn>
                <a:cxn ang="0">
                  <a:pos x="T12" y="T13"/>
                </a:cxn>
              </a:cxnLst>
              <a:rect l="0" t="0" r="r" b="b"/>
              <a:pathLst>
                <a:path w="146" h="62">
                  <a:moveTo>
                    <a:pt x="146" y="61"/>
                  </a:moveTo>
                  <a:cubicBezTo>
                    <a:pt x="121" y="50"/>
                    <a:pt x="129" y="53"/>
                    <a:pt x="104" y="42"/>
                  </a:cubicBezTo>
                  <a:cubicBezTo>
                    <a:pt x="92" y="37"/>
                    <a:pt x="13" y="3"/>
                    <a:pt x="1" y="0"/>
                  </a:cubicBezTo>
                  <a:cubicBezTo>
                    <a:pt x="0" y="1"/>
                    <a:pt x="0" y="1"/>
                    <a:pt x="0" y="1"/>
                  </a:cubicBezTo>
                  <a:cubicBezTo>
                    <a:pt x="11" y="7"/>
                    <a:pt x="91" y="40"/>
                    <a:pt x="103" y="45"/>
                  </a:cubicBezTo>
                  <a:cubicBezTo>
                    <a:pt x="128" y="55"/>
                    <a:pt x="121" y="52"/>
                    <a:pt x="146" y="62"/>
                  </a:cubicBezTo>
                  <a:cubicBezTo>
                    <a:pt x="146" y="62"/>
                    <a:pt x="146" y="61"/>
                    <a:pt x="146" y="6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8">
              <a:extLst>
                <a:ext uri="{FF2B5EF4-FFF2-40B4-BE49-F238E27FC236}">
                  <a16:creationId xmlns:a16="http://schemas.microsoft.com/office/drawing/2014/main" id="{6BB9AE91-10E7-47F4-A73B-349E041C10BE}"/>
                </a:ext>
              </a:extLst>
            </p:cNvPr>
            <p:cNvSpPr>
              <a:spLocks/>
            </p:cNvSpPr>
            <p:nvPr/>
          </p:nvSpPr>
          <p:spPr bwMode="auto">
            <a:xfrm>
              <a:off x="1863" y="2175"/>
              <a:ext cx="133" cy="43"/>
            </a:xfrm>
            <a:custGeom>
              <a:avLst/>
              <a:gdLst>
                <a:gd name="T0" fmla="*/ 54 w 56"/>
                <a:gd name="T1" fmla="*/ 0 h 18"/>
                <a:gd name="T2" fmla="*/ 0 w 56"/>
                <a:gd name="T3" fmla="*/ 17 h 18"/>
                <a:gd name="T4" fmla="*/ 1 w 56"/>
                <a:gd name="T5" fmla="*/ 18 h 18"/>
                <a:gd name="T6" fmla="*/ 55 w 56"/>
                <a:gd name="T7" fmla="*/ 2 h 18"/>
                <a:gd name="T8" fmla="*/ 54 w 56"/>
                <a:gd name="T9" fmla="*/ 0 h 18"/>
              </a:gdLst>
              <a:ahLst/>
              <a:cxnLst>
                <a:cxn ang="0">
                  <a:pos x="T0" y="T1"/>
                </a:cxn>
                <a:cxn ang="0">
                  <a:pos x="T2" y="T3"/>
                </a:cxn>
                <a:cxn ang="0">
                  <a:pos x="T4" y="T5"/>
                </a:cxn>
                <a:cxn ang="0">
                  <a:pos x="T6" y="T7"/>
                </a:cxn>
                <a:cxn ang="0">
                  <a:pos x="T8" y="T9"/>
                </a:cxn>
              </a:cxnLst>
              <a:rect l="0" t="0" r="r" b="b"/>
              <a:pathLst>
                <a:path w="56" h="18">
                  <a:moveTo>
                    <a:pt x="54" y="0"/>
                  </a:moveTo>
                  <a:cubicBezTo>
                    <a:pt x="36" y="4"/>
                    <a:pt x="18" y="10"/>
                    <a:pt x="0" y="17"/>
                  </a:cubicBezTo>
                  <a:cubicBezTo>
                    <a:pt x="0" y="17"/>
                    <a:pt x="0" y="18"/>
                    <a:pt x="1" y="18"/>
                  </a:cubicBezTo>
                  <a:cubicBezTo>
                    <a:pt x="19" y="13"/>
                    <a:pt x="37" y="8"/>
                    <a:pt x="55" y="2"/>
                  </a:cubicBezTo>
                  <a:cubicBezTo>
                    <a:pt x="56" y="2"/>
                    <a:pt x="56" y="0"/>
                    <a:pt x="5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59">
              <a:extLst>
                <a:ext uri="{FF2B5EF4-FFF2-40B4-BE49-F238E27FC236}">
                  <a16:creationId xmlns:a16="http://schemas.microsoft.com/office/drawing/2014/main" id="{7AE9EB55-F3AB-4DE3-AF21-3C8BCCF1B2FD}"/>
                </a:ext>
              </a:extLst>
            </p:cNvPr>
            <p:cNvSpPr>
              <a:spLocks/>
            </p:cNvSpPr>
            <p:nvPr/>
          </p:nvSpPr>
          <p:spPr bwMode="auto">
            <a:xfrm>
              <a:off x="1925" y="2154"/>
              <a:ext cx="26" cy="48"/>
            </a:xfrm>
            <a:custGeom>
              <a:avLst/>
              <a:gdLst>
                <a:gd name="T0" fmla="*/ 7 w 11"/>
                <a:gd name="T1" fmla="*/ 2 h 20"/>
                <a:gd name="T2" fmla="*/ 3 w 11"/>
                <a:gd name="T3" fmla="*/ 11 h 20"/>
                <a:gd name="T4" fmla="*/ 0 w 11"/>
                <a:gd name="T5" fmla="*/ 19 h 20"/>
                <a:gd name="T6" fmla="*/ 1 w 11"/>
                <a:gd name="T7" fmla="*/ 19 h 20"/>
                <a:gd name="T8" fmla="*/ 6 w 11"/>
                <a:gd name="T9" fmla="*/ 12 h 20"/>
                <a:gd name="T10" fmla="*/ 11 w 11"/>
                <a:gd name="T11" fmla="*/ 3 h 20"/>
                <a:gd name="T12" fmla="*/ 7 w 11"/>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7" y="2"/>
                  </a:moveTo>
                  <a:cubicBezTo>
                    <a:pt x="6" y="5"/>
                    <a:pt x="4" y="8"/>
                    <a:pt x="3" y="11"/>
                  </a:cubicBezTo>
                  <a:cubicBezTo>
                    <a:pt x="2" y="14"/>
                    <a:pt x="0" y="16"/>
                    <a:pt x="0" y="19"/>
                  </a:cubicBezTo>
                  <a:cubicBezTo>
                    <a:pt x="0" y="19"/>
                    <a:pt x="1" y="20"/>
                    <a:pt x="1" y="19"/>
                  </a:cubicBezTo>
                  <a:cubicBezTo>
                    <a:pt x="4" y="17"/>
                    <a:pt x="5" y="14"/>
                    <a:pt x="6" y="12"/>
                  </a:cubicBezTo>
                  <a:cubicBezTo>
                    <a:pt x="7" y="9"/>
                    <a:pt x="9" y="6"/>
                    <a:pt x="11" y="3"/>
                  </a:cubicBezTo>
                  <a:cubicBezTo>
                    <a:pt x="11" y="1"/>
                    <a:pt x="9" y="0"/>
                    <a:pt x="7"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60">
              <a:extLst>
                <a:ext uri="{FF2B5EF4-FFF2-40B4-BE49-F238E27FC236}">
                  <a16:creationId xmlns:a16="http://schemas.microsoft.com/office/drawing/2014/main" id="{D6FD2A38-8619-4305-89F7-23441543BA59}"/>
                </a:ext>
              </a:extLst>
            </p:cNvPr>
            <p:cNvSpPr>
              <a:spLocks/>
            </p:cNvSpPr>
            <p:nvPr/>
          </p:nvSpPr>
          <p:spPr bwMode="auto">
            <a:xfrm>
              <a:off x="1934" y="2078"/>
              <a:ext cx="65" cy="83"/>
            </a:xfrm>
            <a:custGeom>
              <a:avLst/>
              <a:gdLst>
                <a:gd name="T0" fmla="*/ 6 w 27"/>
                <a:gd name="T1" fmla="*/ 17 h 35"/>
                <a:gd name="T2" fmla="*/ 9 w 27"/>
                <a:gd name="T3" fmla="*/ 9 h 35"/>
                <a:gd name="T4" fmla="*/ 13 w 27"/>
                <a:gd name="T5" fmla="*/ 1 h 35"/>
                <a:gd name="T6" fmla="*/ 13 w 27"/>
                <a:gd name="T7" fmla="*/ 1 h 35"/>
                <a:gd name="T8" fmla="*/ 11 w 27"/>
                <a:gd name="T9" fmla="*/ 9 h 35"/>
                <a:gd name="T10" fmla="*/ 8 w 27"/>
                <a:gd name="T11" fmla="*/ 18 h 35"/>
                <a:gd name="T12" fmla="*/ 2 w 27"/>
                <a:gd name="T13" fmla="*/ 33 h 35"/>
                <a:gd name="T14" fmla="*/ 10 w 27"/>
                <a:gd name="T15" fmla="*/ 32 h 35"/>
                <a:gd name="T16" fmla="*/ 16 w 27"/>
                <a:gd name="T17" fmla="*/ 25 h 35"/>
                <a:gd name="T18" fmla="*/ 21 w 27"/>
                <a:gd name="T19" fmla="*/ 15 h 35"/>
                <a:gd name="T20" fmla="*/ 26 w 27"/>
                <a:gd name="T21" fmla="*/ 5 h 35"/>
                <a:gd name="T22" fmla="*/ 27 w 27"/>
                <a:gd name="T23" fmla="*/ 6 h 35"/>
                <a:gd name="T24" fmla="*/ 17 w 27"/>
                <a:gd name="T25" fmla="*/ 27 h 35"/>
                <a:gd name="T26" fmla="*/ 11 w 27"/>
                <a:gd name="T27" fmla="*/ 34 h 35"/>
                <a:gd name="T28" fmla="*/ 1 w 27"/>
                <a:gd name="T29" fmla="*/ 34 h 35"/>
                <a:gd name="T30" fmla="*/ 0 w 27"/>
                <a:gd name="T31" fmla="*/ 34 h 35"/>
                <a:gd name="T32" fmla="*/ 6 w 27"/>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5">
                  <a:moveTo>
                    <a:pt x="6" y="17"/>
                  </a:moveTo>
                  <a:cubicBezTo>
                    <a:pt x="7" y="14"/>
                    <a:pt x="8" y="12"/>
                    <a:pt x="9" y="9"/>
                  </a:cubicBezTo>
                  <a:cubicBezTo>
                    <a:pt x="10" y="6"/>
                    <a:pt x="12" y="4"/>
                    <a:pt x="13" y="1"/>
                  </a:cubicBezTo>
                  <a:cubicBezTo>
                    <a:pt x="13" y="0"/>
                    <a:pt x="14" y="1"/>
                    <a:pt x="13" y="1"/>
                  </a:cubicBezTo>
                  <a:cubicBezTo>
                    <a:pt x="12" y="4"/>
                    <a:pt x="12" y="7"/>
                    <a:pt x="11" y="9"/>
                  </a:cubicBezTo>
                  <a:cubicBezTo>
                    <a:pt x="10" y="12"/>
                    <a:pt x="9" y="15"/>
                    <a:pt x="8" y="18"/>
                  </a:cubicBezTo>
                  <a:cubicBezTo>
                    <a:pt x="6" y="23"/>
                    <a:pt x="4" y="28"/>
                    <a:pt x="2" y="33"/>
                  </a:cubicBezTo>
                  <a:cubicBezTo>
                    <a:pt x="5" y="33"/>
                    <a:pt x="8" y="33"/>
                    <a:pt x="10" y="32"/>
                  </a:cubicBezTo>
                  <a:cubicBezTo>
                    <a:pt x="13" y="30"/>
                    <a:pt x="15" y="27"/>
                    <a:pt x="16" y="25"/>
                  </a:cubicBezTo>
                  <a:cubicBezTo>
                    <a:pt x="18" y="22"/>
                    <a:pt x="19" y="18"/>
                    <a:pt x="21" y="15"/>
                  </a:cubicBezTo>
                  <a:cubicBezTo>
                    <a:pt x="23" y="12"/>
                    <a:pt x="25" y="9"/>
                    <a:pt x="26" y="5"/>
                  </a:cubicBezTo>
                  <a:cubicBezTo>
                    <a:pt x="26" y="5"/>
                    <a:pt x="27" y="5"/>
                    <a:pt x="27" y="6"/>
                  </a:cubicBezTo>
                  <a:cubicBezTo>
                    <a:pt x="24" y="13"/>
                    <a:pt x="21" y="20"/>
                    <a:pt x="17" y="27"/>
                  </a:cubicBezTo>
                  <a:cubicBezTo>
                    <a:pt x="15" y="30"/>
                    <a:pt x="14" y="33"/>
                    <a:pt x="11" y="34"/>
                  </a:cubicBezTo>
                  <a:cubicBezTo>
                    <a:pt x="8" y="35"/>
                    <a:pt x="4" y="35"/>
                    <a:pt x="1" y="34"/>
                  </a:cubicBezTo>
                  <a:cubicBezTo>
                    <a:pt x="0" y="34"/>
                    <a:pt x="0" y="34"/>
                    <a:pt x="0" y="34"/>
                  </a:cubicBezTo>
                  <a:cubicBezTo>
                    <a:pt x="2" y="28"/>
                    <a:pt x="4" y="22"/>
                    <a:pt x="6" y="1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1">
              <a:extLst>
                <a:ext uri="{FF2B5EF4-FFF2-40B4-BE49-F238E27FC236}">
                  <a16:creationId xmlns:a16="http://schemas.microsoft.com/office/drawing/2014/main" id="{EFA24C5C-8FE4-496E-AED5-97019F917EB2}"/>
                </a:ext>
              </a:extLst>
            </p:cNvPr>
            <p:cNvSpPr>
              <a:spLocks/>
            </p:cNvSpPr>
            <p:nvPr/>
          </p:nvSpPr>
          <p:spPr bwMode="auto">
            <a:xfrm>
              <a:off x="1927" y="2199"/>
              <a:ext cx="190" cy="874"/>
            </a:xfrm>
            <a:custGeom>
              <a:avLst/>
              <a:gdLst>
                <a:gd name="T0" fmla="*/ 1 w 80"/>
                <a:gd name="T1" fmla="*/ 0 h 368"/>
                <a:gd name="T2" fmla="*/ 18 w 80"/>
                <a:gd name="T3" fmla="*/ 40 h 368"/>
                <a:gd name="T4" fmla="*/ 34 w 80"/>
                <a:gd name="T5" fmla="*/ 79 h 368"/>
                <a:gd name="T6" fmla="*/ 61 w 80"/>
                <a:gd name="T7" fmla="*/ 161 h 368"/>
                <a:gd name="T8" fmla="*/ 72 w 80"/>
                <a:gd name="T9" fmla="*/ 202 h 368"/>
                <a:gd name="T10" fmla="*/ 79 w 80"/>
                <a:gd name="T11" fmla="*/ 243 h 368"/>
                <a:gd name="T12" fmla="*/ 75 w 80"/>
                <a:gd name="T13" fmla="*/ 285 h 368"/>
                <a:gd name="T14" fmla="*/ 40 w 80"/>
                <a:gd name="T15" fmla="*/ 361 h 368"/>
                <a:gd name="T16" fmla="*/ 37 w 80"/>
                <a:gd name="T17" fmla="*/ 364 h 368"/>
                <a:gd name="T18" fmla="*/ 75 w 80"/>
                <a:gd name="T19" fmla="*/ 255 h 368"/>
                <a:gd name="T20" fmla="*/ 69 w 80"/>
                <a:gd name="T21" fmla="*/ 211 h 368"/>
                <a:gd name="T22" fmla="*/ 58 w 80"/>
                <a:gd name="T23" fmla="*/ 169 h 368"/>
                <a:gd name="T24" fmla="*/ 33 w 80"/>
                <a:gd name="T25" fmla="*/ 89 h 368"/>
                <a:gd name="T26" fmla="*/ 17 w 80"/>
                <a:gd name="T27" fmla="*/ 45 h 368"/>
                <a:gd name="T28" fmla="*/ 0 w 80"/>
                <a:gd name="T29" fmla="*/ 1 h 368"/>
                <a:gd name="T30" fmla="*/ 1 w 80"/>
                <a:gd name="T3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368">
                  <a:moveTo>
                    <a:pt x="1" y="0"/>
                  </a:moveTo>
                  <a:cubicBezTo>
                    <a:pt x="7" y="14"/>
                    <a:pt x="12" y="27"/>
                    <a:pt x="18" y="40"/>
                  </a:cubicBezTo>
                  <a:cubicBezTo>
                    <a:pt x="24" y="53"/>
                    <a:pt x="29" y="66"/>
                    <a:pt x="34" y="79"/>
                  </a:cubicBezTo>
                  <a:cubicBezTo>
                    <a:pt x="44" y="106"/>
                    <a:pt x="53" y="133"/>
                    <a:pt x="61" y="161"/>
                  </a:cubicBezTo>
                  <a:cubicBezTo>
                    <a:pt x="65" y="174"/>
                    <a:pt x="68" y="188"/>
                    <a:pt x="72" y="202"/>
                  </a:cubicBezTo>
                  <a:cubicBezTo>
                    <a:pt x="75" y="215"/>
                    <a:pt x="78" y="229"/>
                    <a:pt x="79" y="243"/>
                  </a:cubicBezTo>
                  <a:cubicBezTo>
                    <a:pt x="80" y="257"/>
                    <a:pt x="79" y="271"/>
                    <a:pt x="75" y="285"/>
                  </a:cubicBezTo>
                  <a:cubicBezTo>
                    <a:pt x="71" y="299"/>
                    <a:pt x="48" y="350"/>
                    <a:pt x="40" y="361"/>
                  </a:cubicBezTo>
                  <a:cubicBezTo>
                    <a:pt x="35" y="368"/>
                    <a:pt x="35" y="368"/>
                    <a:pt x="37" y="364"/>
                  </a:cubicBezTo>
                  <a:cubicBezTo>
                    <a:pt x="42" y="353"/>
                    <a:pt x="76" y="290"/>
                    <a:pt x="75" y="255"/>
                  </a:cubicBezTo>
                  <a:cubicBezTo>
                    <a:pt x="75" y="241"/>
                    <a:pt x="72" y="224"/>
                    <a:pt x="69" y="211"/>
                  </a:cubicBezTo>
                  <a:cubicBezTo>
                    <a:pt x="66" y="197"/>
                    <a:pt x="62" y="183"/>
                    <a:pt x="58" y="169"/>
                  </a:cubicBezTo>
                  <a:cubicBezTo>
                    <a:pt x="51" y="142"/>
                    <a:pt x="42" y="116"/>
                    <a:pt x="33" y="89"/>
                  </a:cubicBezTo>
                  <a:cubicBezTo>
                    <a:pt x="28" y="75"/>
                    <a:pt x="22" y="60"/>
                    <a:pt x="17" y="45"/>
                  </a:cubicBezTo>
                  <a:cubicBezTo>
                    <a:pt x="12" y="30"/>
                    <a:pt x="6" y="17"/>
                    <a:pt x="0" y="1"/>
                  </a:cubicBezTo>
                  <a:cubicBezTo>
                    <a:pt x="0" y="0"/>
                    <a:pt x="1"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
              <a:extLst>
                <a:ext uri="{FF2B5EF4-FFF2-40B4-BE49-F238E27FC236}">
                  <a16:creationId xmlns:a16="http://schemas.microsoft.com/office/drawing/2014/main" id="{B2DC6141-43A2-4379-93E2-AD28AC498773}"/>
                </a:ext>
              </a:extLst>
            </p:cNvPr>
            <p:cNvSpPr>
              <a:spLocks/>
            </p:cNvSpPr>
            <p:nvPr/>
          </p:nvSpPr>
          <p:spPr bwMode="auto">
            <a:xfrm>
              <a:off x="1621" y="2007"/>
              <a:ext cx="176" cy="104"/>
            </a:xfrm>
            <a:custGeom>
              <a:avLst/>
              <a:gdLst>
                <a:gd name="T0" fmla="*/ 1 w 74"/>
                <a:gd name="T1" fmla="*/ 36 h 44"/>
                <a:gd name="T2" fmla="*/ 11 w 74"/>
                <a:gd name="T3" fmla="*/ 37 h 44"/>
                <a:gd name="T4" fmla="*/ 23 w 74"/>
                <a:gd name="T5" fmla="*/ 39 h 44"/>
                <a:gd name="T6" fmla="*/ 35 w 74"/>
                <a:gd name="T7" fmla="*/ 38 h 44"/>
                <a:gd name="T8" fmla="*/ 47 w 74"/>
                <a:gd name="T9" fmla="*/ 36 h 44"/>
                <a:gd name="T10" fmla="*/ 62 w 74"/>
                <a:gd name="T11" fmla="*/ 20 h 44"/>
                <a:gd name="T12" fmla="*/ 73 w 74"/>
                <a:gd name="T13" fmla="*/ 0 h 44"/>
                <a:gd name="T14" fmla="*/ 74 w 74"/>
                <a:gd name="T15" fmla="*/ 1 h 44"/>
                <a:gd name="T16" fmla="*/ 70 w 74"/>
                <a:gd name="T17" fmla="*/ 13 h 44"/>
                <a:gd name="T18" fmla="*/ 64 w 74"/>
                <a:gd name="T19" fmla="*/ 24 h 44"/>
                <a:gd name="T20" fmla="*/ 49 w 74"/>
                <a:gd name="T21" fmla="*/ 41 h 44"/>
                <a:gd name="T22" fmla="*/ 25 w 74"/>
                <a:gd name="T23" fmla="*/ 44 h 44"/>
                <a:gd name="T24" fmla="*/ 11 w 74"/>
                <a:gd name="T25" fmla="*/ 42 h 44"/>
                <a:gd name="T26" fmla="*/ 1 w 74"/>
                <a:gd name="T27" fmla="*/ 37 h 44"/>
                <a:gd name="T28" fmla="*/ 1 w 74"/>
                <a:gd name="T29"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44">
                  <a:moveTo>
                    <a:pt x="1" y="36"/>
                  </a:moveTo>
                  <a:cubicBezTo>
                    <a:pt x="4" y="35"/>
                    <a:pt x="8" y="37"/>
                    <a:pt x="11" y="37"/>
                  </a:cubicBezTo>
                  <a:cubicBezTo>
                    <a:pt x="15" y="38"/>
                    <a:pt x="19" y="39"/>
                    <a:pt x="23" y="39"/>
                  </a:cubicBezTo>
                  <a:cubicBezTo>
                    <a:pt x="27" y="39"/>
                    <a:pt x="31" y="39"/>
                    <a:pt x="35" y="38"/>
                  </a:cubicBezTo>
                  <a:cubicBezTo>
                    <a:pt x="39" y="38"/>
                    <a:pt x="43" y="38"/>
                    <a:pt x="47" y="36"/>
                  </a:cubicBezTo>
                  <a:cubicBezTo>
                    <a:pt x="53" y="32"/>
                    <a:pt x="58" y="26"/>
                    <a:pt x="62" y="20"/>
                  </a:cubicBezTo>
                  <a:cubicBezTo>
                    <a:pt x="66" y="14"/>
                    <a:pt x="71" y="7"/>
                    <a:pt x="73" y="0"/>
                  </a:cubicBezTo>
                  <a:cubicBezTo>
                    <a:pt x="74" y="0"/>
                    <a:pt x="74" y="0"/>
                    <a:pt x="74" y="1"/>
                  </a:cubicBezTo>
                  <a:cubicBezTo>
                    <a:pt x="73" y="5"/>
                    <a:pt x="72" y="9"/>
                    <a:pt x="70" y="13"/>
                  </a:cubicBezTo>
                  <a:cubicBezTo>
                    <a:pt x="68" y="16"/>
                    <a:pt x="66" y="20"/>
                    <a:pt x="64" y="24"/>
                  </a:cubicBezTo>
                  <a:cubicBezTo>
                    <a:pt x="60" y="30"/>
                    <a:pt x="56" y="37"/>
                    <a:pt x="49" y="41"/>
                  </a:cubicBezTo>
                  <a:cubicBezTo>
                    <a:pt x="42" y="44"/>
                    <a:pt x="33" y="44"/>
                    <a:pt x="25" y="44"/>
                  </a:cubicBezTo>
                  <a:cubicBezTo>
                    <a:pt x="20" y="43"/>
                    <a:pt x="16" y="43"/>
                    <a:pt x="11" y="42"/>
                  </a:cubicBezTo>
                  <a:cubicBezTo>
                    <a:pt x="8" y="41"/>
                    <a:pt x="3" y="40"/>
                    <a:pt x="1" y="37"/>
                  </a:cubicBezTo>
                  <a:cubicBezTo>
                    <a:pt x="0" y="37"/>
                    <a:pt x="0" y="36"/>
                    <a:pt x="1" y="3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3">
              <a:extLst>
                <a:ext uri="{FF2B5EF4-FFF2-40B4-BE49-F238E27FC236}">
                  <a16:creationId xmlns:a16="http://schemas.microsoft.com/office/drawing/2014/main" id="{7E402BEA-64C4-467E-9191-2D4A49AC8095}"/>
                </a:ext>
              </a:extLst>
            </p:cNvPr>
            <p:cNvSpPr>
              <a:spLocks/>
            </p:cNvSpPr>
            <p:nvPr/>
          </p:nvSpPr>
          <p:spPr bwMode="auto">
            <a:xfrm>
              <a:off x="1270" y="1928"/>
              <a:ext cx="491" cy="1663"/>
            </a:xfrm>
            <a:custGeom>
              <a:avLst/>
              <a:gdLst>
                <a:gd name="T0" fmla="*/ 0 w 207"/>
                <a:gd name="T1" fmla="*/ 699 h 700"/>
                <a:gd name="T2" fmla="*/ 102 w 207"/>
                <a:gd name="T3" fmla="*/ 535 h 700"/>
                <a:gd name="T4" fmla="*/ 184 w 207"/>
                <a:gd name="T5" fmla="*/ 406 h 700"/>
                <a:gd name="T6" fmla="*/ 202 w 207"/>
                <a:gd name="T7" fmla="*/ 373 h 700"/>
                <a:gd name="T8" fmla="*/ 200 w 207"/>
                <a:gd name="T9" fmla="*/ 336 h 700"/>
                <a:gd name="T10" fmla="*/ 175 w 207"/>
                <a:gd name="T11" fmla="*/ 270 h 700"/>
                <a:gd name="T12" fmla="*/ 145 w 207"/>
                <a:gd name="T13" fmla="*/ 205 h 700"/>
                <a:gd name="T14" fmla="*/ 117 w 207"/>
                <a:gd name="T15" fmla="*/ 140 h 700"/>
                <a:gd name="T16" fmla="*/ 113 w 207"/>
                <a:gd name="T17" fmla="*/ 74 h 700"/>
                <a:gd name="T18" fmla="*/ 144 w 207"/>
                <a:gd name="T19" fmla="*/ 15 h 700"/>
                <a:gd name="T20" fmla="*/ 155 w 207"/>
                <a:gd name="T21" fmla="*/ 0 h 700"/>
                <a:gd name="T22" fmla="*/ 155 w 207"/>
                <a:gd name="T23" fmla="*/ 1 h 700"/>
                <a:gd name="T24" fmla="*/ 118 w 207"/>
                <a:gd name="T25" fmla="*/ 62 h 700"/>
                <a:gd name="T26" fmla="*/ 111 w 207"/>
                <a:gd name="T27" fmla="*/ 97 h 700"/>
                <a:gd name="T28" fmla="*/ 116 w 207"/>
                <a:gd name="T29" fmla="*/ 132 h 700"/>
                <a:gd name="T30" fmla="*/ 143 w 207"/>
                <a:gd name="T31" fmla="*/ 197 h 700"/>
                <a:gd name="T32" fmla="*/ 173 w 207"/>
                <a:gd name="T33" fmla="*/ 262 h 700"/>
                <a:gd name="T34" fmla="*/ 200 w 207"/>
                <a:gd name="T35" fmla="*/ 328 h 700"/>
                <a:gd name="T36" fmla="*/ 206 w 207"/>
                <a:gd name="T37" fmla="*/ 360 h 700"/>
                <a:gd name="T38" fmla="*/ 194 w 207"/>
                <a:gd name="T39" fmla="*/ 392 h 700"/>
                <a:gd name="T40" fmla="*/ 114 w 207"/>
                <a:gd name="T41" fmla="*/ 521 h 700"/>
                <a:gd name="T42" fmla="*/ 12 w 207"/>
                <a:gd name="T43" fmla="*/ 684 h 700"/>
                <a:gd name="T44" fmla="*/ 1 w 207"/>
                <a:gd name="T45" fmla="*/ 699 h 700"/>
                <a:gd name="T46" fmla="*/ 0 w 207"/>
                <a:gd name="T47" fmla="*/ 699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700">
                  <a:moveTo>
                    <a:pt x="0" y="699"/>
                  </a:moveTo>
                  <a:cubicBezTo>
                    <a:pt x="29" y="657"/>
                    <a:pt x="75" y="578"/>
                    <a:pt x="102" y="535"/>
                  </a:cubicBezTo>
                  <a:cubicBezTo>
                    <a:pt x="130" y="492"/>
                    <a:pt x="157" y="449"/>
                    <a:pt x="184" y="406"/>
                  </a:cubicBezTo>
                  <a:cubicBezTo>
                    <a:pt x="190" y="395"/>
                    <a:pt x="198" y="385"/>
                    <a:pt x="202" y="373"/>
                  </a:cubicBezTo>
                  <a:cubicBezTo>
                    <a:pt x="206" y="361"/>
                    <a:pt x="204" y="349"/>
                    <a:pt x="200" y="336"/>
                  </a:cubicBezTo>
                  <a:cubicBezTo>
                    <a:pt x="193" y="313"/>
                    <a:pt x="184" y="291"/>
                    <a:pt x="175" y="270"/>
                  </a:cubicBezTo>
                  <a:cubicBezTo>
                    <a:pt x="165" y="248"/>
                    <a:pt x="155" y="226"/>
                    <a:pt x="145" y="205"/>
                  </a:cubicBezTo>
                  <a:cubicBezTo>
                    <a:pt x="135" y="184"/>
                    <a:pt x="124" y="162"/>
                    <a:pt x="117" y="140"/>
                  </a:cubicBezTo>
                  <a:cubicBezTo>
                    <a:pt x="109" y="118"/>
                    <a:pt x="107" y="96"/>
                    <a:pt x="113" y="74"/>
                  </a:cubicBezTo>
                  <a:cubicBezTo>
                    <a:pt x="119" y="52"/>
                    <a:pt x="131" y="33"/>
                    <a:pt x="144" y="15"/>
                  </a:cubicBezTo>
                  <a:cubicBezTo>
                    <a:pt x="148" y="10"/>
                    <a:pt x="151" y="5"/>
                    <a:pt x="155" y="0"/>
                  </a:cubicBezTo>
                  <a:cubicBezTo>
                    <a:pt x="155" y="0"/>
                    <a:pt x="156" y="0"/>
                    <a:pt x="155" y="1"/>
                  </a:cubicBezTo>
                  <a:cubicBezTo>
                    <a:pt x="141" y="20"/>
                    <a:pt x="127" y="40"/>
                    <a:pt x="118" y="62"/>
                  </a:cubicBezTo>
                  <a:cubicBezTo>
                    <a:pt x="114" y="73"/>
                    <a:pt x="111" y="85"/>
                    <a:pt x="111" y="97"/>
                  </a:cubicBezTo>
                  <a:cubicBezTo>
                    <a:pt x="110" y="109"/>
                    <a:pt x="113" y="121"/>
                    <a:pt x="116" y="132"/>
                  </a:cubicBezTo>
                  <a:cubicBezTo>
                    <a:pt x="123" y="155"/>
                    <a:pt x="133" y="176"/>
                    <a:pt x="143" y="197"/>
                  </a:cubicBezTo>
                  <a:cubicBezTo>
                    <a:pt x="153" y="219"/>
                    <a:pt x="164" y="240"/>
                    <a:pt x="173" y="262"/>
                  </a:cubicBezTo>
                  <a:cubicBezTo>
                    <a:pt x="183" y="284"/>
                    <a:pt x="192" y="306"/>
                    <a:pt x="200" y="328"/>
                  </a:cubicBezTo>
                  <a:cubicBezTo>
                    <a:pt x="203" y="339"/>
                    <a:pt x="207" y="349"/>
                    <a:pt x="206" y="360"/>
                  </a:cubicBezTo>
                  <a:cubicBezTo>
                    <a:pt x="206" y="372"/>
                    <a:pt x="200" y="382"/>
                    <a:pt x="194" y="392"/>
                  </a:cubicBezTo>
                  <a:cubicBezTo>
                    <a:pt x="168" y="436"/>
                    <a:pt x="141" y="478"/>
                    <a:pt x="114" y="521"/>
                  </a:cubicBezTo>
                  <a:cubicBezTo>
                    <a:pt x="86" y="563"/>
                    <a:pt x="41" y="642"/>
                    <a:pt x="12" y="684"/>
                  </a:cubicBezTo>
                  <a:cubicBezTo>
                    <a:pt x="9" y="689"/>
                    <a:pt x="5" y="694"/>
                    <a:pt x="1" y="699"/>
                  </a:cubicBezTo>
                  <a:cubicBezTo>
                    <a:pt x="1" y="700"/>
                    <a:pt x="0" y="699"/>
                    <a:pt x="0" y="69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4">
              <a:extLst>
                <a:ext uri="{FF2B5EF4-FFF2-40B4-BE49-F238E27FC236}">
                  <a16:creationId xmlns:a16="http://schemas.microsoft.com/office/drawing/2014/main" id="{D4113976-69B1-4779-8AAB-F5307FD2C3A0}"/>
                </a:ext>
              </a:extLst>
            </p:cNvPr>
            <p:cNvSpPr>
              <a:spLocks/>
            </p:cNvSpPr>
            <p:nvPr/>
          </p:nvSpPr>
          <p:spPr bwMode="auto">
            <a:xfrm>
              <a:off x="1908" y="1325"/>
              <a:ext cx="655" cy="772"/>
            </a:xfrm>
            <a:custGeom>
              <a:avLst/>
              <a:gdLst>
                <a:gd name="T0" fmla="*/ 5 w 276"/>
                <a:gd name="T1" fmla="*/ 47 h 325"/>
                <a:gd name="T2" fmla="*/ 105 w 276"/>
                <a:gd name="T3" fmla="*/ 247 h 325"/>
                <a:gd name="T4" fmla="*/ 267 w 276"/>
                <a:gd name="T5" fmla="*/ 311 h 325"/>
                <a:gd name="T6" fmla="*/ 276 w 276"/>
                <a:gd name="T7" fmla="*/ 194 h 325"/>
                <a:gd name="T8" fmla="*/ 148 w 276"/>
                <a:gd name="T9" fmla="*/ 154 h 325"/>
                <a:gd name="T10" fmla="*/ 45 w 276"/>
                <a:gd name="T11" fmla="*/ 34 h 325"/>
                <a:gd name="T12" fmla="*/ 5 w 276"/>
                <a:gd name="T13" fmla="*/ 47 h 325"/>
              </a:gdLst>
              <a:ahLst/>
              <a:cxnLst>
                <a:cxn ang="0">
                  <a:pos x="T0" y="T1"/>
                </a:cxn>
                <a:cxn ang="0">
                  <a:pos x="T2" y="T3"/>
                </a:cxn>
                <a:cxn ang="0">
                  <a:pos x="T4" y="T5"/>
                </a:cxn>
                <a:cxn ang="0">
                  <a:pos x="T6" y="T7"/>
                </a:cxn>
                <a:cxn ang="0">
                  <a:pos x="T8" y="T9"/>
                </a:cxn>
                <a:cxn ang="0">
                  <a:pos x="T10" y="T11"/>
                </a:cxn>
                <a:cxn ang="0">
                  <a:pos x="T12" y="T13"/>
                </a:cxn>
              </a:cxnLst>
              <a:rect l="0" t="0" r="r" b="b"/>
              <a:pathLst>
                <a:path w="276" h="325">
                  <a:moveTo>
                    <a:pt x="5" y="47"/>
                  </a:moveTo>
                  <a:cubicBezTo>
                    <a:pt x="13" y="93"/>
                    <a:pt x="69" y="221"/>
                    <a:pt x="105" y="247"/>
                  </a:cubicBezTo>
                  <a:cubicBezTo>
                    <a:pt x="127" y="263"/>
                    <a:pt x="259" y="325"/>
                    <a:pt x="267" y="311"/>
                  </a:cubicBezTo>
                  <a:cubicBezTo>
                    <a:pt x="275" y="297"/>
                    <a:pt x="276" y="194"/>
                    <a:pt x="276" y="194"/>
                  </a:cubicBezTo>
                  <a:cubicBezTo>
                    <a:pt x="245" y="184"/>
                    <a:pt x="158" y="156"/>
                    <a:pt x="148" y="154"/>
                  </a:cubicBezTo>
                  <a:cubicBezTo>
                    <a:pt x="141" y="153"/>
                    <a:pt x="95" y="94"/>
                    <a:pt x="45" y="34"/>
                  </a:cubicBezTo>
                  <a:cubicBezTo>
                    <a:pt x="18" y="0"/>
                    <a:pt x="0" y="20"/>
                    <a:pt x="5" y="47"/>
                  </a:cubicBezTo>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5">
              <a:extLst>
                <a:ext uri="{FF2B5EF4-FFF2-40B4-BE49-F238E27FC236}">
                  <a16:creationId xmlns:a16="http://schemas.microsoft.com/office/drawing/2014/main" id="{56D0CF03-1095-4955-B99C-9CC269D27FEF}"/>
                </a:ext>
              </a:extLst>
            </p:cNvPr>
            <p:cNvSpPr>
              <a:spLocks/>
            </p:cNvSpPr>
            <p:nvPr/>
          </p:nvSpPr>
          <p:spPr bwMode="auto">
            <a:xfrm>
              <a:off x="1885" y="1311"/>
              <a:ext cx="612" cy="765"/>
            </a:xfrm>
            <a:custGeom>
              <a:avLst/>
              <a:gdLst>
                <a:gd name="T0" fmla="*/ 258 w 258"/>
                <a:gd name="T1" fmla="*/ 184 h 322"/>
                <a:gd name="T2" fmla="*/ 247 w 258"/>
                <a:gd name="T3" fmla="*/ 322 h 322"/>
                <a:gd name="T4" fmla="*/ 106 w 258"/>
                <a:gd name="T5" fmla="*/ 253 h 322"/>
                <a:gd name="T6" fmla="*/ 14 w 258"/>
                <a:gd name="T7" fmla="*/ 66 h 322"/>
                <a:gd name="T8" fmla="*/ 69 w 258"/>
                <a:gd name="T9" fmla="*/ 50 h 322"/>
                <a:gd name="T10" fmla="*/ 159 w 258"/>
                <a:gd name="T11" fmla="*/ 154 h 322"/>
                <a:gd name="T12" fmla="*/ 258 w 258"/>
                <a:gd name="T13" fmla="*/ 184 h 322"/>
              </a:gdLst>
              <a:ahLst/>
              <a:cxnLst>
                <a:cxn ang="0">
                  <a:pos x="T0" y="T1"/>
                </a:cxn>
                <a:cxn ang="0">
                  <a:pos x="T2" y="T3"/>
                </a:cxn>
                <a:cxn ang="0">
                  <a:pos x="T4" y="T5"/>
                </a:cxn>
                <a:cxn ang="0">
                  <a:pos x="T6" y="T7"/>
                </a:cxn>
                <a:cxn ang="0">
                  <a:pos x="T8" y="T9"/>
                </a:cxn>
                <a:cxn ang="0">
                  <a:pos x="T10" y="T11"/>
                </a:cxn>
                <a:cxn ang="0">
                  <a:pos x="T12" y="T13"/>
                </a:cxn>
              </a:cxnLst>
              <a:rect l="0" t="0" r="r" b="b"/>
              <a:pathLst>
                <a:path w="258" h="322">
                  <a:moveTo>
                    <a:pt x="258" y="184"/>
                  </a:moveTo>
                  <a:cubicBezTo>
                    <a:pt x="247" y="322"/>
                    <a:pt x="247" y="322"/>
                    <a:pt x="247" y="322"/>
                  </a:cubicBezTo>
                  <a:cubicBezTo>
                    <a:pt x="247" y="322"/>
                    <a:pt x="138" y="281"/>
                    <a:pt x="106" y="253"/>
                  </a:cubicBezTo>
                  <a:cubicBezTo>
                    <a:pt x="75" y="226"/>
                    <a:pt x="27" y="120"/>
                    <a:pt x="14" y="66"/>
                  </a:cubicBezTo>
                  <a:cubicBezTo>
                    <a:pt x="0" y="11"/>
                    <a:pt x="26" y="0"/>
                    <a:pt x="69" y="50"/>
                  </a:cubicBezTo>
                  <a:cubicBezTo>
                    <a:pt x="105" y="92"/>
                    <a:pt x="152" y="151"/>
                    <a:pt x="159" y="154"/>
                  </a:cubicBezTo>
                  <a:cubicBezTo>
                    <a:pt x="165" y="157"/>
                    <a:pt x="258" y="184"/>
                    <a:pt x="258" y="184"/>
                  </a:cubicBezTo>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6">
              <a:extLst>
                <a:ext uri="{FF2B5EF4-FFF2-40B4-BE49-F238E27FC236}">
                  <a16:creationId xmlns:a16="http://schemas.microsoft.com/office/drawing/2014/main" id="{9A31BEC6-6979-49CE-8D7F-35D08E092668}"/>
                </a:ext>
              </a:extLst>
            </p:cNvPr>
            <p:cNvSpPr>
              <a:spLocks noEditPoints="1"/>
            </p:cNvSpPr>
            <p:nvPr/>
          </p:nvSpPr>
          <p:spPr bwMode="auto">
            <a:xfrm>
              <a:off x="1920" y="1477"/>
              <a:ext cx="560" cy="556"/>
            </a:xfrm>
            <a:custGeom>
              <a:avLst/>
              <a:gdLst>
                <a:gd name="T0" fmla="*/ 9 w 236"/>
                <a:gd name="T1" fmla="*/ 2 h 234"/>
                <a:gd name="T2" fmla="*/ 1 w 236"/>
                <a:gd name="T3" fmla="*/ 4 h 234"/>
                <a:gd name="T4" fmla="*/ 15 w 236"/>
                <a:gd name="T5" fmla="*/ 5 h 234"/>
                <a:gd name="T6" fmla="*/ 16 w 236"/>
                <a:gd name="T7" fmla="*/ 2 h 234"/>
                <a:gd name="T8" fmla="*/ 72 w 236"/>
                <a:gd name="T9" fmla="*/ 11 h 234"/>
                <a:gd name="T10" fmla="*/ 66 w 236"/>
                <a:gd name="T11" fmla="*/ 22 h 234"/>
                <a:gd name="T12" fmla="*/ 72 w 236"/>
                <a:gd name="T13" fmla="*/ 14 h 234"/>
                <a:gd name="T14" fmla="*/ 77 w 236"/>
                <a:gd name="T15" fmla="*/ 7 h 234"/>
                <a:gd name="T16" fmla="*/ 231 w 236"/>
                <a:gd name="T17" fmla="*/ 173 h 234"/>
                <a:gd name="T18" fmla="*/ 221 w 236"/>
                <a:gd name="T19" fmla="*/ 182 h 234"/>
                <a:gd name="T20" fmla="*/ 221 w 236"/>
                <a:gd name="T21" fmla="*/ 185 h 234"/>
                <a:gd name="T22" fmla="*/ 232 w 236"/>
                <a:gd name="T23" fmla="*/ 176 h 234"/>
                <a:gd name="T24" fmla="*/ 107 w 236"/>
                <a:gd name="T25" fmla="*/ 131 h 234"/>
                <a:gd name="T26" fmla="*/ 102 w 236"/>
                <a:gd name="T27" fmla="*/ 139 h 234"/>
                <a:gd name="T28" fmla="*/ 96 w 236"/>
                <a:gd name="T29" fmla="*/ 149 h 234"/>
                <a:gd name="T30" fmla="*/ 102 w 236"/>
                <a:gd name="T31" fmla="*/ 141 h 234"/>
                <a:gd name="T32" fmla="*/ 24 w 236"/>
                <a:gd name="T33" fmla="*/ 62 h 234"/>
                <a:gd name="T34" fmla="*/ 22 w 236"/>
                <a:gd name="T35" fmla="*/ 63 h 234"/>
                <a:gd name="T36" fmla="*/ 24 w 236"/>
                <a:gd name="T37" fmla="*/ 62 h 234"/>
                <a:gd name="T38" fmla="*/ 191 w 236"/>
                <a:gd name="T39" fmla="*/ 230 h 234"/>
                <a:gd name="T40" fmla="*/ 181 w 236"/>
                <a:gd name="T41" fmla="*/ 232 h 234"/>
                <a:gd name="T42" fmla="*/ 185 w 236"/>
                <a:gd name="T43" fmla="*/ 230 h 234"/>
                <a:gd name="T44" fmla="*/ 199 w 236"/>
                <a:gd name="T45" fmla="*/ 230 h 234"/>
                <a:gd name="T46" fmla="*/ 147 w 236"/>
                <a:gd name="T47" fmla="*/ 95 h 234"/>
                <a:gd name="T48" fmla="*/ 133 w 236"/>
                <a:gd name="T49" fmla="*/ 94 h 234"/>
                <a:gd name="T50" fmla="*/ 131 w 236"/>
                <a:gd name="T51" fmla="*/ 97 h 234"/>
                <a:gd name="T52" fmla="*/ 145 w 236"/>
                <a:gd name="T53" fmla="*/ 98 h 234"/>
                <a:gd name="T54" fmla="*/ 147 w 236"/>
                <a:gd name="T55" fmla="*/ 95 h 234"/>
                <a:gd name="T56" fmla="*/ 173 w 236"/>
                <a:gd name="T57" fmla="*/ 141 h 234"/>
                <a:gd name="T58" fmla="*/ 162 w 236"/>
                <a:gd name="T59" fmla="*/ 145 h 234"/>
                <a:gd name="T60" fmla="*/ 172 w 236"/>
                <a:gd name="T61" fmla="*/ 143 h 234"/>
                <a:gd name="T62" fmla="*/ 183 w 236"/>
                <a:gd name="T63" fmla="*/ 140 h 234"/>
                <a:gd name="T64" fmla="*/ 59 w 236"/>
                <a:gd name="T65" fmla="*/ 116 h 234"/>
                <a:gd name="T66" fmla="*/ 46 w 236"/>
                <a:gd name="T67" fmla="*/ 115 h 234"/>
                <a:gd name="T68" fmla="*/ 48 w 236"/>
                <a:gd name="T69" fmla="*/ 116 h 234"/>
                <a:gd name="T70" fmla="*/ 63 w 236"/>
                <a:gd name="T71" fmla="*/ 116 h 234"/>
                <a:gd name="T72" fmla="*/ 233 w 236"/>
                <a:gd name="T73" fmla="*/ 120 h 234"/>
                <a:gd name="T74" fmla="*/ 224 w 236"/>
                <a:gd name="T75" fmla="*/ 109 h 234"/>
                <a:gd name="T76" fmla="*/ 220 w 236"/>
                <a:gd name="T77" fmla="*/ 110 h 234"/>
                <a:gd name="T78" fmla="*/ 229 w 236"/>
                <a:gd name="T79" fmla="*/ 121 h 234"/>
                <a:gd name="T80" fmla="*/ 233 w 236"/>
                <a:gd name="T81" fmla="*/ 120 h 234"/>
                <a:gd name="T82" fmla="*/ 137 w 236"/>
                <a:gd name="T83" fmla="*/ 188 h 234"/>
                <a:gd name="T84" fmla="*/ 126 w 236"/>
                <a:gd name="T85" fmla="*/ 182 h 234"/>
                <a:gd name="T86" fmla="*/ 134 w 236"/>
                <a:gd name="T87" fmla="*/ 188 h 234"/>
                <a:gd name="T88" fmla="*/ 145 w 236"/>
                <a:gd name="T89" fmla="*/ 193 h 234"/>
                <a:gd name="T90" fmla="*/ 89 w 236"/>
                <a:gd name="T91" fmla="*/ 72 h 234"/>
                <a:gd name="T92" fmla="*/ 79 w 236"/>
                <a:gd name="T93" fmla="*/ 62 h 234"/>
                <a:gd name="T94" fmla="*/ 82 w 236"/>
                <a:gd name="T95" fmla="*/ 64 h 234"/>
                <a:gd name="T96" fmla="*/ 91 w 236"/>
                <a:gd name="T97" fmla="*/ 7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6" h="234">
                  <a:moveTo>
                    <a:pt x="16" y="2"/>
                  </a:moveTo>
                  <a:cubicBezTo>
                    <a:pt x="16" y="3"/>
                    <a:pt x="15" y="3"/>
                    <a:pt x="14" y="3"/>
                  </a:cubicBezTo>
                  <a:cubicBezTo>
                    <a:pt x="12" y="4"/>
                    <a:pt x="11" y="3"/>
                    <a:pt x="9" y="2"/>
                  </a:cubicBezTo>
                  <a:cubicBezTo>
                    <a:pt x="8" y="0"/>
                    <a:pt x="5" y="0"/>
                    <a:pt x="2" y="1"/>
                  </a:cubicBezTo>
                  <a:cubicBezTo>
                    <a:pt x="2" y="1"/>
                    <a:pt x="1" y="2"/>
                    <a:pt x="0" y="2"/>
                  </a:cubicBezTo>
                  <a:cubicBezTo>
                    <a:pt x="1" y="3"/>
                    <a:pt x="1" y="3"/>
                    <a:pt x="1" y="4"/>
                  </a:cubicBezTo>
                  <a:cubicBezTo>
                    <a:pt x="2" y="3"/>
                    <a:pt x="2" y="3"/>
                    <a:pt x="3" y="3"/>
                  </a:cubicBezTo>
                  <a:cubicBezTo>
                    <a:pt x="5" y="2"/>
                    <a:pt x="7" y="3"/>
                    <a:pt x="8" y="4"/>
                  </a:cubicBezTo>
                  <a:cubicBezTo>
                    <a:pt x="9" y="6"/>
                    <a:pt x="12" y="6"/>
                    <a:pt x="15" y="5"/>
                  </a:cubicBezTo>
                  <a:cubicBezTo>
                    <a:pt x="16" y="5"/>
                    <a:pt x="17" y="4"/>
                    <a:pt x="17" y="3"/>
                  </a:cubicBezTo>
                  <a:cubicBezTo>
                    <a:pt x="18" y="2"/>
                    <a:pt x="19" y="1"/>
                    <a:pt x="19" y="0"/>
                  </a:cubicBezTo>
                  <a:cubicBezTo>
                    <a:pt x="18" y="1"/>
                    <a:pt x="17" y="2"/>
                    <a:pt x="16" y="2"/>
                  </a:cubicBezTo>
                  <a:moveTo>
                    <a:pt x="77" y="7"/>
                  </a:moveTo>
                  <a:cubicBezTo>
                    <a:pt x="77" y="8"/>
                    <a:pt x="76" y="8"/>
                    <a:pt x="76" y="9"/>
                  </a:cubicBezTo>
                  <a:cubicBezTo>
                    <a:pt x="75" y="10"/>
                    <a:pt x="74" y="11"/>
                    <a:pt x="72" y="11"/>
                  </a:cubicBezTo>
                  <a:cubicBezTo>
                    <a:pt x="70" y="11"/>
                    <a:pt x="67" y="13"/>
                    <a:pt x="66" y="15"/>
                  </a:cubicBezTo>
                  <a:cubicBezTo>
                    <a:pt x="66" y="16"/>
                    <a:pt x="65" y="18"/>
                    <a:pt x="66" y="19"/>
                  </a:cubicBezTo>
                  <a:cubicBezTo>
                    <a:pt x="66" y="20"/>
                    <a:pt x="66" y="21"/>
                    <a:pt x="66" y="22"/>
                  </a:cubicBezTo>
                  <a:cubicBezTo>
                    <a:pt x="67" y="21"/>
                    <a:pt x="67" y="20"/>
                    <a:pt x="67" y="19"/>
                  </a:cubicBezTo>
                  <a:cubicBezTo>
                    <a:pt x="67" y="18"/>
                    <a:pt x="67" y="17"/>
                    <a:pt x="68" y="16"/>
                  </a:cubicBezTo>
                  <a:cubicBezTo>
                    <a:pt x="69" y="15"/>
                    <a:pt x="70" y="14"/>
                    <a:pt x="72" y="14"/>
                  </a:cubicBezTo>
                  <a:cubicBezTo>
                    <a:pt x="75" y="14"/>
                    <a:pt x="77" y="12"/>
                    <a:pt x="78" y="10"/>
                  </a:cubicBezTo>
                  <a:cubicBezTo>
                    <a:pt x="78" y="9"/>
                    <a:pt x="78" y="9"/>
                    <a:pt x="78" y="8"/>
                  </a:cubicBezTo>
                  <a:cubicBezTo>
                    <a:pt x="78" y="8"/>
                    <a:pt x="77" y="7"/>
                    <a:pt x="77" y="7"/>
                  </a:cubicBezTo>
                  <a:moveTo>
                    <a:pt x="233" y="173"/>
                  </a:moveTo>
                  <a:cubicBezTo>
                    <a:pt x="232" y="172"/>
                    <a:pt x="232" y="171"/>
                    <a:pt x="232" y="169"/>
                  </a:cubicBezTo>
                  <a:cubicBezTo>
                    <a:pt x="232" y="171"/>
                    <a:pt x="232" y="172"/>
                    <a:pt x="231" y="173"/>
                  </a:cubicBezTo>
                  <a:cubicBezTo>
                    <a:pt x="231" y="174"/>
                    <a:pt x="231" y="175"/>
                    <a:pt x="231" y="175"/>
                  </a:cubicBezTo>
                  <a:cubicBezTo>
                    <a:pt x="230" y="177"/>
                    <a:pt x="228" y="178"/>
                    <a:pt x="227" y="178"/>
                  </a:cubicBezTo>
                  <a:cubicBezTo>
                    <a:pt x="224" y="178"/>
                    <a:pt x="221" y="179"/>
                    <a:pt x="221" y="182"/>
                  </a:cubicBezTo>
                  <a:cubicBezTo>
                    <a:pt x="220" y="183"/>
                    <a:pt x="220" y="184"/>
                    <a:pt x="220" y="185"/>
                  </a:cubicBezTo>
                  <a:cubicBezTo>
                    <a:pt x="220" y="186"/>
                    <a:pt x="221" y="187"/>
                    <a:pt x="221" y="188"/>
                  </a:cubicBezTo>
                  <a:cubicBezTo>
                    <a:pt x="221" y="187"/>
                    <a:pt x="221" y="186"/>
                    <a:pt x="221" y="185"/>
                  </a:cubicBezTo>
                  <a:cubicBezTo>
                    <a:pt x="222" y="184"/>
                    <a:pt x="222" y="183"/>
                    <a:pt x="222" y="183"/>
                  </a:cubicBezTo>
                  <a:cubicBezTo>
                    <a:pt x="223" y="181"/>
                    <a:pt x="225" y="180"/>
                    <a:pt x="227" y="180"/>
                  </a:cubicBezTo>
                  <a:cubicBezTo>
                    <a:pt x="229" y="180"/>
                    <a:pt x="232" y="179"/>
                    <a:pt x="232" y="176"/>
                  </a:cubicBezTo>
                  <a:cubicBezTo>
                    <a:pt x="233" y="175"/>
                    <a:pt x="233" y="174"/>
                    <a:pt x="233" y="173"/>
                  </a:cubicBezTo>
                  <a:moveTo>
                    <a:pt x="108" y="134"/>
                  </a:moveTo>
                  <a:cubicBezTo>
                    <a:pt x="108" y="133"/>
                    <a:pt x="108" y="132"/>
                    <a:pt x="107" y="131"/>
                  </a:cubicBezTo>
                  <a:cubicBezTo>
                    <a:pt x="107" y="132"/>
                    <a:pt x="107" y="133"/>
                    <a:pt x="107" y="134"/>
                  </a:cubicBezTo>
                  <a:cubicBezTo>
                    <a:pt x="107" y="135"/>
                    <a:pt x="106" y="136"/>
                    <a:pt x="106" y="136"/>
                  </a:cubicBezTo>
                  <a:cubicBezTo>
                    <a:pt x="105" y="138"/>
                    <a:pt x="104" y="139"/>
                    <a:pt x="102" y="139"/>
                  </a:cubicBezTo>
                  <a:cubicBezTo>
                    <a:pt x="99" y="139"/>
                    <a:pt x="97" y="140"/>
                    <a:pt x="96" y="143"/>
                  </a:cubicBezTo>
                  <a:cubicBezTo>
                    <a:pt x="95" y="144"/>
                    <a:pt x="95" y="145"/>
                    <a:pt x="96" y="146"/>
                  </a:cubicBezTo>
                  <a:cubicBezTo>
                    <a:pt x="96" y="147"/>
                    <a:pt x="96" y="148"/>
                    <a:pt x="96" y="149"/>
                  </a:cubicBezTo>
                  <a:cubicBezTo>
                    <a:pt x="96" y="148"/>
                    <a:pt x="97" y="147"/>
                    <a:pt x="97" y="146"/>
                  </a:cubicBezTo>
                  <a:cubicBezTo>
                    <a:pt x="97" y="145"/>
                    <a:pt x="97" y="144"/>
                    <a:pt x="98" y="144"/>
                  </a:cubicBezTo>
                  <a:cubicBezTo>
                    <a:pt x="99" y="142"/>
                    <a:pt x="100" y="141"/>
                    <a:pt x="102" y="141"/>
                  </a:cubicBezTo>
                  <a:cubicBezTo>
                    <a:pt x="105" y="141"/>
                    <a:pt x="107" y="140"/>
                    <a:pt x="108" y="137"/>
                  </a:cubicBezTo>
                  <a:cubicBezTo>
                    <a:pt x="108" y="136"/>
                    <a:pt x="108" y="135"/>
                    <a:pt x="108" y="134"/>
                  </a:cubicBezTo>
                  <a:moveTo>
                    <a:pt x="24" y="62"/>
                  </a:moveTo>
                  <a:cubicBezTo>
                    <a:pt x="23" y="61"/>
                    <a:pt x="23" y="60"/>
                    <a:pt x="23" y="59"/>
                  </a:cubicBezTo>
                  <a:cubicBezTo>
                    <a:pt x="23" y="60"/>
                    <a:pt x="22" y="61"/>
                    <a:pt x="22" y="62"/>
                  </a:cubicBezTo>
                  <a:cubicBezTo>
                    <a:pt x="22" y="62"/>
                    <a:pt x="22" y="63"/>
                    <a:pt x="22" y="63"/>
                  </a:cubicBezTo>
                  <a:cubicBezTo>
                    <a:pt x="22" y="64"/>
                    <a:pt x="23" y="65"/>
                    <a:pt x="23" y="66"/>
                  </a:cubicBezTo>
                  <a:cubicBezTo>
                    <a:pt x="23" y="65"/>
                    <a:pt x="23" y="65"/>
                    <a:pt x="23" y="65"/>
                  </a:cubicBezTo>
                  <a:cubicBezTo>
                    <a:pt x="24" y="64"/>
                    <a:pt x="24" y="63"/>
                    <a:pt x="24" y="62"/>
                  </a:cubicBezTo>
                  <a:moveTo>
                    <a:pt x="198" y="229"/>
                  </a:moveTo>
                  <a:cubicBezTo>
                    <a:pt x="197" y="230"/>
                    <a:pt x="197" y="231"/>
                    <a:pt x="196" y="231"/>
                  </a:cubicBezTo>
                  <a:cubicBezTo>
                    <a:pt x="194" y="231"/>
                    <a:pt x="192" y="231"/>
                    <a:pt x="191" y="230"/>
                  </a:cubicBezTo>
                  <a:cubicBezTo>
                    <a:pt x="190" y="228"/>
                    <a:pt x="187" y="227"/>
                    <a:pt x="184" y="228"/>
                  </a:cubicBezTo>
                  <a:cubicBezTo>
                    <a:pt x="183" y="229"/>
                    <a:pt x="182" y="229"/>
                    <a:pt x="182" y="230"/>
                  </a:cubicBezTo>
                  <a:cubicBezTo>
                    <a:pt x="181" y="231"/>
                    <a:pt x="181" y="231"/>
                    <a:pt x="181" y="232"/>
                  </a:cubicBezTo>
                  <a:cubicBezTo>
                    <a:pt x="182" y="232"/>
                    <a:pt x="182" y="232"/>
                    <a:pt x="182" y="232"/>
                  </a:cubicBezTo>
                  <a:cubicBezTo>
                    <a:pt x="182" y="231"/>
                    <a:pt x="182" y="231"/>
                    <a:pt x="182" y="231"/>
                  </a:cubicBezTo>
                  <a:cubicBezTo>
                    <a:pt x="183" y="231"/>
                    <a:pt x="184" y="230"/>
                    <a:pt x="185" y="230"/>
                  </a:cubicBezTo>
                  <a:cubicBezTo>
                    <a:pt x="187" y="230"/>
                    <a:pt x="188" y="230"/>
                    <a:pt x="189" y="231"/>
                  </a:cubicBezTo>
                  <a:cubicBezTo>
                    <a:pt x="191" y="233"/>
                    <a:pt x="194" y="234"/>
                    <a:pt x="197" y="233"/>
                  </a:cubicBezTo>
                  <a:cubicBezTo>
                    <a:pt x="198" y="232"/>
                    <a:pt x="199" y="231"/>
                    <a:pt x="199" y="230"/>
                  </a:cubicBezTo>
                  <a:cubicBezTo>
                    <a:pt x="200" y="229"/>
                    <a:pt x="200" y="229"/>
                    <a:pt x="201" y="228"/>
                  </a:cubicBezTo>
                  <a:cubicBezTo>
                    <a:pt x="200" y="228"/>
                    <a:pt x="199" y="229"/>
                    <a:pt x="198" y="229"/>
                  </a:cubicBezTo>
                  <a:moveTo>
                    <a:pt x="147" y="95"/>
                  </a:moveTo>
                  <a:cubicBezTo>
                    <a:pt x="146" y="96"/>
                    <a:pt x="145" y="96"/>
                    <a:pt x="145" y="97"/>
                  </a:cubicBezTo>
                  <a:cubicBezTo>
                    <a:pt x="143" y="97"/>
                    <a:pt x="141" y="96"/>
                    <a:pt x="140" y="95"/>
                  </a:cubicBezTo>
                  <a:cubicBezTo>
                    <a:pt x="138" y="93"/>
                    <a:pt x="135" y="93"/>
                    <a:pt x="133" y="94"/>
                  </a:cubicBezTo>
                  <a:cubicBezTo>
                    <a:pt x="132" y="94"/>
                    <a:pt x="131" y="95"/>
                    <a:pt x="130" y="96"/>
                  </a:cubicBezTo>
                  <a:cubicBezTo>
                    <a:pt x="130" y="97"/>
                    <a:pt x="129" y="98"/>
                    <a:pt x="128" y="99"/>
                  </a:cubicBezTo>
                  <a:cubicBezTo>
                    <a:pt x="129" y="98"/>
                    <a:pt x="130" y="98"/>
                    <a:pt x="131" y="97"/>
                  </a:cubicBezTo>
                  <a:cubicBezTo>
                    <a:pt x="132" y="96"/>
                    <a:pt x="133" y="96"/>
                    <a:pt x="134" y="96"/>
                  </a:cubicBezTo>
                  <a:cubicBezTo>
                    <a:pt x="135" y="95"/>
                    <a:pt x="137" y="96"/>
                    <a:pt x="138" y="97"/>
                  </a:cubicBezTo>
                  <a:cubicBezTo>
                    <a:pt x="140" y="99"/>
                    <a:pt x="143" y="99"/>
                    <a:pt x="145" y="98"/>
                  </a:cubicBezTo>
                  <a:cubicBezTo>
                    <a:pt x="146" y="98"/>
                    <a:pt x="147" y="97"/>
                    <a:pt x="148" y="96"/>
                  </a:cubicBezTo>
                  <a:cubicBezTo>
                    <a:pt x="148" y="95"/>
                    <a:pt x="149" y="94"/>
                    <a:pt x="150" y="93"/>
                  </a:cubicBezTo>
                  <a:cubicBezTo>
                    <a:pt x="149" y="94"/>
                    <a:pt x="148" y="95"/>
                    <a:pt x="147" y="95"/>
                  </a:cubicBezTo>
                  <a:moveTo>
                    <a:pt x="180" y="141"/>
                  </a:moveTo>
                  <a:cubicBezTo>
                    <a:pt x="180" y="142"/>
                    <a:pt x="179" y="142"/>
                    <a:pt x="178" y="143"/>
                  </a:cubicBezTo>
                  <a:cubicBezTo>
                    <a:pt x="176" y="143"/>
                    <a:pt x="175" y="143"/>
                    <a:pt x="173" y="141"/>
                  </a:cubicBezTo>
                  <a:cubicBezTo>
                    <a:pt x="172" y="140"/>
                    <a:pt x="169" y="139"/>
                    <a:pt x="166" y="140"/>
                  </a:cubicBezTo>
                  <a:cubicBezTo>
                    <a:pt x="165" y="140"/>
                    <a:pt x="164" y="141"/>
                    <a:pt x="164" y="142"/>
                  </a:cubicBezTo>
                  <a:cubicBezTo>
                    <a:pt x="163" y="143"/>
                    <a:pt x="162" y="144"/>
                    <a:pt x="162" y="145"/>
                  </a:cubicBezTo>
                  <a:cubicBezTo>
                    <a:pt x="163" y="144"/>
                    <a:pt x="164" y="144"/>
                    <a:pt x="165" y="143"/>
                  </a:cubicBezTo>
                  <a:cubicBezTo>
                    <a:pt x="165" y="143"/>
                    <a:pt x="166" y="142"/>
                    <a:pt x="167" y="142"/>
                  </a:cubicBezTo>
                  <a:cubicBezTo>
                    <a:pt x="169" y="142"/>
                    <a:pt x="170" y="142"/>
                    <a:pt x="172" y="143"/>
                  </a:cubicBezTo>
                  <a:cubicBezTo>
                    <a:pt x="173" y="145"/>
                    <a:pt x="176" y="146"/>
                    <a:pt x="179" y="145"/>
                  </a:cubicBezTo>
                  <a:cubicBezTo>
                    <a:pt x="180" y="144"/>
                    <a:pt x="181" y="143"/>
                    <a:pt x="181" y="142"/>
                  </a:cubicBezTo>
                  <a:cubicBezTo>
                    <a:pt x="182" y="141"/>
                    <a:pt x="183" y="141"/>
                    <a:pt x="183" y="140"/>
                  </a:cubicBezTo>
                  <a:cubicBezTo>
                    <a:pt x="182" y="140"/>
                    <a:pt x="181" y="141"/>
                    <a:pt x="180" y="141"/>
                  </a:cubicBezTo>
                  <a:moveTo>
                    <a:pt x="62" y="115"/>
                  </a:moveTo>
                  <a:cubicBezTo>
                    <a:pt x="61" y="116"/>
                    <a:pt x="60" y="116"/>
                    <a:pt x="59" y="116"/>
                  </a:cubicBezTo>
                  <a:cubicBezTo>
                    <a:pt x="58" y="117"/>
                    <a:pt x="56" y="116"/>
                    <a:pt x="55" y="115"/>
                  </a:cubicBezTo>
                  <a:cubicBezTo>
                    <a:pt x="53" y="113"/>
                    <a:pt x="50" y="113"/>
                    <a:pt x="48" y="114"/>
                  </a:cubicBezTo>
                  <a:cubicBezTo>
                    <a:pt x="47" y="114"/>
                    <a:pt x="46" y="114"/>
                    <a:pt x="46" y="115"/>
                  </a:cubicBezTo>
                  <a:cubicBezTo>
                    <a:pt x="46" y="115"/>
                    <a:pt x="46" y="115"/>
                    <a:pt x="46" y="115"/>
                  </a:cubicBezTo>
                  <a:cubicBezTo>
                    <a:pt x="46" y="116"/>
                    <a:pt x="46" y="116"/>
                    <a:pt x="46" y="116"/>
                  </a:cubicBezTo>
                  <a:cubicBezTo>
                    <a:pt x="47" y="116"/>
                    <a:pt x="48" y="116"/>
                    <a:pt x="48" y="116"/>
                  </a:cubicBezTo>
                  <a:cubicBezTo>
                    <a:pt x="50" y="115"/>
                    <a:pt x="52" y="116"/>
                    <a:pt x="53" y="117"/>
                  </a:cubicBezTo>
                  <a:cubicBezTo>
                    <a:pt x="55" y="119"/>
                    <a:pt x="58" y="119"/>
                    <a:pt x="60" y="118"/>
                  </a:cubicBezTo>
                  <a:cubicBezTo>
                    <a:pt x="61" y="118"/>
                    <a:pt x="62" y="117"/>
                    <a:pt x="63" y="116"/>
                  </a:cubicBezTo>
                  <a:cubicBezTo>
                    <a:pt x="63" y="115"/>
                    <a:pt x="64" y="114"/>
                    <a:pt x="64" y="113"/>
                  </a:cubicBezTo>
                  <a:cubicBezTo>
                    <a:pt x="63" y="114"/>
                    <a:pt x="63" y="115"/>
                    <a:pt x="62" y="115"/>
                  </a:cubicBezTo>
                  <a:moveTo>
                    <a:pt x="233" y="120"/>
                  </a:moveTo>
                  <a:cubicBezTo>
                    <a:pt x="232" y="120"/>
                    <a:pt x="231" y="120"/>
                    <a:pt x="230" y="119"/>
                  </a:cubicBezTo>
                  <a:cubicBezTo>
                    <a:pt x="229" y="118"/>
                    <a:pt x="228" y="117"/>
                    <a:pt x="228" y="115"/>
                  </a:cubicBezTo>
                  <a:cubicBezTo>
                    <a:pt x="228" y="112"/>
                    <a:pt x="226" y="110"/>
                    <a:pt x="224" y="109"/>
                  </a:cubicBezTo>
                  <a:cubicBezTo>
                    <a:pt x="223" y="109"/>
                    <a:pt x="221" y="109"/>
                    <a:pt x="220" y="109"/>
                  </a:cubicBezTo>
                  <a:cubicBezTo>
                    <a:pt x="219" y="109"/>
                    <a:pt x="218" y="109"/>
                    <a:pt x="217" y="110"/>
                  </a:cubicBezTo>
                  <a:cubicBezTo>
                    <a:pt x="218" y="110"/>
                    <a:pt x="219" y="110"/>
                    <a:pt x="220" y="110"/>
                  </a:cubicBezTo>
                  <a:cubicBezTo>
                    <a:pt x="221" y="110"/>
                    <a:pt x="222" y="111"/>
                    <a:pt x="223" y="111"/>
                  </a:cubicBezTo>
                  <a:cubicBezTo>
                    <a:pt x="224" y="112"/>
                    <a:pt x="225" y="113"/>
                    <a:pt x="225" y="115"/>
                  </a:cubicBezTo>
                  <a:cubicBezTo>
                    <a:pt x="225" y="118"/>
                    <a:pt x="227" y="120"/>
                    <a:pt x="229" y="121"/>
                  </a:cubicBezTo>
                  <a:cubicBezTo>
                    <a:pt x="230" y="122"/>
                    <a:pt x="232" y="122"/>
                    <a:pt x="233" y="121"/>
                  </a:cubicBezTo>
                  <a:cubicBezTo>
                    <a:pt x="234" y="121"/>
                    <a:pt x="235" y="121"/>
                    <a:pt x="236" y="121"/>
                  </a:cubicBezTo>
                  <a:cubicBezTo>
                    <a:pt x="235" y="121"/>
                    <a:pt x="234" y="120"/>
                    <a:pt x="233" y="120"/>
                  </a:cubicBezTo>
                  <a:moveTo>
                    <a:pt x="141" y="193"/>
                  </a:moveTo>
                  <a:cubicBezTo>
                    <a:pt x="140" y="193"/>
                    <a:pt x="140" y="192"/>
                    <a:pt x="139" y="192"/>
                  </a:cubicBezTo>
                  <a:cubicBezTo>
                    <a:pt x="137" y="191"/>
                    <a:pt x="137" y="189"/>
                    <a:pt x="137" y="188"/>
                  </a:cubicBezTo>
                  <a:cubicBezTo>
                    <a:pt x="137" y="185"/>
                    <a:pt x="135" y="182"/>
                    <a:pt x="132" y="182"/>
                  </a:cubicBezTo>
                  <a:cubicBezTo>
                    <a:pt x="131" y="181"/>
                    <a:pt x="130" y="181"/>
                    <a:pt x="129" y="181"/>
                  </a:cubicBezTo>
                  <a:cubicBezTo>
                    <a:pt x="128" y="182"/>
                    <a:pt x="127" y="182"/>
                    <a:pt x="126" y="182"/>
                  </a:cubicBezTo>
                  <a:cubicBezTo>
                    <a:pt x="127" y="182"/>
                    <a:pt x="128" y="182"/>
                    <a:pt x="129" y="183"/>
                  </a:cubicBezTo>
                  <a:cubicBezTo>
                    <a:pt x="130" y="183"/>
                    <a:pt x="131" y="183"/>
                    <a:pt x="132" y="183"/>
                  </a:cubicBezTo>
                  <a:cubicBezTo>
                    <a:pt x="133" y="184"/>
                    <a:pt x="134" y="186"/>
                    <a:pt x="134" y="188"/>
                  </a:cubicBezTo>
                  <a:cubicBezTo>
                    <a:pt x="134" y="190"/>
                    <a:pt x="136" y="193"/>
                    <a:pt x="138" y="194"/>
                  </a:cubicBezTo>
                  <a:cubicBezTo>
                    <a:pt x="139" y="194"/>
                    <a:pt x="140" y="194"/>
                    <a:pt x="141" y="194"/>
                  </a:cubicBezTo>
                  <a:cubicBezTo>
                    <a:pt x="143" y="194"/>
                    <a:pt x="144" y="194"/>
                    <a:pt x="145" y="193"/>
                  </a:cubicBezTo>
                  <a:cubicBezTo>
                    <a:pt x="144" y="193"/>
                    <a:pt x="143" y="193"/>
                    <a:pt x="141" y="193"/>
                  </a:cubicBezTo>
                  <a:moveTo>
                    <a:pt x="91" y="73"/>
                  </a:moveTo>
                  <a:cubicBezTo>
                    <a:pt x="90" y="73"/>
                    <a:pt x="90" y="73"/>
                    <a:pt x="89" y="72"/>
                  </a:cubicBezTo>
                  <a:cubicBezTo>
                    <a:pt x="87" y="71"/>
                    <a:pt x="87" y="70"/>
                    <a:pt x="87" y="68"/>
                  </a:cubicBezTo>
                  <a:cubicBezTo>
                    <a:pt x="87" y="65"/>
                    <a:pt x="85" y="63"/>
                    <a:pt x="82" y="62"/>
                  </a:cubicBezTo>
                  <a:cubicBezTo>
                    <a:pt x="81" y="61"/>
                    <a:pt x="80" y="62"/>
                    <a:pt x="79" y="62"/>
                  </a:cubicBezTo>
                  <a:cubicBezTo>
                    <a:pt x="78" y="62"/>
                    <a:pt x="77" y="62"/>
                    <a:pt x="76" y="62"/>
                  </a:cubicBezTo>
                  <a:cubicBezTo>
                    <a:pt x="77" y="63"/>
                    <a:pt x="78" y="63"/>
                    <a:pt x="79" y="63"/>
                  </a:cubicBezTo>
                  <a:cubicBezTo>
                    <a:pt x="80" y="63"/>
                    <a:pt x="81" y="63"/>
                    <a:pt x="82" y="64"/>
                  </a:cubicBezTo>
                  <a:cubicBezTo>
                    <a:pt x="83" y="65"/>
                    <a:pt x="84" y="66"/>
                    <a:pt x="84" y="68"/>
                  </a:cubicBezTo>
                  <a:cubicBezTo>
                    <a:pt x="84" y="70"/>
                    <a:pt x="86" y="73"/>
                    <a:pt x="88" y="74"/>
                  </a:cubicBezTo>
                  <a:cubicBezTo>
                    <a:pt x="89" y="74"/>
                    <a:pt x="90" y="74"/>
                    <a:pt x="91" y="74"/>
                  </a:cubicBezTo>
                  <a:cubicBezTo>
                    <a:pt x="92" y="74"/>
                    <a:pt x="94" y="74"/>
                    <a:pt x="95" y="74"/>
                  </a:cubicBezTo>
                  <a:cubicBezTo>
                    <a:pt x="94" y="73"/>
                    <a:pt x="92" y="73"/>
                    <a:pt x="91"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7">
              <a:extLst>
                <a:ext uri="{FF2B5EF4-FFF2-40B4-BE49-F238E27FC236}">
                  <a16:creationId xmlns:a16="http://schemas.microsoft.com/office/drawing/2014/main" id="{8F05EC53-03E9-4507-9BA3-EC80FC76E92B}"/>
                </a:ext>
              </a:extLst>
            </p:cNvPr>
            <p:cNvSpPr>
              <a:spLocks noEditPoints="1"/>
            </p:cNvSpPr>
            <p:nvPr/>
          </p:nvSpPr>
          <p:spPr bwMode="auto">
            <a:xfrm>
              <a:off x="1913" y="1446"/>
              <a:ext cx="90" cy="250"/>
            </a:xfrm>
            <a:custGeom>
              <a:avLst/>
              <a:gdLst>
                <a:gd name="T0" fmla="*/ 4 w 38"/>
                <a:gd name="T1" fmla="*/ 16 h 105"/>
                <a:gd name="T2" fmla="*/ 38 w 38"/>
                <a:gd name="T3" fmla="*/ 105 h 105"/>
                <a:gd name="T4" fmla="*/ 38 w 38"/>
                <a:gd name="T5" fmla="*/ 105 h 105"/>
                <a:gd name="T6" fmla="*/ 4 w 38"/>
                <a:gd name="T7" fmla="*/ 16 h 105"/>
                <a:gd name="T8" fmla="*/ 4 w 38"/>
                <a:gd name="T9" fmla="*/ 16 h 105"/>
                <a:gd name="T10" fmla="*/ 0 w 38"/>
                <a:gd name="T11" fmla="*/ 0 h 105"/>
                <a:gd name="T12" fmla="*/ 2 w 38"/>
                <a:gd name="T13" fmla="*/ 9 h 105"/>
                <a:gd name="T14" fmla="*/ 4 w 38"/>
                <a:gd name="T15" fmla="*/ 16 h 105"/>
                <a:gd name="T16" fmla="*/ 4 w 38"/>
                <a:gd name="T17" fmla="*/ 16 h 105"/>
                <a:gd name="T18" fmla="*/ 2 w 38"/>
                <a:gd name="T19" fmla="*/ 9 h 105"/>
                <a:gd name="T20" fmla="*/ 0 w 38"/>
                <a:gd name="T21" fmla="*/ 0 h 105"/>
                <a:gd name="T22" fmla="*/ 0 w 38"/>
                <a:gd name="T23" fmla="*/ 0 h 105"/>
                <a:gd name="T24" fmla="*/ 0 w 38"/>
                <a:gd name="T25" fmla="*/ 0 h 105"/>
                <a:gd name="T26" fmla="*/ 0 w 38"/>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05">
                  <a:moveTo>
                    <a:pt x="4" y="16"/>
                  </a:moveTo>
                  <a:cubicBezTo>
                    <a:pt x="11" y="41"/>
                    <a:pt x="23" y="74"/>
                    <a:pt x="38" y="105"/>
                  </a:cubicBezTo>
                  <a:cubicBezTo>
                    <a:pt x="38" y="105"/>
                    <a:pt x="38" y="105"/>
                    <a:pt x="38" y="105"/>
                  </a:cubicBezTo>
                  <a:cubicBezTo>
                    <a:pt x="23" y="74"/>
                    <a:pt x="11" y="41"/>
                    <a:pt x="4" y="16"/>
                  </a:cubicBezTo>
                  <a:cubicBezTo>
                    <a:pt x="4" y="16"/>
                    <a:pt x="4" y="16"/>
                    <a:pt x="4" y="16"/>
                  </a:cubicBezTo>
                  <a:moveTo>
                    <a:pt x="0" y="0"/>
                  </a:moveTo>
                  <a:cubicBezTo>
                    <a:pt x="0" y="3"/>
                    <a:pt x="1" y="6"/>
                    <a:pt x="2" y="9"/>
                  </a:cubicBezTo>
                  <a:cubicBezTo>
                    <a:pt x="2" y="11"/>
                    <a:pt x="3" y="13"/>
                    <a:pt x="4" y="16"/>
                  </a:cubicBezTo>
                  <a:cubicBezTo>
                    <a:pt x="4" y="16"/>
                    <a:pt x="4" y="16"/>
                    <a:pt x="4" y="16"/>
                  </a:cubicBezTo>
                  <a:cubicBezTo>
                    <a:pt x="3" y="13"/>
                    <a:pt x="2" y="11"/>
                    <a:pt x="2" y="9"/>
                  </a:cubicBezTo>
                  <a:cubicBezTo>
                    <a:pt x="1" y="6"/>
                    <a:pt x="0" y="3"/>
                    <a:pt x="0" y="0"/>
                  </a:cubicBezTo>
                  <a:moveTo>
                    <a:pt x="0" y="0"/>
                  </a:move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8">
              <a:extLst>
                <a:ext uri="{FF2B5EF4-FFF2-40B4-BE49-F238E27FC236}">
                  <a16:creationId xmlns:a16="http://schemas.microsoft.com/office/drawing/2014/main" id="{EBECCC40-C736-4B6B-AD45-F60642F65EFF}"/>
                </a:ext>
              </a:extLst>
            </p:cNvPr>
            <p:cNvSpPr>
              <a:spLocks/>
            </p:cNvSpPr>
            <p:nvPr/>
          </p:nvSpPr>
          <p:spPr bwMode="auto">
            <a:xfrm>
              <a:off x="2003" y="1696"/>
              <a:ext cx="100" cy="180"/>
            </a:xfrm>
            <a:custGeom>
              <a:avLst/>
              <a:gdLst>
                <a:gd name="T0" fmla="*/ 0 w 42"/>
                <a:gd name="T1" fmla="*/ 0 h 76"/>
                <a:gd name="T2" fmla="*/ 0 w 42"/>
                <a:gd name="T3" fmla="*/ 0 h 76"/>
                <a:gd name="T4" fmla="*/ 42 w 42"/>
                <a:gd name="T5" fmla="*/ 76 h 76"/>
                <a:gd name="T6" fmla="*/ 42 w 42"/>
                <a:gd name="T7" fmla="*/ 76 h 76"/>
                <a:gd name="T8" fmla="*/ 0 w 42"/>
                <a:gd name="T9" fmla="*/ 0 h 76"/>
              </a:gdLst>
              <a:ahLst/>
              <a:cxnLst>
                <a:cxn ang="0">
                  <a:pos x="T0" y="T1"/>
                </a:cxn>
                <a:cxn ang="0">
                  <a:pos x="T2" y="T3"/>
                </a:cxn>
                <a:cxn ang="0">
                  <a:pos x="T4" y="T5"/>
                </a:cxn>
                <a:cxn ang="0">
                  <a:pos x="T6" y="T7"/>
                </a:cxn>
                <a:cxn ang="0">
                  <a:pos x="T8" y="T9"/>
                </a:cxn>
              </a:cxnLst>
              <a:rect l="0" t="0" r="r" b="b"/>
              <a:pathLst>
                <a:path w="42" h="76">
                  <a:moveTo>
                    <a:pt x="0" y="0"/>
                  </a:moveTo>
                  <a:cubicBezTo>
                    <a:pt x="0" y="0"/>
                    <a:pt x="0" y="0"/>
                    <a:pt x="0" y="0"/>
                  </a:cubicBezTo>
                  <a:cubicBezTo>
                    <a:pt x="13" y="29"/>
                    <a:pt x="29" y="57"/>
                    <a:pt x="42" y="76"/>
                  </a:cubicBezTo>
                  <a:cubicBezTo>
                    <a:pt x="42" y="76"/>
                    <a:pt x="42" y="76"/>
                    <a:pt x="42" y="76"/>
                  </a:cubicBezTo>
                  <a:cubicBezTo>
                    <a:pt x="29" y="57"/>
                    <a:pt x="13" y="29"/>
                    <a:pt x="0" y="0"/>
                  </a:cubicBezTo>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9">
              <a:extLst>
                <a:ext uri="{FF2B5EF4-FFF2-40B4-BE49-F238E27FC236}">
                  <a16:creationId xmlns:a16="http://schemas.microsoft.com/office/drawing/2014/main" id="{E0E23479-2BB1-43D2-AFD8-695813235E4B}"/>
                </a:ext>
              </a:extLst>
            </p:cNvPr>
            <p:cNvSpPr>
              <a:spLocks/>
            </p:cNvSpPr>
            <p:nvPr/>
          </p:nvSpPr>
          <p:spPr bwMode="auto">
            <a:xfrm>
              <a:off x="2103" y="1876"/>
              <a:ext cx="24" cy="26"/>
            </a:xfrm>
            <a:custGeom>
              <a:avLst/>
              <a:gdLst>
                <a:gd name="T0" fmla="*/ 0 w 10"/>
                <a:gd name="T1" fmla="*/ 0 h 11"/>
                <a:gd name="T2" fmla="*/ 0 w 10"/>
                <a:gd name="T3" fmla="*/ 0 h 11"/>
                <a:gd name="T4" fmla="*/ 10 w 10"/>
                <a:gd name="T5" fmla="*/ 11 h 11"/>
                <a:gd name="T6" fmla="*/ 0 w 10"/>
                <a:gd name="T7" fmla="*/ 0 h 11"/>
              </a:gdLst>
              <a:ahLst/>
              <a:cxnLst>
                <a:cxn ang="0">
                  <a:pos x="T0" y="T1"/>
                </a:cxn>
                <a:cxn ang="0">
                  <a:pos x="T2" y="T3"/>
                </a:cxn>
                <a:cxn ang="0">
                  <a:pos x="T4" y="T5"/>
                </a:cxn>
                <a:cxn ang="0">
                  <a:pos x="T6" y="T7"/>
                </a:cxn>
              </a:cxnLst>
              <a:rect l="0" t="0" r="r" b="b"/>
              <a:pathLst>
                <a:path w="10" h="11">
                  <a:moveTo>
                    <a:pt x="0" y="0"/>
                  </a:moveTo>
                  <a:cubicBezTo>
                    <a:pt x="0" y="0"/>
                    <a:pt x="0" y="0"/>
                    <a:pt x="0" y="0"/>
                  </a:cubicBezTo>
                  <a:cubicBezTo>
                    <a:pt x="4" y="4"/>
                    <a:pt x="7" y="8"/>
                    <a:pt x="10" y="11"/>
                  </a:cubicBezTo>
                  <a:cubicBezTo>
                    <a:pt x="7" y="8"/>
                    <a:pt x="4" y="4"/>
                    <a:pt x="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70">
              <a:extLst>
                <a:ext uri="{FF2B5EF4-FFF2-40B4-BE49-F238E27FC236}">
                  <a16:creationId xmlns:a16="http://schemas.microsoft.com/office/drawing/2014/main" id="{777227E3-0F63-4180-8E7D-CD1A0F7C7885}"/>
                </a:ext>
              </a:extLst>
            </p:cNvPr>
            <p:cNvSpPr>
              <a:spLocks noEditPoints="1"/>
            </p:cNvSpPr>
            <p:nvPr/>
          </p:nvSpPr>
          <p:spPr bwMode="auto">
            <a:xfrm>
              <a:off x="1906" y="1363"/>
              <a:ext cx="373" cy="627"/>
            </a:xfrm>
            <a:custGeom>
              <a:avLst/>
              <a:gdLst>
                <a:gd name="T0" fmla="*/ 112 w 157"/>
                <a:gd name="T1" fmla="*/ 184 h 264"/>
                <a:gd name="T2" fmla="*/ 113 w 157"/>
                <a:gd name="T3" fmla="*/ 179 h 264"/>
                <a:gd name="T4" fmla="*/ 114 w 157"/>
                <a:gd name="T5" fmla="*/ 185 h 264"/>
                <a:gd name="T6" fmla="*/ 108 w 157"/>
                <a:gd name="T7" fmla="*/ 189 h 264"/>
                <a:gd name="T8" fmla="*/ 103 w 157"/>
                <a:gd name="T9" fmla="*/ 194 h 264"/>
                <a:gd name="T10" fmla="*/ 102 w 157"/>
                <a:gd name="T11" fmla="*/ 194 h 264"/>
                <a:gd name="T12" fmla="*/ 108 w 157"/>
                <a:gd name="T13" fmla="*/ 187 h 264"/>
                <a:gd name="T14" fmla="*/ 52 w 157"/>
                <a:gd name="T15" fmla="*/ 164 h 264"/>
                <a:gd name="T16" fmla="*/ 52 w 157"/>
                <a:gd name="T17" fmla="*/ 163 h 264"/>
                <a:gd name="T18" fmla="*/ 56 w 157"/>
                <a:gd name="T19" fmla="*/ 161 h 264"/>
                <a:gd name="T20" fmla="*/ 64 w 157"/>
                <a:gd name="T21" fmla="*/ 165 h 264"/>
                <a:gd name="T22" fmla="*/ 68 w 157"/>
                <a:gd name="T23" fmla="*/ 163 h 264"/>
                <a:gd name="T24" fmla="*/ 70 w 157"/>
                <a:gd name="T25" fmla="*/ 161 h 264"/>
                <a:gd name="T26" fmla="*/ 69 w 157"/>
                <a:gd name="T27" fmla="*/ 164 h 264"/>
                <a:gd name="T28" fmla="*/ 63 w 157"/>
                <a:gd name="T29" fmla="*/ 167 h 264"/>
                <a:gd name="T30" fmla="*/ 55 w 157"/>
                <a:gd name="T31" fmla="*/ 164 h 264"/>
                <a:gd name="T32" fmla="*/ 52 w 157"/>
                <a:gd name="T33" fmla="*/ 164 h 264"/>
                <a:gd name="T34" fmla="*/ 28 w 157"/>
                <a:gd name="T35" fmla="*/ 111 h 264"/>
                <a:gd name="T36" fmla="*/ 29 w 157"/>
                <a:gd name="T37" fmla="*/ 107 h 264"/>
                <a:gd name="T38" fmla="*/ 29 w 157"/>
                <a:gd name="T39" fmla="*/ 113 h 264"/>
                <a:gd name="T40" fmla="*/ 9 w 157"/>
                <a:gd name="T41" fmla="*/ 0 h 264"/>
                <a:gd name="T42" fmla="*/ 3 w 157"/>
                <a:gd name="T43" fmla="*/ 35 h 264"/>
                <a:gd name="T44" fmla="*/ 3 w 157"/>
                <a:gd name="T45" fmla="*/ 35 h 264"/>
                <a:gd name="T46" fmla="*/ 7 w 157"/>
                <a:gd name="T47" fmla="*/ 51 h 264"/>
                <a:gd name="T48" fmla="*/ 8 w 157"/>
                <a:gd name="T49" fmla="*/ 49 h 264"/>
                <a:gd name="T50" fmla="*/ 15 w 157"/>
                <a:gd name="T51" fmla="*/ 50 h 264"/>
                <a:gd name="T52" fmla="*/ 20 w 157"/>
                <a:gd name="T53" fmla="*/ 51 h 264"/>
                <a:gd name="T54" fmla="*/ 25 w 157"/>
                <a:gd name="T55" fmla="*/ 48 h 264"/>
                <a:gd name="T56" fmla="*/ 25 w 157"/>
                <a:gd name="T57" fmla="*/ 48 h 264"/>
                <a:gd name="T58" fmla="*/ 21 w 157"/>
                <a:gd name="T59" fmla="*/ 53 h 264"/>
                <a:gd name="T60" fmla="*/ 14 w 157"/>
                <a:gd name="T61" fmla="*/ 52 h 264"/>
                <a:gd name="T62" fmla="*/ 9 w 157"/>
                <a:gd name="T63" fmla="*/ 51 h 264"/>
                <a:gd name="T64" fmla="*/ 7 w 157"/>
                <a:gd name="T65" fmla="*/ 51 h 264"/>
                <a:gd name="T66" fmla="*/ 83 w 157"/>
                <a:gd name="T67" fmla="*/ 216 h 264"/>
                <a:gd name="T68" fmla="*/ 97 w 157"/>
                <a:gd name="T69" fmla="*/ 231 h 264"/>
                <a:gd name="T70" fmla="*/ 140 w 157"/>
                <a:gd name="T71" fmla="*/ 250 h 264"/>
                <a:gd name="T72" fmla="*/ 147 w 157"/>
                <a:gd name="T73" fmla="*/ 242 h 264"/>
                <a:gd name="T74" fmla="*/ 144 w 157"/>
                <a:gd name="T75" fmla="*/ 242 h 264"/>
                <a:gd name="T76" fmla="*/ 138 w 157"/>
                <a:gd name="T77" fmla="*/ 231 h 264"/>
                <a:gd name="T78" fmla="*/ 132 w 157"/>
                <a:gd name="T79" fmla="*/ 230 h 264"/>
                <a:gd name="T80" fmla="*/ 137 w 157"/>
                <a:gd name="T81" fmla="*/ 229 h 264"/>
                <a:gd name="T82" fmla="*/ 143 w 157"/>
                <a:gd name="T83" fmla="*/ 236 h 264"/>
                <a:gd name="T84" fmla="*/ 147 w 157"/>
                <a:gd name="T85" fmla="*/ 241 h 264"/>
                <a:gd name="T86" fmla="*/ 157 w 157"/>
                <a:gd name="T87" fmla="*/ 23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7" h="264">
                  <a:moveTo>
                    <a:pt x="108" y="187"/>
                  </a:moveTo>
                  <a:cubicBezTo>
                    <a:pt x="110" y="187"/>
                    <a:pt x="111" y="186"/>
                    <a:pt x="112" y="184"/>
                  </a:cubicBezTo>
                  <a:cubicBezTo>
                    <a:pt x="112" y="184"/>
                    <a:pt x="113" y="183"/>
                    <a:pt x="113" y="182"/>
                  </a:cubicBezTo>
                  <a:cubicBezTo>
                    <a:pt x="113" y="181"/>
                    <a:pt x="113" y="180"/>
                    <a:pt x="113" y="179"/>
                  </a:cubicBezTo>
                  <a:cubicBezTo>
                    <a:pt x="114" y="180"/>
                    <a:pt x="114" y="181"/>
                    <a:pt x="114" y="182"/>
                  </a:cubicBezTo>
                  <a:cubicBezTo>
                    <a:pt x="114" y="183"/>
                    <a:pt x="114" y="184"/>
                    <a:pt x="114" y="185"/>
                  </a:cubicBezTo>
                  <a:cubicBezTo>
                    <a:pt x="113" y="188"/>
                    <a:pt x="111" y="189"/>
                    <a:pt x="108" y="189"/>
                  </a:cubicBezTo>
                  <a:cubicBezTo>
                    <a:pt x="108" y="189"/>
                    <a:pt x="108" y="189"/>
                    <a:pt x="108" y="189"/>
                  </a:cubicBezTo>
                  <a:cubicBezTo>
                    <a:pt x="106" y="189"/>
                    <a:pt x="105" y="190"/>
                    <a:pt x="104" y="192"/>
                  </a:cubicBezTo>
                  <a:cubicBezTo>
                    <a:pt x="103" y="192"/>
                    <a:pt x="103" y="193"/>
                    <a:pt x="103" y="194"/>
                  </a:cubicBezTo>
                  <a:cubicBezTo>
                    <a:pt x="103" y="195"/>
                    <a:pt x="102" y="196"/>
                    <a:pt x="102" y="197"/>
                  </a:cubicBezTo>
                  <a:cubicBezTo>
                    <a:pt x="102" y="196"/>
                    <a:pt x="102" y="195"/>
                    <a:pt x="102" y="194"/>
                  </a:cubicBezTo>
                  <a:cubicBezTo>
                    <a:pt x="101" y="193"/>
                    <a:pt x="101" y="192"/>
                    <a:pt x="102" y="191"/>
                  </a:cubicBezTo>
                  <a:cubicBezTo>
                    <a:pt x="103" y="188"/>
                    <a:pt x="105" y="187"/>
                    <a:pt x="108" y="187"/>
                  </a:cubicBezTo>
                  <a:cubicBezTo>
                    <a:pt x="108" y="187"/>
                    <a:pt x="108" y="187"/>
                    <a:pt x="108" y="187"/>
                  </a:cubicBezTo>
                  <a:moveTo>
                    <a:pt x="52" y="164"/>
                  </a:moveTo>
                  <a:cubicBezTo>
                    <a:pt x="52" y="163"/>
                    <a:pt x="52" y="163"/>
                    <a:pt x="52" y="163"/>
                  </a:cubicBezTo>
                  <a:cubicBezTo>
                    <a:pt x="52" y="163"/>
                    <a:pt x="52" y="163"/>
                    <a:pt x="52" y="163"/>
                  </a:cubicBezTo>
                  <a:cubicBezTo>
                    <a:pt x="52" y="162"/>
                    <a:pt x="53" y="162"/>
                    <a:pt x="54" y="162"/>
                  </a:cubicBezTo>
                  <a:cubicBezTo>
                    <a:pt x="54" y="161"/>
                    <a:pt x="55" y="161"/>
                    <a:pt x="56" y="161"/>
                  </a:cubicBezTo>
                  <a:cubicBezTo>
                    <a:pt x="58" y="161"/>
                    <a:pt x="59" y="162"/>
                    <a:pt x="61" y="163"/>
                  </a:cubicBezTo>
                  <a:cubicBezTo>
                    <a:pt x="61" y="164"/>
                    <a:pt x="63" y="165"/>
                    <a:pt x="64" y="165"/>
                  </a:cubicBezTo>
                  <a:cubicBezTo>
                    <a:pt x="64" y="165"/>
                    <a:pt x="65" y="165"/>
                    <a:pt x="65" y="164"/>
                  </a:cubicBezTo>
                  <a:cubicBezTo>
                    <a:pt x="66" y="164"/>
                    <a:pt x="67" y="164"/>
                    <a:pt x="68" y="163"/>
                  </a:cubicBezTo>
                  <a:cubicBezTo>
                    <a:pt x="69" y="163"/>
                    <a:pt x="69" y="162"/>
                    <a:pt x="70" y="161"/>
                  </a:cubicBezTo>
                  <a:cubicBezTo>
                    <a:pt x="70" y="161"/>
                    <a:pt x="70" y="161"/>
                    <a:pt x="70" y="161"/>
                  </a:cubicBezTo>
                  <a:cubicBezTo>
                    <a:pt x="70" y="161"/>
                    <a:pt x="70" y="161"/>
                    <a:pt x="70" y="161"/>
                  </a:cubicBezTo>
                  <a:cubicBezTo>
                    <a:pt x="70" y="162"/>
                    <a:pt x="69" y="163"/>
                    <a:pt x="69" y="164"/>
                  </a:cubicBezTo>
                  <a:cubicBezTo>
                    <a:pt x="68" y="165"/>
                    <a:pt x="67" y="166"/>
                    <a:pt x="66" y="166"/>
                  </a:cubicBezTo>
                  <a:cubicBezTo>
                    <a:pt x="65" y="167"/>
                    <a:pt x="64" y="167"/>
                    <a:pt x="63" y="167"/>
                  </a:cubicBezTo>
                  <a:cubicBezTo>
                    <a:pt x="62" y="167"/>
                    <a:pt x="60" y="166"/>
                    <a:pt x="59" y="165"/>
                  </a:cubicBezTo>
                  <a:cubicBezTo>
                    <a:pt x="58" y="164"/>
                    <a:pt x="57" y="164"/>
                    <a:pt x="55" y="164"/>
                  </a:cubicBezTo>
                  <a:cubicBezTo>
                    <a:pt x="55" y="164"/>
                    <a:pt x="55" y="164"/>
                    <a:pt x="54" y="164"/>
                  </a:cubicBezTo>
                  <a:cubicBezTo>
                    <a:pt x="54" y="164"/>
                    <a:pt x="53" y="164"/>
                    <a:pt x="52" y="164"/>
                  </a:cubicBezTo>
                  <a:moveTo>
                    <a:pt x="29" y="114"/>
                  </a:moveTo>
                  <a:cubicBezTo>
                    <a:pt x="29" y="113"/>
                    <a:pt x="28" y="112"/>
                    <a:pt x="28" y="111"/>
                  </a:cubicBezTo>
                  <a:cubicBezTo>
                    <a:pt x="28" y="111"/>
                    <a:pt x="28" y="110"/>
                    <a:pt x="28" y="110"/>
                  </a:cubicBezTo>
                  <a:cubicBezTo>
                    <a:pt x="28" y="109"/>
                    <a:pt x="29" y="108"/>
                    <a:pt x="29" y="107"/>
                  </a:cubicBezTo>
                  <a:cubicBezTo>
                    <a:pt x="29" y="108"/>
                    <a:pt x="29" y="109"/>
                    <a:pt x="30" y="110"/>
                  </a:cubicBezTo>
                  <a:cubicBezTo>
                    <a:pt x="30" y="111"/>
                    <a:pt x="30" y="112"/>
                    <a:pt x="29" y="113"/>
                  </a:cubicBezTo>
                  <a:cubicBezTo>
                    <a:pt x="29" y="114"/>
                    <a:pt x="29" y="114"/>
                    <a:pt x="29" y="114"/>
                  </a:cubicBezTo>
                  <a:moveTo>
                    <a:pt x="9" y="0"/>
                  </a:moveTo>
                  <a:cubicBezTo>
                    <a:pt x="8" y="0"/>
                    <a:pt x="7" y="0"/>
                    <a:pt x="6" y="0"/>
                  </a:cubicBezTo>
                  <a:cubicBezTo>
                    <a:pt x="1" y="6"/>
                    <a:pt x="0" y="18"/>
                    <a:pt x="3" y="35"/>
                  </a:cubicBezTo>
                  <a:cubicBezTo>
                    <a:pt x="3" y="35"/>
                    <a:pt x="3" y="35"/>
                    <a:pt x="3" y="35"/>
                  </a:cubicBezTo>
                  <a:cubicBezTo>
                    <a:pt x="3" y="35"/>
                    <a:pt x="3" y="35"/>
                    <a:pt x="3" y="35"/>
                  </a:cubicBezTo>
                  <a:cubicBezTo>
                    <a:pt x="3" y="38"/>
                    <a:pt x="4" y="41"/>
                    <a:pt x="5" y="44"/>
                  </a:cubicBezTo>
                  <a:cubicBezTo>
                    <a:pt x="5" y="46"/>
                    <a:pt x="6" y="48"/>
                    <a:pt x="7" y="51"/>
                  </a:cubicBezTo>
                  <a:cubicBezTo>
                    <a:pt x="7" y="51"/>
                    <a:pt x="6" y="50"/>
                    <a:pt x="6" y="50"/>
                  </a:cubicBezTo>
                  <a:cubicBezTo>
                    <a:pt x="7" y="50"/>
                    <a:pt x="8" y="49"/>
                    <a:pt x="8" y="49"/>
                  </a:cubicBezTo>
                  <a:cubicBezTo>
                    <a:pt x="9" y="48"/>
                    <a:pt x="10" y="48"/>
                    <a:pt x="11" y="48"/>
                  </a:cubicBezTo>
                  <a:cubicBezTo>
                    <a:pt x="13" y="48"/>
                    <a:pt x="14" y="49"/>
                    <a:pt x="15" y="50"/>
                  </a:cubicBezTo>
                  <a:cubicBezTo>
                    <a:pt x="16" y="51"/>
                    <a:pt x="18" y="52"/>
                    <a:pt x="19" y="52"/>
                  </a:cubicBezTo>
                  <a:cubicBezTo>
                    <a:pt x="19" y="52"/>
                    <a:pt x="20" y="52"/>
                    <a:pt x="20" y="51"/>
                  </a:cubicBezTo>
                  <a:cubicBezTo>
                    <a:pt x="21" y="51"/>
                    <a:pt x="22" y="51"/>
                    <a:pt x="22" y="50"/>
                  </a:cubicBezTo>
                  <a:cubicBezTo>
                    <a:pt x="23" y="50"/>
                    <a:pt x="24" y="49"/>
                    <a:pt x="25" y="48"/>
                  </a:cubicBezTo>
                  <a:cubicBezTo>
                    <a:pt x="25" y="48"/>
                    <a:pt x="25" y="48"/>
                    <a:pt x="25" y="48"/>
                  </a:cubicBezTo>
                  <a:cubicBezTo>
                    <a:pt x="25" y="48"/>
                    <a:pt x="25" y="48"/>
                    <a:pt x="25" y="48"/>
                  </a:cubicBezTo>
                  <a:cubicBezTo>
                    <a:pt x="25" y="49"/>
                    <a:pt x="24" y="50"/>
                    <a:pt x="23" y="51"/>
                  </a:cubicBezTo>
                  <a:cubicBezTo>
                    <a:pt x="23" y="52"/>
                    <a:pt x="22" y="53"/>
                    <a:pt x="21" y="53"/>
                  </a:cubicBezTo>
                  <a:cubicBezTo>
                    <a:pt x="20" y="54"/>
                    <a:pt x="19" y="54"/>
                    <a:pt x="18" y="54"/>
                  </a:cubicBezTo>
                  <a:cubicBezTo>
                    <a:pt x="17" y="54"/>
                    <a:pt x="15" y="53"/>
                    <a:pt x="14" y="52"/>
                  </a:cubicBezTo>
                  <a:cubicBezTo>
                    <a:pt x="13" y="51"/>
                    <a:pt x="12" y="51"/>
                    <a:pt x="10" y="51"/>
                  </a:cubicBezTo>
                  <a:cubicBezTo>
                    <a:pt x="10" y="51"/>
                    <a:pt x="10" y="51"/>
                    <a:pt x="9" y="51"/>
                  </a:cubicBezTo>
                  <a:cubicBezTo>
                    <a:pt x="8" y="51"/>
                    <a:pt x="8" y="51"/>
                    <a:pt x="7" y="52"/>
                  </a:cubicBezTo>
                  <a:cubicBezTo>
                    <a:pt x="7" y="52"/>
                    <a:pt x="7" y="52"/>
                    <a:pt x="7" y="51"/>
                  </a:cubicBezTo>
                  <a:cubicBezTo>
                    <a:pt x="14" y="76"/>
                    <a:pt x="26" y="109"/>
                    <a:pt x="41" y="140"/>
                  </a:cubicBezTo>
                  <a:cubicBezTo>
                    <a:pt x="54" y="169"/>
                    <a:pt x="70" y="197"/>
                    <a:pt x="83" y="216"/>
                  </a:cubicBezTo>
                  <a:cubicBezTo>
                    <a:pt x="87" y="220"/>
                    <a:pt x="90" y="224"/>
                    <a:pt x="93" y="227"/>
                  </a:cubicBezTo>
                  <a:cubicBezTo>
                    <a:pt x="94" y="229"/>
                    <a:pt x="96" y="230"/>
                    <a:pt x="97" y="231"/>
                  </a:cubicBezTo>
                  <a:cubicBezTo>
                    <a:pt x="109" y="242"/>
                    <a:pt x="130" y="253"/>
                    <a:pt x="153" y="264"/>
                  </a:cubicBezTo>
                  <a:cubicBezTo>
                    <a:pt x="140" y="250"/>
                    <a:pt x="140" y="250"/>
                    <a:pt x="140" y="250"/>
                  </a:cubicBezTo>
                  <a:cubicBezTo>
                    <a:pt x="149" y="241"/>
                    <a:pt x="149" y="241"/>
                    <a:pt x="149" y="241"/>
                  </a:cubicBezTo>
                  <a:cubicBezTo>
                    <a:pt x="149" y="242"/>
                    <a:pt x="148" y="242"/>
                    <a:pt x="147" y="242"/>
                  </a:cubicBezTo>
                  <a:cubicBezTo>
                    <a:pt x="147" y="242"/>
                    <a:pt x="147" y="242"/>
                    <a:pt x="146" y="242"/>
                  </a:cubicBezTo>
                  <a:cubicBezTo>
                    <a:pt x="146" y="242"/>
                    <a:pt x="145" y="242"/>
                    <a:pt x="144" y="242"/>
                  </a:cubicBezTo>
                  <a:cubicBezTo>
                    <a:pt x="142" y="241"/>
                    <a:pt x="140" y="238"/>
                    <a:pt x="140" y="236"/>
                  </a:cubicBezTo>
                  <a:cubicBezTo>
                    <a:pt x="140" y="234"/>
                    <a:pt x="139" y="232"/>
                    <a:pt x="138" y="231"/>
                  </a:cubicBezTo>
                  <a:cubicBezTo>
                    <a:pt x="137" y="231"/>
                    <a:pt x="136" y="231"/>
                    <a:pt x="135" y="231"/>
                  </a:cubicBezTo>
                  <a:cubicBezTo>
                    <a:pt x="134" y="230"/>
                    <a:pt x="133" y="230"/>
                    <a:pt x="132" y="230"/>
                  </a:cubicBezTo>
                  <a:cubicBezTo>
                    <a:pt x="133" y="230"/>
                    <a:pt x="134" y="230"/>
                    <a:pt x="135" y="229"/>
                  </a:cubicBezTo>
                  <a:cubicBezTo>
                    <a:pt x="135" y="229"/>
                    <a:pt x="136" y="229"/>
                    <a:pt x="137" y="229"/>
                  </a:cubicBezTo>
                  <a:cubicBezTo>
                    <a:pt x="137" y="229"/>
                    <a:pt x="138" y="229"/>
                    <a:pt x="138" y="230"/>
                  </a:cubicBezTo>
                  <a:cubicBezTo>
                    <a:pt x="141" y="230"/>
                    <a:pt x="143" y="233"/>
                    <a:pt x="143" y="236"/>
                  </a:cubicBezTo>
                  <a:cubicBezTo>
                    <a:pt x="143" y="237"/>
                    <a:pt x="143" y="239"/>
                    <a:pt x="145" y="240"/>
                  </a:cubicBezTo>
                  <a:cubicBezTo>
                    <a:pt x="146" y="240"/>
                    <a:pt x="146" y="241"/>
                    <a:pt x="147" y="241"/>
                  </a:cubicBezTo>
                  <a:cubicBezTo>
                    <a:pt x="148" y="241"/>
                    <a:pt x="149" y="241"/>
                    <a:pt x="150" y="241"/>
                  </a:cubicBezTo>
                  <a:cubicBezTo>
                    <a:pt x="157" y="234"/>
                    <a:pt x="157" y="234"/>
                    <a:pt x="157" y="234"/>
                  </a:cubicBezTo>
                  <a:cubicBezTo>
                    <a:pt x="9" y="0"/>
                    <a:pt x="9" y="0"/>
                    <a:pt x="9" y="0"/>
                  </a:cubicBezTo>
                </a:path>
              </a:pathLst>
            </a:custGeom>
            <a:solidFill>
              <a:srgbClr val="E5B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71">
              <a:extLst>
                <a:ext uri="{FF2B5EF4-FFF2-40B4-BE49-F238E27FC236}">
                  <a16:creationId xmlns:a16="http://schemas.microsoft.com/office/drawing/2014/main" id="{AA2EC0B7-8E7F-4BFD-9367-B6A8E0C246F0}"/>
                </a:ext>
              </a:extLst>
            </p:cNvPr>
            <p:cNvSpPr>
              <a:spLocks noEditPoints="1"/>
            </p:cNvSpPr>
            <p:nvPr/>
          </p:nvSpPr>
          <p:spPr bwMode="auto">
            <a:xfrm>
              <a:off x="1920" y="1477"/>
              <a:ext cx="342" cy="461"/>
            </a:xfrm>
            <a:custGeom>
              <a:avLst/>
              <a:gdLst>
                <a:gd name="T0" fmla="*/ 129 w 144"/>
                <a:gd name="T1" fmla="*/ 181 h 194"/>
                <a:gd name="T2" fmla="*/ 129 w 144"/>
                <a:gd name="T3" fmla="*/ 183 h 194"/>
                <a:gd name="T4" fmla="*/ 134 w 144"/>
                <a:gd name="T5" fmla="*/ 188 h 194"/>
                <a:gd name="T6" fmla="*/ 140 w 144"/>
                <a:gd name="T7" fmla="*/ 194 h 194"/>
                <a:gd name="T8" fmla="*/ 143 w 144"/>
                <a:gd name="T9" fmla="*/ 193 h 194"/>
                <a:gd name="T10" fmla="*/ 141 w 144"/>
                <a:gd name="T11" fmla="*/ 193 h 194"/>
                <a:gd name="T12" fmla="*/ 137 w 144"/>
                <a:gd name="T13" fmla="*/ 188 h 194"/>
                <a:gd name="T14" fmla="*/ 131 w 144"/>
                <a:gd name="T15" fmla="*/ 181 h 194"/>
                <a:gd name="T16" fmla="*/ 107 w 144"/>
                <a:gd name="T17" fmla="*/ 134 h 194"/>
                <a:gd name="T18" fmla="*/ 102 w 144"/>
                <a:gd name="T19" fmla="*/ 139 h 194"/>
                <a:gd name="T20" fmla="*/ 96 w 144"/>
                <a:gd name="T21" fmla="*/ 143 h 194"/>
                <a:gd name="T22" fmla="*/ 96 w 144"/>
                <a:gd name="T23" fmla="*/ 149 h 194"/>
                <a:gd name="T24" fmla="*/ 98 w 144"/>
                <a:gd name="T25" fmla="*/ 144 h 194"/>
                <a:gd name="T26" fmla="*/ 102 w 144"/>
                <a:gd name="T27" fmla="*/ 141 h 194"/>
                <a:gd name="T28" fmla="*/ 108 w 144"/>
                <a:gd name="T29" fmla="*/ 134 h 194"/>
                <a:gd name="T30" fmla="*/ 50 w 144"/>
                <a:gd name="T31" fmla="*/ 113 h 194"/>
                <a:gd name="T32" fmla="*/ 46 w 144"/>
                <a:gd name="T33" fmla="*/ 115 h 194"/>
                <a:gd name="T34" fmla="*/ 46 w 144"/>
                <a:gd name="T35" fmla="*/ 116 h 194"/>
                <a:gd name="T36" fmla="*/ 49 w 144"/>
                <a:gd name="T37" fmla="*/ 116 h 194"/>
                <a:gd name="T38" fmla="*/ 57 w 144"/>
                <a:gd name="T39" fmla="*/ 119 h 194"/>
                <a:gd name="T40" fmla="*/ 63 w 144"/>
                <a:gd name="T41" fmla="*/ 116 h 194"/>
                <a:gd name="T42" fmla="*/ 62 w 144"/>
                <a:gd name="T43" fmla="*/ 115 h 194"/>
                <a:gd name="T44" fmla="*/ 58 w 144"/>
                <a:gd name="T45" fmla="*/ 117 h 194"/>
                <a:gd name="T46" fmla="*/ 50 w 144"/>
                <a:gd name="T47" fmla="*/ 113 h 194"/>
                <a:gd name="T48" fmla="*/ 22 w 144"/>
                <a:gd name="T49" fmla="*/ 62 h 194"/>
                <a:gd name="T50" fmla="*/ 23 w 144"/>
                <a:gd name="T51" fmla="*/ 66 h 194"/>
                <a:gd name="T52" fmla="*/ 24 w 144"/>
                <a:gd name="T53" fmla="*/ 62 h 194"/>
                <a:gd name="T54" fmla="*/ 5 w 144"/>
                <a:gd name="T55" fmla="*/ 0 h 194"/>
                <a:gd name="T56" fmla="*/ 0 w 144"/>
                <a:gd name="T57" fmla="*/ 2 h 194"/>
                <a:gd name="T58" fmla="*/ 1 w 144"/>
                <a:gd name="T59" fmla="*/ 3 h 194"/>
                <a:gd name="T60" fmla="*/ 1 w 144"/>
                <a:gd name="T61" fmla="*/ 3 h 194"/>
                <a:gd name="T62" fmla="*/ 3 w 144"/>
                <a:gd name="T63" fmla="*/ 3 h 194"/>
                <a:gd name="T64" fmla="*/ 8 w 144"/>
                <a:gd name="T65" fmla="*/ 4 h 194"/>
                <a:gd name="T66" fmla="*/ 15 w 144"/>
                <a:gd name="T67" fmla="*/ 5 h 194"/>
                <a:gd name="T68" fmla="*/ 19 w 144"/>
                <a:gd name="T69" fmla="*/ 0 h 194"/>
                <a:gd name="T70" fmla="*/ 14 w 144"/>
                <a:gd name="T71" fmla="*/ 3 h 194"/>
                <a:gd name="T72" fmla="*/ 9 w 144"/>
                <a:gd name="T73" fmla="*/ 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94">
                  <a:moveTo>
                    <a:pt x="131" y="181"/>
                  </a:moveTo>
                  <a:cubicBezTo>
                    <a:pt x="130" y="181"/>
                    <a:pt x="129" y="181"/>
                    <a:pt x="129" y="181"/>
                  </a:cubicBezTo>
                  <a:cubicBezTo>
                    <a:pt x="128" y="182"/>
                    <a:pt x="127" y="182"/>
                    <a:pt x="126" y="182"/>
                  </a:cubicBezTo>
                  <a:cubicBezTo>
                    <a:pt x="127" y="182"/>
                    <a:pt x="128" y="182"/>
                    <a:pt x="129" y="183"/>
                  </a:cubicBezTo>
                  <a:cubicBezTo>
                    <a:pt x="130" y="183"/>
                    <a:pt x="131" y="183"/>
                    <a:pt x="132" y="183"/>
                  </a:cubicBezTo>
                  <a:cubicBezTo>
                    <a:pt x="133" y="184"/>
                    <a:pt x="134" y="186"/>
                    <a:pt x="134" y="188"/>
                  </a:cubicBezTo>
                  <a:cubicBezTo>
                    <a:pt x="134" y="190"/>
                    <a:pt x="136" y="193"/>
                    <a:pt x="138" y="194"/>
                  </a:cubicBezTo>
                  <a:cubicBezTo>
                    <a:pt x="139" y="194"/>
                    <a:pt x="140" y="194"/>
                    <a:pt x="140" y="194"/>
                  </a:cubicBezTo>
                  <a:cubicBezTo>
                    <a:pt x="141" y="194"/>
                    <a:pt x="141" y="194"/>
                    <a:pt x="141" y="194"/>
                  </a:cubicBezTo>
                  <a:cubicBezTo>
                    <a:pt x="142" y="194"/>
                    <a:pt x="143" y="194"/>
                    <a:pt x="143" y="193"/>
                  </a:cubicBezTo>
                  <a:cubicBezTo>
                    <a:pt x="144" y="193"/>
                    <a:pt x="144" y="193"/>
                    <a:pt x="144" y="193"/>
                  </a:cubicBezTo>
                  <a:cubicBezTo>
                    <a:pt x="143" y="193"/>
                    <a:pt x="142" y="193"/>
                    <a:pt x="141" y="193"/>
                  </a:cubicBezTo>
                  <a:cubicBezTo>
                    <a:pt x="140" y="193"/>
                    <a:pt x="140" y="192"/>
                    <a:pt x="139" y="192"/>
                  </a:cubicBezTo>
                  <a:cubicBezTo>
                    <a:pt x="137" y="191"/>
                    <a:pt x="137" y="189"/>
                    <a:pt x="137" y="188"/>
                  </a:cubicBezTo>
                  <a:cubicBezTo>
                    <a:pt x="137" y="185"/>
                    <a:pt x="135" y="182"/>
                    <a:pt x="132" y="182"/>
                  </a:cubicBezTo>
                  <a:cubicBezTo>
                    <a:pt x="132" y="181"/>
                    <a:pt x="131" y="181"/>
                    <a:pt x="131" y="181"/>
                  </a:cubicBezTo>
                  <a:moveTo>
                    <a:pt x="107" y="131"/>
                  </a:moveTo>
                  <a:cubicBezTo>
                    <a:pt x="107" y="132"/>
                    <a:pt x="107" y="133"/>
                    <a:pt x="107" y="134"/>
                  </a:cubicBezTo>
                  <a:cubicBezTo>
                    <a:pt x="107" y="135"/>
                    <a:pt x="106" y="136"/>
                    <a:pt x="106" y="136"/>
                  </a:cubicBezTo>
                  <a:cubicBezTo>
                    <a:pt x="105" y="138"/>
                    <a:pt x="104" y="139"/>
                    <a:pt x="102" y="139"/>
                  </a:cubicBezTo>
                  <a:cubicBezTo>
                    <a:pt x="102" y="139"/>
                    <a:pt x="102" y="139"/>
                    <a:pt x="102" y="139"/>
                  </a:cubicBezTo>
                  <a:cubicBezTo>
                    <a:pt x="99" y="139"/>
                    <a:pt x="97" y="140"/>
                    <a:pt x="96" y="143"/>
                  </a:cubicBezTo>
                  <a:cubicBezTo>
                    <a:pt x="95" y="144"/>
                    <a:pt x="95" y="145"/>
                    <a:pt x="96" y="146"/>
                  </a:cubicBezTo>
                  <a:cubicBezTo>
                    <a:pt x="96" y="147"/>
                    <a:pt x="96" y="148"/>
                    <a:pt x="96" y="149"/>
                  </a:cubicBezTo>
                  <a:cubicBezTo>
                    <a:pt x="96" y="148"/>
                    <a:pt x="97" y="147"/>
                    <a:pt x="97" y="146"/>
                  </a:cubicBezTo>
                  <a:cubicBezTo>
                    <a:pt x="97" y="145"/>
                    <a:pt x="97" y="144"/>
                    <a:pt x="98" y="144"/>
                  </a:cubicBezTo>
                  <a:cubicBezTo>
                    <a:pt x="99" y="142"/>
                    <a:pt x="100" y="141"/>
                    <a:pt x="102" y="141"/>
                  </a:cubicBezTo>
                  <a:cubicBezTo>
                    <a:pt x="102" y="141"/>
                    <a:pt x="102" y="141"/>
                    <a:pt x="102" y="141"/>
                  </a:cubicBezTo>
                  <a:cubicBezTo>
                    <a:pt x="105" y="141"/>
                    <a:pt x="107" y="140"/>
                    <a:pt x="108" y="137"/>
                  </a:cubicBezTo>
                  <a:cubicBezTo>
                    <a:pt x="108" y="136"/>
                    <a:pt x="108" y="135"/>
                    <a:pt x="108" y="134"/>
                  </a:cubicBezTo>
                  <a:cubicBezTo>
                    <a:pt x="108" y="133"/>
                    <a:pt x="108" y="132"/>
                    <a:pt x="107" y="131"/>
                  </a:cubicBezTo>
                  <a:moveTo>
                    <a:pt x="50" y="113"/>
                  </a:moveTo>
                  <a:cubicBezTo>
                    <a:pt x="49" y="113"/>
                    <a:pt x="48" y="113"/>
                    <a:pt x="48" y="114"/>
                  </a:cubicBezTo>
                  <a:cubicBezTo>
                    <a:pt x="47" y="114"/>
                    <a:pt x="46" y="114"/>
                    <a:pt x="46" y="115"/>
                  </a:cubicBezTo>
                  <a:cubicBezTo>
                    <a:pt x="46" y="115"/>
                    <a:pt x="46" y="115"/>
                    <a:pt x="46" y="115"/>
                  </a:cubicBezTo>
                  <a:cubicBezTo>
                    <a:pt x="46" y="116"/>
                    <a:pt x="46" y="116"/>
                    <a:pt x="46" y="116"/>
                  </a:cubicBezTo>
                  <a:cubicBezTo>
                    <a:pt x="47" y="116"/>
                    <a:pt x="48" y="116"/>
                    <a:pt x="48" y="116"/>
                  </a:cubicBezTo>
                  <a:cubicBezTo>
                    <a:pt x="49" y="116"/>
                    <a:pt x="49" y="116"/>
                    <a:pt x="49" y="116"/>
                  </a:cubicBezTo>
                  <a:cubicBezTo>
                    <a:pt x="51" y="116"/>
                    <a:pt x="52" y="116"/>
                    <a:pt x="53" y="117"/>
                  </a:cubicBezTo>
                  <a:cubicBezTo>
                    <a:pt x="54" y="118"/>
                    <a:pt x="56" y="119"/>
                    <a:pt x="57" y="119"/>
                  </a:cubicBezTo>
                  <a:cubicBezTo>
                    <a:pt x="58" y="119"/>
                    <a:pt x="59" y="119"/>
                    <a:pt x="60" y="118"/>
                  </a:cubicBezTo>
                  <a:cubicBezTo>
                    <a:pt x="61" y="118"/>
                    <a:pt x="62" y="117"/>
                    <a:pt x="63" y="116"/>
                  </a:cubicBezTo>
                  <a:cubicBezTo>
                    <a:pt x="63" y="115"/>
                    <a:pt x="64" y="114"/>
                    <a:pt x="64" y="113"/>
                  </a:cubicBezTo>
                  <a:cubicBezTo>
                    <a:pt x="63" y="114"/>
                    <a:pt x="63" y="115"/>
                    <a:pt x="62" y="115"/>
                  </a:cubicBezTo>
                  <a:cubicBezTo>
                    <a:pt x="61" y="116"/>
                    <a:pt x="60" y="116"/>
                    <a:pt x="59" y="116"/>
                  </a:cubicBezTo>
                  <a:cubicBezTo>
                    <a:pt x="59" y="117"/>
                    <a:pt x="58" y="117"/>
                    <a:pt x="58" y="117"/>
                  </a:cubicBezTo>
                  <a:cubicBezTo>
                    <a:pt x="57" y="117"/>
                    <a:pt x="55" y="116"/>
                    <a:pt x="55" y="115"/>
                  </a:cubicBezTo>
                  <a:cubicBezTo>
                    <a:pt x="53" y="114"/>
                    <a:pt x="52" y="113"/>
                    <a:pt x="50" y="113"/>
                  </a:cubicBezTo>
                  <a:moveTo>
                    <a:pt x="23" y="59"/>
                  </a:moveTo>
                  <a:cubicBezTo>
                    <a:pt x="23" y="60"/>
                    <a:pt x="22" y="61"/>
                    <a:pt x="22" y="62"/>
                  </a:cubicBezTo>
                  <a:cubicBezTo>
                    <a:pt x="22" y="62"/>
                    <a:pt x="22" y="63"/>
                    <a:pt x="22" y="63"/>
                  </a:cubicBezTo>
                  <a:cubicBezTo>
                    <a:pt x="22" y="64"/>
                    <a:pt x="23" y="65"/>
                    <a:pt x="23" y="66"/>
                  </a:cubicBezTo>
                  <a:cubicBezTo>
                    <a:pt x="23" y="65"/>
                    <a:pt x="23" y="65"/>
                    <a:pt x="23" y="65"/>
                  </a:cubicBezTo>
                  <a:cubicBezTo>
                    <a:pt x="24" y="64"/>
                    <a:pt x="24" y="63"/>
                    <a:pt x="24" y="62"/>
                  </a:cubicBezTo>
                  <a:cubicBezTo>
                    <a:pt x="23" y="61"/>
                    <a:pt x="23" y="60"/>
                    <a:pt x="23" y="59"/>
                  </a:cubicBezTo>
                  <a:moveTo>
                    <a:pt x="5" y="0"/>
                  </a:moveTo>
                  <a:cubicBezTo>
                    <a:pt x="4" y="0"/>
                    <a:pt x="3" y="0"/>
                    <a:pt x="2" y="1"/>
                  </a:cubicBezTo>
                  <a:cubicBezTo>
                    <a:pt x="2" y="1"/>
                    <a:pt x="1" y="2"/>
                    <a:pt x="0" y="2"/>
                  </a:cubicBezTo>
                  <a:cubicBezTo>
                    <a:pt x="0" y="2"/>
                    <a:pt x="1" y="3"/>
                    <a:pt x="1" y="3"/>
                  </a:cubicBezTo>
                  <a:cubicBezTo>
                    <a:pt x="1" y="3"/>
                    <a:pt x="1" y="3"/>
                    <a:pt x="1" y="3"/>
                  </a:cubicBezTo>
                  <a:cubicBezTo>
                    <a:pt x="1" y="3"/>
                    <a:pt x="1" y="3"/>
                    <a:pt x="1" y="3"/>
                  </a:cubicBezTo>
                  <a:cubicBezTo>
                    <a:pt x="1" y="3"/>
                    <a:pt x="1" y="3"/>
                    <a:pt x="1" y="3"/>
                  </a:cubicBezTo>
                  <a:cubicBezTo>
                    <a:pt x="1" y="4"/>
                    <a:pt x="1" y="4"/>
                    <a:pt x="1" y="4"/>
                  </a:cubicBezTo>
                  <a:cubicBezTo>
                    <a:pt x="2" y="3"/>
                    <a:pt x="2" y="3"/>
                    <a:pt x="3" y="3"/>
                  </a:cubicBezTo>
                  <a:cubicBezTo>
                    <a:pt x="4" y="3"/>
                    <a:pt x="4" y="3"/>
                    <a:pt x="4" y="3"/>
                  </a:cubicBezTo>
                  <a:cubicBezTo>
                    <a:pt x="6" y="3"/>
                    <a:pt x="7" y="3"/>
                    <a:pt x="8" y="4"/>
                  </a:cubicBezTo>
                  <a:cubicBezTo>
                    <a:pt x="9" y="5"/>
                    <a:pt x="11" y="6"/>
                    <a:pt x="12" y="6"/>
                  </a:cubicBezTo>
                  <a:cubicBezTo>
                    <a:pt x="13" y="6"/>
                    <a:pt x="14" y="6"/>
                    <a:pt x="15" y="5"/>
                  </a:cubicBezTo>
                  <a:cubicBezTo>
                    <a:pt x="16" y="5"/>
                    <a:pt x="17" y="4"/>
                    <a:pt x="17" y="3"/>
                  </a:cubicBezTo>
                  <a:cubicBezTo>
                    <a:pt x="18" y="2"/>
                    <a:pt x="19" y="1"/>
                    <a:pt x="19" y="0"/>
                  </a:cubicBezTo>
                  <a:cubicBezTo>
                    <a:pt x="18" y="1"/>
                    <a:pt x="17" y="2"/>
                    <a:pt x="16" y="2"/>
                  </a:cubicBezTo>
                  <a:cubicBezTo>
                    <a:pt x="16" y="3"/>
                    <a:pt x="15" y="3"/>
                    <a:pt x="14" y="3"/>
                  </a:cubicBezTo>
                  <a:cubicBezTo>
                    <a:pt x="14" y="4"/>
                    <a:pt x="13" y="4"/>
                    <a:pt x="13" y="4"/>
                  </a:cubicBezTo>
                  <a:cubicBezTo>
                    <a:pt x="12" y="4"/>
                    <a:pt x="10" y="3"/>
                    <a:pt x="9" y="2"/>
                  </a:cubicBezTo>
                  <a:cubicBezTo>
                    <a:pt x="8" y="1"/>
                    <a:pt x="7" y="0"/>
                    <a:pt x="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72">
              <a:extLst>
                <a:ext uri="{FF2B5EF4-FFF2-40B4-BE49-F238E27FC236}">
                  <a16:creationId xmlns:a16="http://schemas.microsoft.com/office/drawing/2014/main" id="{BDFC14FB-A0F9-4004-8B8D-AB530E4337A6}"/>
                </a:ext>
              </a:extLst>
            </p:cNvPr>
            <p:cNvSpPr>
              <a:spLocks/>
            </p:cNvSpPr>
            <p:nvPr/>
          </p:nvSpPr>
          <p:spPr bwMode="auto">
            <a:xfrm>
              <a:off x="2307" y="1993"/>
              <a:ext cx="40" cy="33"/>
            </a:xfrm>
            <a:custGeom>
              <a:avLst/>
              <a:gdLst>
                <a:gd name="T0" fmla="*/ 8 w 17"/>
                <a:gd name="T1" fmla="*/ 0 h 14"/>
                <a:gd name="T2" fmla="*/ 0 w 17"/>
                <a:gd name="T3" fmla="*/ 7 h 14"/>
                <a:gd name="T4" fmla="*/ 16 w 17"/>
                <a:gd name="T5" fmla="*/ 14 h 14"/>
                <a:gd name="T6" fmla="*/ 17 w 17"/>
                <a:gd name="T7" fmla="*/ 14 h 14"/>
                <a:gd name="T8" fmla="*/ 8 w 17"/>
                <a:gd name="T9" fmla="*/ 0 h 14"/>
              </a:gdLst>
              <a:ahLst/>
              <a:cxnLst>
                <a:cxn ang="0">
                  <a:pos x="T0" y="T1"/>
                </a:cxn>
                <a:cxn ang="0">
                  <a:pos x="T2" y="T3"/>
                </a:cxn>
                <a:cxn ang="0">
                  <a:pos x="T4" y="T5"/>
                </a:cxn>
                <a:cxn ang="0">
                  <a:pos x="T6" y="T7"/>
                </a:cxn>
                <a:cxn ang="0">
                  <a:pos x="T8" y="T9"/>
                </a:cxn>
              </a:cxnLst>
              <a:rect l="0" t="0" r="r" b="b"/>
              <a:pathLst>
                <a:path w="17" h="14">
                  <a:moveTo>
                    <a:pt x="8" y="0"/>
                  </a:moveTo>
                  <a:cubicBezTo>
                    <a:pt x="0" y="7"/>
                    <a:pt x="0" y="7"/>
                    <a:pt x="0" y="7"/>
                  </a:cubicBezTo>
                  <a:cubicBezTo>
                    <a:pt x="5" y="9"/>
                    <a:pt x="11" y="11"/>
                    <a:pt x="16" y="14"/>
                  </a:cubicBezTo>
                  <a:cubicBezTo>
                    <a:pt x="17" y="14"/>
                    <a:pt x="17" y="14"/>
                    <a:pt x="17" y="14"/>
                  </a:cubicBezTo>
                  <a:cubicBezTo>
                    <a:pt x="8" y="0"/>
                    <a:pt x="8" y="0"/>
                    <a:pt x="8" y="0"/>
                  </a:cubicBezTo>
                </a:path>
              </a:pathLst>
            </a:custGeom>
            <a:solidFill>
              <a:srgbClr val="E5B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73">
              <a:extLst>
                <a:ext uri="{FF2B5EF4-FFF2-40B4-BE49-F238E27FC236}">
                  <a16:creationId xmlns:a16="http://schemas.microsoft.com/office/drawing/2014/main" id="{F4D60F13-77B8-4CFA-8436-7CA05A43CF11}"/>
                </a:ext>
              </a:extLst>
            </p:cNvPr>
            <p:cNvSpPr>
              <a:spLocks/>
            </p:cNvSpPr>
            <p:nvPr/>
          </p:nvSpPr>
          <p:spPr bwMode="auto">
            <a:xfrm>
              <a:off x="2400" y="1748"/>
              <a:ext cx="28" cy="285"/>
            </a:xfrm>
            <a:custGeom>
              <a:avLst/>
              <a:gdLst>
                <a:gd name="T0" fmla="*/ 1 w 12"/>
                <a:gd name="T1" fmla="*/ 119 h 120"/>
                <a:gd name="T2" fmla="*/ 12 w 12"/>
                <a:gd name="T3" fmla="*/ 2 h 120"/>
                <a:gd name="T4" fmla="*/ 11 w 12"/>
                <a:gd name="T5" fmla="*/ 2 h 120"/>
                <a:gd name="T6" fmla="*/ 0 w 12"/>
                <a:gd name="T7" fmla="*/ 119 h 120"/>
                <a:gd name="T8" fmla="*/ 1 w 12"/>
                <a:gd name="T9" fmla="*/ 119 h 120"/>
              </a:gdLst>
              <a:ahLst/>
              <a:cxnLst>
                <a:cxn ang="0">
                  <a:pos x="T0" y="T1"/>
                </a:cxn>
                <a:cxn ang="0">
                  <a:pos x="T2" y="T3"/>
                </a:cxn>
                <a:cxn ang="0">
                  <a:pos x="T4" y="T5"/>
                </a:cxn>
                <a:cxn ang="0">
                  <a:pos x="T6" y="T7"/>
                </a:cxn>
                <a:cxn ang="0">
                  <a:pos x="T8" y="T9"/>
                </a:cxn>
              </a:cxnLst>
              <a:rect l="0" t="0" r="r" b="b"/>
              <a:pathLst>
                <a:path w="12" h="120">
                  <a:moveTo>
                    <a:pt x="1" y="119"/>
                  </a:moveTo>
                  <a:cubicBezTo>
                    <a:pt x="3" y="100"/>
                    <a:pt x="11" y="19"/>
                    <a:pt x="12" y="2"/>
                  </a:cubicBezTo>
                  <a:cubicBezTo>
                    <a:pt x="12" y="1"/>
                    <a:pt x="11" y="0"/>
                    <a:pt x="11" y="2"/>
                  </a:cubicBezTo>
                  <a:cubicBezTo>
                    <a:pt x="2" y="60"/>
                    <a:pt x="2" y="100"/>
                    <a:pt x="0" y="119"/>
                  </a:cubicBezTo>
                  <a:cubicBezTo>
                    <a:pt x="0" y="120"/>
                    <a:pt x="1" y="120"/>
                    <a:pt x="1" y="11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74">
              <a:extLst>
                <a:ext uri="{FF2B5EF4-FFF2-40B4-BE49-F238E27FC236}">
                  <a16:creationId xmlns:a16="http://schemas.microsoft.com/office/drawing/2014/main" id="{CDD81DD4-7AD5-4871-B54F-5A917D695A50}"/>
                </a:ext>
              </a:extLst>
            </p:cNvPr>
            <p:cNvSpPr>
              <a:spLocks/>
            </p:cNvSpPr>
            <p:nvPr/>
          </p:nvSpPr>
          <p:spPr bwMode="auto">
            <a:xfrm>
              <a:off x="1479" y="1323"/>
              <a:ext cx="619" cy="824"/>
            </a:xfrm>
            <a:custGeom>
              <a:avLst/>
              <a:gdLst>
                <a:gd name="T0" fmla="*/ 2 w 261"/>
                <a:gd name="T1" fmla="*/ 307 h 347"/>
                <a:gd name="T2" fmla="*/ 258 w 261"/>
                <a:gd name="T3" fmla="*/ 345 h 347"/>
                <a:gd name="T4" fmla="*/ 228 w 261"/>
                <a:gd name="T5" fmla="*/ 29 h 347"/>
                <a:gd name="T6" fmla="*/ 164 w 261"/>
                <a:gd name="T7" fmla="*/ 12 h 347"/>
                <a:gd name="T8" fmla="*/ 47 w 261"/>
                <a:gd name="T9" fmla="*/ 190 h 347"/>
                <a:gd name="T10" fmla="*/ 2 w 261"/>
                <a:gd name="T11" fmla="*/ 307 h 347"/>
              </a:gdLst>
              <a:ahLst/>
              <a:cxnLst>
                <a:cxn ang="0">
                  <a:pos x="T0" y="T1"/>
                </a:cxn>
                <a:cxn ang="0">
                  <a:pos x="T2" y="T3"/>
                </a:cxn>
                <a:cxn ang="0">
                  <a:pos x="T4" y="T5"/>
                </a:cxn>
                <a:cxn ang="0">
                  <a:pos x="T6" y="T7"/>
                </a:cxn>
                <a:cxn ang="0">
                  <a:pos x="T8" y="T9"/>
                </a:cxn>
                <a:cxn ang="0">
                  <a:pos x="T10" y="T11"/>
                </a:cxn>
              </a:cxnLst>
              <a:rect l="0" t="0" r="r" b="b"/>
              <a:pathLst>
                <a:path w="261" h="347">
                  <a:moveTo>
                    <a:pt x="2" y="307"/>
                  </a:moveTo>
                  <a:cubicBezTo>
                    <a:pt x="2" y="308"/>
                    <a:pt x="255" y="347"/>
                    <a:pt x="258" y="345"/>
                  </a:cubicBezTo>
                  <a:cubicBezTo>
                    <a:pt x="261" y="342"/>
                    <a:pt x="240" y="71"/>
                    <a:pt x="228" y="29"/>
                  </a:cubicBezTo>
                  <a:cubicBezTo>
                    <a:pt x="223" y="12"/>
                    <a:pt x="184" y="0"/>
                    <a:pt x="164" y="12"/>
                  </a:cubicBezTo>
                  <a:cubicBezTo>
                    <a:pt x="116" y="40"/>
                    <a:pt x="61" y="155"/>
                    <a:pt x="47" y="190"/>
                  </a:cubicBezTo>
                  <a:cubicBezTo>
                    <a:pt x="24" y="248"/>
                    <a:pt x="0" y="305"/>
                    <a:pt x="2" y="307"/>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75">
              <a:extLst>
                <a:ext uri="{FF2B5EF4-FFF2-40B4-BE49-F238E27FC236}">
                  <a16:creationId xmlns:a16="http://schemas.microsoft.com/office/drawing/2014/main" id="{1D93A4F9-36A4-4C59-9240-2081454CDB18}"/>
                </a:ext>
              </a:extLst>
            </p:cNvPr>
            <p:cNvSpPr>
              <a:spLocks noEditPoints="1"/>
            </p:cNvSpPr>
            <p:nvPr/>
          </p:nvSpPr>
          <p:spPr bwMode="auto">
            <a:xfrm>
              <a:off x="1514" y="1401"/>
              <a:ext cx="572" cy="736"/>
            </a:xfrm>
            <a:custGeom>
              <a:avLst/>
              <a:gdLst>
                <a:gd name="T0" fmla="*/ 124 w 241"/>
                <a:gd name="T1" fmla="*/ 6 h 310"/>
                <a:gd name="T2" fmla="*/ 113 w 241"/>
                <a:gd name="T3" fmla="*/ 16 h 310"/>
                <a:gd name="T4" fmla="*/ 120 w 241"/>
                <a:gd name="T5" fmla="*/ 11 h 310"/>
                <a:gd name="T6" fmla="*/ 123 w 241"/>
                <a:gd name="T7" fmla="*/ 68 h 310"/>
                <a:gd name="T8" fmla="*/ 110 w 241"/>
                <a:gd name="T9" fmla="*/ 59 h 310"/>
                <a:gd name="T10" fmla="*/ 122 w 241"/>
                <a:gd name="T11" fmla="*/ 70 h 310"/>
                <a:gd name="T12" fmla="*/ 193 w 241"/>
                <a:gd name="T13" fmla="*/ 276 h 310"/>
                <a:gd name="T14" fmla="*/ 181 w 241"/>
                <a:gd name="T15" fmla="*/ 265 h 310"/>
                <a:gd name="T16" fmla="*/ 186 w 241"/>
                <a:gd name="T17" fmla="*/ 271 h 310"/>
                <a:gd name="T18" fmla="*/ 193 w 241"/>
                <a:gd name="T19" fmla="*/ 276 h 310"/>
                <a:gd name="T20" fmla="*/ 110 w 241"/>
                <a:gd name="T21" fmla="*/ 236 h 310"/>
                <a:gd name="T22" fmla="*/ 110 w 241"/>
                <a:gd name="T23" fmla="*/ 237 h 310"/>
                <a:gd name="T24" fmla="*/ 123 w 241"/>
                <a:gd name="T25" fmla="*/ 247 h 310"/>
                <a:gd name="T26" fmla="*/ 11 w 241"/>
                <a:gd name="T27" fmla="*/ 264 h 310"/>
                <a:gd name="T28" fmla="*/ 3 w 241"/>
                <a:gd name="T29" fmla="*/ 260 h 310"/>
                <a:gd name="T30" fmla="*/ 16 w 241"/>
                <a:gd name="T31" fmla="*/ 271 h 310"/>
                <a:gd name="T32" fmla="*/ 156 w 241"/>
                <a:gd name="T33" fmla="*/ 158 h 310"/>
                <a:gd name="T34" fmla="*/ 143 w 241"/>
                <a:gd name="T35" fmla="*/ 148 h 310"/>
                <a:gd name="T36" fmla="*/ 155 w 241"/>
                <a:gd name="T37" fmla="*/ 160 h 310"/>
                <a:gd name="T38" fmla="*/ 238 w 241"/>
                <a:gd name="T39" fmla="*/ 219 h 310"/>
                <a:gd name="T40" fmla="*/ 226 w 241"/>
                <a:gd name="T41" fmla="*/ 208 h 310"/>
                <a:gd name="T42" fmla="*/ 231 w 241"/>
                <a:gd name="T43" fmla="*/ 214 h 310"/>
                <a:gd name="T44" fmla="*/ 232 w 241"/>
                <a:gd name="T45" fmla="*/ 148 h 310"/>
                <a:gd name="T46" fmla="*/ 216 w 241"/>
                <a:gd name="T47" fmla="*/ 148 h 310"/>
                <a:gd name="T48" fmla="*/ 224 w 241"/>
                <a:gd name="T49" fmla="*/ 149 h 310"/>
                <a:gd name="T50" fmla="*/ 101 w 241"/>
                <a:gd name="T51" fmla="*/ 177 h 310"/>
                <a:gd name="T52" fmla="*/ 95 w 241"/>
                <a:gd name="T53" fmla="*/ 182 h 310"/>
                <a:gd name="T54" fmla="*/ 90 w 241"/>
                <a:gd name="T55" fmla="*/ 190 h 310"/>
                <a:gd name="T56" fmla="*/ 101 w 241"/>
                <a:gd name="T57" fmla="*/ 177 h 310"/>
                <a:gd name="T58" fmla="*/ 222 w 241"/>
                <a:gd name="T59" fmla="*/ 308 h 310"/>
                <a:gd name="T60" fmla="*/ 224 w 241"/>
                <a:gd name="T61" fmla="*/ 306 h 310"/>
                <a:gd name="T62" fmla="*/ 192 w 241"/>
                <a:gd name="T63" fmla="*/ 96 h 310"/>
                <a:gd name="T64" fmla="*/ 183 w 241"/>
                <a:gd name="T65" fmla="*/ 109 h 310"/>
                <a:gd name="T66" fmla="*/ 194 w 241"/>
                <a:gd name="T67" fmla="*/ 97 h 310"/>
                <a:gd name="T68" fmla="*/ 49 w 241"/>
                <a:gd name="T69" fmla="*/ 148 h 310"/>
                <a:gd name="T70" fmla="*/ 41 w 241"/>
                <a:gd name="T71" fmla="*/ 143 h 310"/>
                <a:gd name="T72" fmla="*/ 54 w 241"/>
                <a:gd name="T73" fmla="*/ 154 h 310"/>
                <a:gd name="T74" fmla="*/ 59 w 241"/>
                <a:gd name="T75" fmla="*/ 278 h 310"/>
                <a:gd name="T76" fmla="*/ 59 w 241"/>
                <a:gd name="T77" fmla="*/ 286 h 310"/>
                <a:gd name="T78" fmla="*/ 185 w 241"/>
                <a:gd name="T79" fmla="*/ 35 h 310"/>
                <a:gd name="T80" fmla="*/ 169 w 241"/>
                <a:gd name="T81" fmla="*/ 38 h 310"/>
                <a:gd name="T82" fmla="*/ 186 w 241"/>
                <a:gd name="T83" fmla="*/ 37 h 310"/>
                <a:gd name="T84" fmla="*/ 103 w 241"/>
                <a:gd name="T85" fmla="*/ 111 h 310"/>
                <a:gd name="T86" fmla="*/ 86 w 241"/>
                <a:gd name="T87" fmla="*/ 112 h 310"/>
                <a:gd name="T88" fmla="*/ 94 w 241"/>
                <a:gd name="T89" fmla="*/ 113 h 310"/>
                <a:gd name="T90" fmla="*/ 103 w 241"/>
                <a:gd name="T91" fmla="*/ 111 h 310"/>
                <a:gd name="T92" fmla="*/ 31 w 241"/>
                <a:gd name="T93" fmla="*/ 223 h 310"/>
                <a:gd name="T94" fmla="*/ 32 w 241"/>
                <a:gd name="T95" fmla="*/ 225 h 310"/>
                <a:gd name="T96" fmla="*/ 48 w 241"/>
                <a:gd name="T97" fmla="*/ 223 h 310"/>
                <a:gd name="T98" fmla="*/ 174 w 241"/>
                <a:gd name="T99" fmla="*/ 213 h 310"/>
                <a:gd name="T100" fmla="*/ 165 w 241"/>
                <a:gd name="T101" fmla="*/ 215 h 310"/>
                <a:gd name="T102" fmla="*/ 182 w 241"/>
                <a:gd name="T103" fmla="*/ 214 h 310"/>
                <a:gd name="T104" fmla="*/ 131 w 241"/>
                <a:gd name="T105" fmla="*/ 286 h 310"/>
                <a:gd name="T106" fmla="*/ 115 w 241"/>
                <a:gd name="T107" fmla="*/ 288 h 310"/>
                <a:gd name="T108" fmla="*/ 132 w 241"/>
                <a:gd name="T109" fmla="*/ 288 h 310"/>
                <a:gd name="T110" fmla="*/ 241 w 241"/>
                <a:gd name="T111" fmla="*/ 261 h 310"/>
                <a:gd name="T112" fmla="*/ 241 w 241"/>
                <a:gd name="T113" fmla="*/ 26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1" h="310">
                  <a:moveTo>
                    <a:pt x="126" y="3"/>
                  </a:moveTo>
                  <a:cubicBezTo>
                    <a:pt x="126" y="2"/>
                    <a:pt x="126" y="1"/>
                    <a:pt x="125" y="0"/>
                  </a:cubicBezTo>
                  <a:cubicBezTo>
                    <a:pt x="125" y="1"/>
                    <a:pt x="125" y="2"/>
                    <a:pt x="125" y="3"/>
                  </a:cubicBezTo>
                  <a:cubicBezTo>
                    <a:pt x="124" y="4"/>
                    <a:pt x="124" y="5"/>
                    <a:pt x="124" y="6"/>
                  </a:cubicBezTo>
                  <a:cubicBezTo>
                    <a:pt x="123" y="7"/>
                    <a:pt x="121" y="8"/>
                    <a:pt x="120" y="8"/>
                  </a:cubicBezTo>
                  <a:cubicBezTo>
                    <a:pt x="119" y="8"/>
                    <a:pt x="117" y="8"/>
                    <a:pt x="116" y="9"/>
                  </a:cubicBezTo>
                  <a:cubicBezTo>
                    <a:pt x="115" y="10"/>
                    <a:pt x="115" y="11"/>
                    <a:pt x="114" y="12"/>
                  </a:cubicBezTo>
                  <a:cubicBezTo>
                    <a:pt x="113" y="13"/>
                    <a:pt x="113" y="15"/>
                    <a:pt x="113" y="16"/>
                  </a:cubicBezTo>
                  <a:cubicBezTo>
                    <a:pt x="114" y="17"/>
                    <a:pt x="114" y="18"/>
                    <a:pt x="114" y="19"/>
                  </a:cubicBezTo>
                  <a:cubicBezTo>
                    <a:pt x="114" y="18"/>
                    <a:pt x="114" y="17"/>
                    <a:pt x="115" y="16"/>
                  </a:cubicBezTo>
                  <a:cubicBezTo>
                    <a:pt x="115" y="14"/>
                    <a:pt x="115" y="14"/>
                    <a:pt x="116" y="13"/>
                  </a:cubicBezTo>
                  <a:cubicBezTo>
                    <a:pt x="116" y="12"/>
                    <a:pt x="118" y="11"/>
                    <a:pt x="120" y="11"/>
                  </a:cubicBezTo>
                  <a:cubicBezTo>
                    <a:pt x="122" y="11"/>
                    <a:pt x="125" y="9"/>
                    <a:pt x="126" y="7"/>
                  </a:cubicBezTo>
                  <a:cubicBezTo>
                    <a:pt x="126" y="5"/>
                    <a:pt x="126" y="4"/>
                    <a:pt x="126" y="3"/>
                  </a:cubicBezTo>
                  <a:close/>
                  <a:moveTo>
                    <a:pt x="126" y="69"/>
                  </a:moveTo>
                  <a:cubicBezTo>
                    <a:pt x="125" y="69"/>
                    <a:pt x="124" y="69"/>
                    <a:pt x="123" y="68"/>
                  </a:cubicBezTo>
                  <a:cubicBezTo>
                    <a:pt x="122" y="67"/>
                    <a:pt x="121" y="66"/>
                    <a:pt x="121" y="64"/>
                  </a:cubicBezTo>
                  <a:cubicBezTo>
                    <a:pt x="121" y="62"/>
                    <a:pt x="119" y="59"/>
                    <a:pt x="117" y="58"/>
                  </a:cubicBezTo>
                  <a:cubicBezTo>
                    <a:pt x="116" y="58"/>
                    <a:pt x="114" y="58"/>
                    <a:pt x="113" y="58"/>
                  </a:cubicBezTo>
                  <a:cubicBezTo>
                    <a:pt x="112" y="58"/>
                    <a:pt x="111" y="58"/>
                    <a:pt x="110" y="59"/>
                  </a:cubicBezTo>
                  <a:cubicBezTo>
                    <a:pt x="111" y="59"/>
                    <a:pt x="112" y="59"/>
                    <a:pt x="113" y="59"/>
                  </a:cubicBezTo>
                  <a:cubicBezTo>
                    <a:pt x="114" y="59"/>
                    <a:pt x="115" y="60"/>
                    <a:pt x="116" y="60"/>
                  </a:cubicBezTo>
                  <a:cubicBezTo>
                    <a:pt x="118" y="61"/>
                    <a:pt x="118" y="63"/>
                    <a:pt x="118" y="64"/>
                  </a:cubicBezTo>
                  <a:cubicBezTo>
                    <a:pt x="118" y="67"/>
                    <a:pt x="120" y="69"/>
                    <a:pt x="122" y="70"/>
                  </a:cubicBezTo>
                  <a:cubicBezTo>
                    <a:pt x="123" y="71"/>
                    <a:pt x="125" y="71"/>
                    <a:pt x="126" y="70"/>
                  </a:cubicBezTo>
                  <a:cubicBezTo>
                    <a:pt x="127" y="70"/>
                    <a:pt x="128" y="70"/>
                    <a:pt x="129" y="70"/>
                  </a:cubicBezTo>
                  <a:cubicBezTo>
                    <a:pt x="128" y="70"/>
                    <a:pt x="127" y="69"/>
                    <a:pt x="126" y="69"/>
                  </a:cubicBezTo>
                  <a:close/>
                  <a:moveTo>
                    <a:pt x="193" y="276"/>
                  </a:moveTo>
                  <a:cubicBezTo>
                    <a:pt x="192" y="276"/>
                    <a:pt x="191" y="276"/>
                    <a:pt x="191" y="275"/>
                  </a:cubicBezTo>
                  <a:cubicBezTo>
                    <a:pt x="189" y="274"/>
                    <a:pt x="188" y="273"/>
                    <a:pt x="188" y="271"/>
                  </a:cubicBezTo>
                  <a:cubicBezTo>
                    <a:pt x="188" y="268"/>
                    <a:pt x="187" y="266"/>
                    <a:pt x="184" y="265"/>
                  </a:cubicBezTo>
                  <a:cubicBezTo>
                    <a:pt x="183" y="264"/>
                    <a:pt x="182" y="265"/>
                    <a:pt x="181" y="265"/>
                  </a:cubicBezTo>
                  <a:cubicBezTo>
                    <a:pt x="180" y="265"/>
                    <a:pt x="179" y="265"/>
                    <a:pt x="178" y="265"/>
                  </a:cubicBezTo>
                  <a:cubicBezTo>
                    <a:pt x="179" y="266"/>
                    <a:pt x="180" y="266"/>
                    <a:pt x="181" y="266"/>
                  </a:cubicBezTo>
                  <a:cubicBezTo>
                    <a:pt x="182" y="266"/>
                    <a:pt x="183" y="266"/>
                    <a:pt x="183" y="267"/>
                  </a:cubicBezTo>
                  <a:cubicBezTo>
                    <a:pt x="185" y="268"/>
                    <a:pt x="186" y="269"/>
                    <a:pt x="186" y="271"/>
                  </a:cubicBezTo>
                  <a:cubicBezTo>
                    <a:pt x="186" y="273"/>
                    <a:pt x="187" y="276"/>
                    <a:pt x="190" y="277"/>
                  </a:cubicBezTo>
                  <a:cubicBezTo>
                    <a:pt x="191" y="277"/>
                    <a:pt x="192" y="277"/>
                    <a:pt x="193" y="277"/>
                  </a:cubicBezTo>
                  <a:cubicBezTo>
                    <a:pt x="194" y="277"/>
                    <a:pt x="195" y="277"/>
                    <a:pt x="196" y="277"/>
                  </a:cubicBezTo>
                  <a:cubicBezTo>
                    <a:pt x="195" y="276"/>
                    <a:pt x="194" y="276"/>
                    <a:pt x="193" y="276"/>
                  </a:cubicBezTo>
                  <a:close/>
                  <a:moveTo>
                    <a:pt x="119" y="247"/>
                  </a:moveTo>
                  <a:cubicBezTo>
                    <a:pt x="118" y="247"/>
                    <a:pt x="118" y="246"/>
                    <a:pt x="117" y="246"/>
                  </a:cubicBezTo>
                  <a:cubicBezTo>
                    <a:pt x="115" y="245"/>
                    <a:pt x="115" y="243"/>
                    <a:pt x="115" y="242"/>
                  </a:cubicBezTo>
                  <a:cubicBezTo>
                    <a:pt x="115" y="239"/>
                    <a:pt x="113" y="236"/>
                    <a:pt x="110" y="236"/>
                  </a:cubicBezTo>
                  <a:cubicBezTo>
                    <a:pt x="109" y="235"/>
                    <a:pt x="108" y="235"/>
                    <a:pt x="107" y="235"/>
                  </a:cubicBezTo>
                  <a:cubicBezTo>
                    <a:pt x="106" y="236"/>
                    <a:pt x="105" y="236"/>
                    <a:pt x="104" y="236"/>
                  </a:cubicBezTo>
                  <a:cubicBezTo>
                    <a:pt x="105" y="236"/>
                    <a:pt x="106" y="236"/>
                    <a:pt x="107" y="237"/>
                  </a:cubicBezTo>
                  <a:cubicBezTo>
                    <a:pt x="108" y="237"/>
                    <a:pt x="109" y="237"/>
                    <a:pt x="110" y="237"/>
                  </a:cubicBezTo>
                  <a:cubicBezTo>
                    <a:pt x="111" y="238"/>
                    <a:pt x="112" y="240"/>
                    <a:pt x="112" y="242"/>
                  </a:cubicBezTo>
                  <a:cubicBezTo>
                    <a:pt x="112" y="244"/>
                    <a:pt x="114" y="247"/>
                    <a:pt x="116" y="248"/>
                  </a:cubicBezTo>
                  <a:cubicBezTo>
                    <a:pt x="117" y="248"/>
                    <a:pt x="118" y="248"/>
                    <a:pt x="119" y="248"/>
                  </a:cubicBezTo>
                  <a:cubicBezTo>
                    <a:pt x="121" y="248"/>
                    <a:pt x="122" y="248"/>
                    <a:pt x="123" y="247"/>
                  </a:cubicBezTo>
                  <a:cubicBezTo>
                    <a:pt x="122" y="247"/>
                    <a:pt x="121" y="247"/>
                    <a:pt x="119" y="247"/>
                  </a:cubicBezTo>
                  <a:close/>
                  <a:moveTo>
                    <a:pt x="16" y="270"/>
                  </a:moveTo>
                  <a:cubicBezTo>
                    <a:pt x="15" y="269"/>
                    <a:pt x="14" y="269"/>
                    <a:pt x="13" y="269"/>
                  </a:cubicBezTo>
                  <a:cubicBezTo>
                    <a:pt x="12" y="268"/>
                    <a:pt x="11" y="266"/>
                    <a:pt x="11" y="264"/>
                  </a:cubicBezTo>
                  <a:cubicBezTo>
                    <a:pt x="11" y="262"/>
                    <a:pt x="9" y="259"/>
                    <a:pt x="7" y="259"/>
                  </a:cubicBezTo>
                  <a:cubicBezTo>
                    <a:pt x="6" y="258"/>
                    <a:pt x="4" y="258"/>
                    <a:pt x="3" y="258"/>
                  </a:cubicBezTo>
                  <a:cubicBezTo>
                    <a:pt x="2" y="259"/>
                    <a:pt x="1" y="259"/>
                    <a:pt x="0" y="259"/>
                  </a:cubicBezTo>
                  <a:cubicBezTo>
                    <a:pt x="1" y="259"/>
                    <a:pt x="2" y="259"/>
                    <a:pt x="3" y="260"/>
                  </a:cubicBezTo>
                  <a:cubicBezTo>
                    <a:pt x="5" y="260"/>
                    <a:pt x="5" y="260"/>
                    <a:pt x="6" y="260"/>
                  </a:cubicBezTo>
                  <a:cubicBezTo>
                    <a:pt x="8" y="261"/>
                    <a:pt x="9" y="263"/>
                    <a:pt x="9" y="265"/>
                  </a:cubicBezTo>
                  <a:cubicBezTo>
                    <a:pt x="8" y="267"/>
                    <a:pt x="10" y="270"/>
                    <a:pt x="12" y="270"/>
                  </a:cubicBezTo>
                  <a:cubicBezTo>
                    <a:pt x="14" y="271"/>
                    <a:pt x="15" y="271"/>
                    <a:pt x="16" y="271"/>
                  </a:cubicBezTo>
                  <a:cubicBezTo>
                    <a:pt x="17" y="271"/>
                    <a:pt x="18" y="270"/>
                    <a:pt x="19" y="270"/>
                  </a:cubicBezTo>
                  <a:cubicBezTo>
                    <a:pt x="18" y="270"/>
                    <a:pt x="17" y="270"/>
                    <a:pt x="16" y="270"/>
                  </a:cubicBezTo>
                  <a:close/>
                  <a:moveTo>
                    <a:pt x="158" y="159"/>
                  </a:moveTo>
                  <a:cubicBezTo>
                    <a:pt x="157" y="158"/>
                    <a:pt x="157" y="158"/>
                    <a:pt x="156" y="158"/>
                  </a:cubicBezTo>
                  <a:cubicBezTo>
                    <a:pt x="154" y="157"/>
                    <a:pt x="154" y="155"/>
                    <a:pt x="154" y="154"/>
                  </a:cubicBezTo>
                  <a:cubicBezTo>
                    <a:pt x="154" y="151"/>
                    <a:pt x="152" y="148"/>
                    <a:pt x="149" y="148"/>
                  </a:cubicBezTo>
                  <a:cubicBezTo>
                    <a:pt x="148" y="147"/>
                    <a:pt x="147" y="147"/>
                    <a:pt x="146" y="147"/>
                  </a:cubicBezTo>
                  <a:cubicBezTo>
                    <a:pt x="145" y="148"/>
                    <a:pt x="144" y="148"/>
                    <a:pt x="143" y="148"/>
                  </a:cubicBezTo>
                  <a:cubicBezTo>
                    <a:pt x="144" y="148"/>
                    <a:pt x="145" y="148"/>
                    <a:pt x="146" y="149"/>
                  </a:cubicBezTo>
                  <a:cubicBezTo>
                    <a:pt x="147" y="149"/>
                    <a:pt x="148" y="149"/>
                    <a:pt x="149" y="149"/>
                  </a:cubicBezTo>
                  <a:cubicBezTo>
                    <a:pt x="150" y="150"/>
                    <a:pt x="151" y="152"/>
                    <a:pt x="151" y="154"/>
                  </a:cubicBezTo>
                  <a:cubicBezTo>
                    <a:pt x="151" y="156"/>
                    <a:pt x="153" y="159"/>
                    <a:pt x="155" y="160"/>
                  </a:cubicBezTo>
                  <a:cubicBezTo>
                    <a:pt x="156" y="160"/>
                    <a:pt x="157" y="160"/>
                    <a:pt x="158" y="160"/>
                  </a:cubicBezTo>
                  <a:cubicBezTo>
                    <a:pt x="160" y="160"/>
                    <a:pt x="161" y="160"/>
                    <a:pt x="162" y="159"/>
                  </a:cubicBezTo>
                  <a:cubicBezTo>
                    <a:pt x="161" y="159"/>
                    <a:pt x="160" y="159"/>
                    <a:pt x="158" y="159"/>
                  </a:cubicBezTo>
                  <a:close/>
                  <a:moveTo>
                    <a:pt x="238" y="219"/>
                  </a:moveTo>
                  <a:cubicBezTo>
                    <a:pt x="237" y="219"/>
                    <a:pt x="237" y="219"/>
                    <a:pt x="236" y="219"/>
                  </a:cubicBezTo>
                  <a:cubicBezTo>
                    <a:pt x="235" y="218"/>
                    <a:pt x="234" y="216"/>
                    <a:pt x="234" y="214"/>
                  </a:cubicBezTo>
                  <a:cubicBezTo>
                    <a:pt x="234" y="212"/>
                    <a:pt x="232" y="209"/>
                    <a:pt x="230" y="208"/>
                  </a:cubicBezTo>
                  <a:cubicBezTo>
                    <a:pt x="229" y="208"/>
                    <a:pt x="227" y="208"/>
                    <a:pt x="226" y="208"/>
                  </a:cubicBezTo>
                  <a:cubicBezTo>
                    <a:pt x="225" y="208"/>
                    <a:pt x="224" y="209"/>
                    <a:pt x="223" y="209"/>
                  </a:cubicBezTo>
                  <a:cubicBezTo>
                    <a:pt x="224" y="209"/>
                    <a:pt x="225" y="209"/>
                    <a:pt x="226" y="210"/>
                  </a:cubicBezTo>
                  <a:cubicBezTo>
                    <a:pt x="228" y="210"/>
                    <a:pt x="228" y="210"/>
                    <a:pt x="229" y="210"/>
                  </a:cubicBezTo>
                  <a:cubicBezTo>
                    <a:pt x="231" y="211"/>
                    <a:pt x="231" y="213"/>
                    <a:pt x="231" y="214"/>
                  </a:cubicBezTo>
                  <a:cubicBezTo>
                    <a:pt x="231" y="217"/>
                    <a:pt x="233" y="220"/>
                    <a:pt x="235" y="220"/>
                  </a:cubicBezTo>
                  <a:cubicBezTo>
                    <a:pt x="236" y="221"/>
                    <a:pt x="237" y="221"/>
                    <a:pt x="238" y="221"/>
                  </a:cubicBezTo>
                  <a:cubicBezTo>
                    <a:pt x="238" y="220"/>
                    <a:pt x="238" y="220"/>
                    <a:pt x="238" y="219"/>
                  </a:cubicBezTo>
                  <a:close/>
                  <a:moveTo>
                    <a:pt x="232" y="148"/>
                  </a:moveTo>
                  <a:cubicBezTo>
                    <a:pt x="231" y="148"/>
                    <a:pt x="231" y="148"/>
                    <a:pt x="230" y="148"/>
                  </a:cubicBezTo>
                  <a:cubicBezTo>
                    <a:pt x="229" y="149"/>
                    <a:pt x="227" y="148"/>
                    <a:pt x="226" y="147"/>
                  </a:cubicBezTo>
                  <a:cubicBezTo>
                    <a:pt x="224" y="145"/>
                    <a:pt x="221" y="145"/>
                    <a:pt x="219" y="146"/>
                  </a:cubicBezTo>
                  <a:cubicBezTo>
                    <a:pt x="217" y="146"/>
                    <a:pt x="216" y="147"/>
                    <a:pt x="216" y="148"/>
                  </a:cubicBezTo>
                  <a:cubicBezTo>
                    <a:pt x="215" y="149"/>
                    <a:pt x="215" y="150"/>
                    <a:pt x="214" y="151"/>
                  </a:cubicBezTo>
                  <a:cubicBezTo>
                    <a:pt x="215" y="150"/>
                    <a:pt x="216" y="149"/>
                    <a:pt x="217" y="149"/>
                  </a:cubicBezTo>
                  <a:cubicBezTo>
                    <a:pt x="218" y="148"/>
                    <a:pt x="218" y="148"/>
                    <a:pt x="219" y="148"/>
                  </a:cubicBezTo>
                  <a:cubicBezTo>
                    <a:pt x="221" y="147"/>
                    <a:pt x="223" y="148"/>
                    <a:pt x="224" y="149"/>
                  </a:cubicBezTo>
                  <a:cubicBezTo>
                    <a:pt x="226" y="151"/>
                    <a:pt x="229" y="151"/>
                    <a:pt x="231" y="150"/>
                  </a:cubicBezTo>
                  <a:cubicBezTo>
                    <a:pt x="232" y="150"/>
                    <a:pt x="232" y="150"/>
                    <a:pt x="232" y="150"/>
                  </a:cubicBezTo>
                  <a:cubicBezTo>
                    <a:pt x="232" y="149"/>
                    <a:pt x="232" y="148"/>
                    <a:pt x="232" y="148"/>
                  </a:cubicBezTo>
                  <a:close/>
                  <a:moveTo>
                    <a:pt x="101" y="177"/>
                  </a:moveTo>
                  <a:cubicBezTo>
                    <a:pt x="101" y="176"/>
                    <a:pt x="101" y="175"/>
                    <a:pt x="100" y="174"/>
                  </a:cubicBezTo>
                  <a:cubicBezTo>
                    <a:pt x="100" y="175"/>
                    <a:pt x="100" y="176"/>
                    <a:pt x="100" y="177"/>
                  </a:cubicBezTo>
                  <a:cubicBezTo>
                    <a:pt x="99" y="178"/>
                    <a:pt x="99" y="179"/>
                    <a:pt x="99" y="180"/>
                  </a:cubicBezTo>
                  <a:cubicBezTo>
                    <a:pt x="98" y="181"/>
                    <a:pt x="96" y="182"/>
                    <a:pt x="95" y="182"/>
                  </a:cubicBezTo>
                  <a:cubicBezTo>
                    <a:pt x="92" y="182"/>
                    <a:pt x="90" y="184"/>
                    <a:pt x="89" y="186"/>
                  </a:cubicBezTo>
                  <a:cubicBezTo>
                    <a:pt x="88" y="187"/>
                    <a:pt x="88" y="189"/>
                    <a:pt x="88" y="190"/>
                  </a:cubicBezTo>
                  <a:cubicBezTo>
                    <a:pt x="89" y="191"/>
                    <a:pt x="89" y="192"/>
                    <a:pt x="89" y="193"/>
                  </a:cubicBezTo>
                  <a:cubicBezTo>
                    <a:pt x="89" y="192"/>
                    <a:pt x="89" y="191"/>
                    <a:pt x="90" y="190"/>
                  </a:cubicBezTo>
                  <a:cubicBezTo>
                    <a:pt x="90" y="189"/>
                    <a:pt x="90" y="188"/>
                    <a:pt x="91" y="187"/>
                  </a:cubicBezTo>
                  <a:cubicBezTo>
                    <a:pt x="91" y="186"/>
                    <a:pt x="93" y="185"/>
                    <a:pt x="95" y="185"/>
                  </a:cubicBezTo>
                  <a:cubicBezTo>
                    <a:pt x="97" y="185"/>
                    <a:pt x="100" y="183"/>
                    <a:pt x="101" y="181"/>
                  </a:cubicBezTo>
                  <a:cubicBezTo>
                    <a:pt x="101" y="180"/>
                    <a:pt x="101" y="178"/>
                    <a:pt x="101" y="177"/>
                  </a:cubicBezTo>
                  <a:close/>
                  <a:moveTo>
                    <a:pt x="224" y="306"/>
                  </a:moveTo>
                  <a:cubicBezTo>
                    <a:pt x="224" y="305"/>
                    <a:pt x="223" y="304"/>
                    <a:pt x="223" y="303"/>
                  </a:cubicBezTo>
                  <a:cubicBezTo>
                    <a:pt x="223" y="304"/>
                    <a:pt x="223" y="305"/>
                    <a:pt x="222" y="306"/>
                  </a:cubicBezTo>
                  <a:cubicBezTo>
                    <a:pt x="222" y="307"/>
                    <a:pt x="222" y="308"/>
                    <a:pt x="222" y="308"/>
                  </a:cubicBezTo>
                  <a:cubicBezTo>
                    <a:pt x="221" y="309"/>
                    <a:pt x="221" y="309"/>
                    <a:pt x="221" y="310"/>
                  </a:cubicBezTo>
                  <a:cubicBezTo>
                    <a:pt x="221" y="310"/>
                    <a:pt x="222" y="310"/>
                    <a:pt x="223" y="310"/>
                  </a:cubicBezTo>
                  <a:cubicBezTo>
                    <a:pt x="224" y="309"/>
                    <a:pt x="224" y="309"/>
                    <a:pt x="224" y="309"/>
                  </a:cubicBezTo>
                  <a:cubicBezTo>
                    <a:pt x="224" y="308"/>
                    <a:pt x="224" y="307"/>
                    <a:pt x="224" y="306"/>
                  </a:cubicBezTo>
                  <a:close/>
                  <a:moveTo>
                    <a:pt x="195" y="94"/>
                  </a:moveTo>
                  <a:cubicBezTo>
                    <a:pt x="194" y="93"/>
                    <a:pt x="194" y="92"/>
                    <a:pt x="194" y="91"/>
                  </a:cubicBezTo>
                  <a:cubicBezTo>
                    <a:pt x="194" y="92"/>
                    <a:pt x="193" y="93"/>
                    <a:pt x="193" y="94"/>
                  </a:cubicBezTo>
                  <a:cubicBezTo>
                    <a:pt x="193" y="95"/>
                    <a:pt x="193" y="96"/>
                    <a:pt x="192" y="96"/>
                  </a:cubicBezTo>
                  <a:cubicBezTo>
                    <a:pt x="192" y="98"/>
                    <a:pt x="190" y="99"/>
                    <a:pt x="188" y="99"/>
                  </a:cubicBezTo>
                  <a:cubicBezTo>
                    <a:pt x="186" y="99"/>
                    <a:pt x="183" y="100"/>
                    <a:pt x="182" y="103"/>
                  </a:cubicBezTo>
                  <a:cubicBezTo>
                    <a:pt x="182" y="104"/>
                    <a:pt x="182" y="105"/>
                    <a:pt x="182" y="106"/>
                  </a:cubicBezTo>
                  <a:cubicBezTo>
                    <a:pt x="182" y="107"/>
                    <a:pt x="182" y="108"/>
                    <a:pt x="183" y="109"/>
                  </a:cubicBezTo>
                  <a:cubicBezTo>
                    <a:pt x="183" y="108"/>
                    <a:pt x="183" y="107"/>
                    <a:pt x="183" y="106"/>
                  </a:cubicBezTo>
                  <a:cubicBezTo>
                    <a:pt x="183" y="105"/>
                    <a:pt x="184" y="104"/>
                    <a:pt x="184" y="104"/>
                  </a:cubicBezTo>
                  <a:cubicBezTo>
                    <a:pt x="185" y="102"/>
                    <a:pt x="187" y="101"/>
                    <a:pt x="188" y="101"/>
                  </a:cubicBezTo>
                  <a:cubicBezTo>
                    <a:pt x="191" y="101"/>
                    <a:pt x="193" y="100"/>
                    <a:pt x="194" y="97"/>
                  </a:cubicBezTo>
                  <a:cubicBezTo>
                    <a:pt x="195" y="96"/>
                    <a:pt x="195" y="95"/>
                    <a:pt x="195" y="94"/>
                  </a:cubicBezTo>
                  <a:close/>
                  <a:moveTo>
                    <a:pt x="54" y="153"/>
                  </a:moveTo>
                  <a:cubicBezTo>
                    <a:pt x="53" y="153"/>
                    <a:pt x="52" y="153"/>
                    <a:pt x="51" y="152"/>
                  </a:cubicBezTo>
                  <a:cubicBezTo>
                    <a:pt x="50" y="151"/>
                    <a:pt x="49" y="150"/>
                    <a:pt x="49" y="148"/>
                  </a:cubicBezTo>
                  <a:cubicBezTo>
                    <a:pt x="49" y="145"/>
                    <a:pt x="47" y="143"/>
                    <a:pt x="45" y="142"/>
                  </a:cubicBezTo>
                  <a:cubicBezTo>
                    <a:pt x="44" y="142"/>
                    <a:pt x="42" y="142"/>
                    <a:pt x="41" y="142"/>
                  </a:cubicBezTo>
                  <a:cubicBezTo>
                    <a:pt x="40" y="142"/>
                    <a:pt x="39" y="142"/>
                    <a:pt x="38" y="142"/>
                  </a:cubicBezTo>
                  <a:cubicBezTo>
                    <a:pt x="39" y="143"/>
                    <a:pt x="40" y="143"/>
                    <a:pt x="41" y="143"/>
                  </a:cubicBezTo>
                  <a:cubicBezTo>
                    <a:pt x="43" y="143"/>
                    <a:pt x="43" y="143"/>
                    <a:pt x="44" y="144"/>
                  </a:cubicBezTo>
                  <a:cubicBezTo>
                    <a:pt x="46" y="145"/>
                    <a:pt x="46" y="146"/>
                    <a:pt x="46" y="148"/>
                  </a:cubicBezTo>
                  <a:cubicBezTo>
                    <a:pt x="46" y="151"/>
                    <a:pt x="48" y="153"/>
                    <a:pt x="50" y="154"/>
                  </a:cubicBezTo>
                  <a:cubicBezTo>
                    <a:pt x="52" y="155"/>
                    <a:pt x="53" y="155"/>
                    <a:pt x="54" y="154"/>
                  </a:cubicBezTo>
                  <a:cubicBezTo>
                    <a:pt x="55" y="154"/>
                    <a:pt x="56" y="154"/>
                    <a:pt x="57" y="154"/>
                  </a:cubicBezTo>
                  <a:cubicBezTo>
                    <a:pt x="56" y="153"/>
                    <a:pt x="55" y="153"/>
                    <a:pt x="54" y="153"/>
                  </a:cubicBezTo>
                  <a:close/>
                  <a:moveTo>
                    <a:pt x="60" y="281"/>
                  </a:moveTo>
                  <a:cubicBezTo>
                    <a:pt x="60" y="280"/>
                    <a:pt x="60" y="279"/>
                    <a:pt x="59" y="278"/>
                  </a:cubicBezTo>
                  <a:cubicBezTo>
                    <a:pt x="59" y="279"/>
                    <a:pt x="59" y="280"/>
                    <a:pt x="59" y="281"/>
                  </a:cubicBezTo>
                  <a:cubicBezTo>
                    <a:pt x="59" y="282"/>
                    <a:pt x="58" y="283"/>
                    <a:pt x="58" y="283"/>
                  </a:cubicBezTo>
                  <a:cubicBezTo>
                    <a:pt x="57" y="284"/>
                    <a:pt x="57" y="285"/>
                    <a:pt x="56" y="285"/>
                  </a:cubicBezTo>
                  <a:cubicBezTo>
                    <a:pt x="57" y="285"/>
                    <a:pt x="58" y="286"/>
                    <a:pt x="59" y="286"/>
                  </a:cubicBezTo>
                  <a:cubicBezTo>
                    <a:pt x="59" y="285"/>
                    <a:pt x="59" y="285"/>
                    <a:pt x="60" y="284"/>
                  </a:cubicBezTo>
                  <a:cubicBezTo>
                    <a:pt x="60" y="283"/>
                    <a:pt x="60" y="282"/>
                    <a:pt x="60" y="281"/>
                  </a:cubicBezTo>
                  <a:close/>
                  <a:moveTo>
                    <a:pt x="187" y="34"/>
                  </a:moveTo>
                  <a:cubicBezTo>
                    <a:pt x="187" y="35"/>
                    <a:pt x="186" y="35"/>
                    <a:pt x="185" y="35"/>
                  </a:cubicBezTo>
                  <a:cubicBezTo>
                    <a:pt x="183" y="36"/>
                    <a:pt x="182" y="35"/>
                    <a:pt x="180" y="34"/>
                  </a:cubicBezTo>
                  <a:cubicBezTo>
                    <a:pt x="179" y="32"/>
                    <a:pt x="176" y="32"/>
                    <a:pt x="173" y="33"/>
                  </a:cubicBezTo>
                  <a:cubicBezTo>
                    <a:pt x="172" y="33"/>
                    <a:pt x="171" y="34"/>
                    <a:pt x="171" y="35"/>
                  </a:cubicBezTo>
                  <a:cubicBezTo>
                    <a:pt x="170" y="36"/>
                    <a:pt x="169" y="37"/>
                    <a:pt x="169" y="38"/>
                  </a:cubicBezTo>
                  <a:cubicBezTo>
                    <a:pt x="170" y="37"/>
                    <a:pt x="171" y="37"/>
                    <a:pt x="172" y="36"/>
                  </a:cubicBezTo>
                  <a:cubicBezTo>
                    <a:pt x="172" y="35"/>
                    <a:pt x="173" y="35"/>
                    <a:pt x="174" y="35"/>
                  </a:cubicBezTo>
                  <a:cubicBezTo>
                    <a:pt x="176" y="34"/>
                    <a:pt x="178" y="35"/>
                    <a:pt x="179" y="36"/>
                  </a:cubicBezTo>
                  <a:cubicBezTo>
                    <a:pt x="180" y="38"/>
                    <a:pt x="183" y="38"/>
                    <a:pt x="186" y="37"/>
                  </a:cubicBezTo>
                  <a:cubicBezTo>
                    <a:pt x="187" y="37"/>
                    <a:pt x="188" y="36"/>
                    <a:pt x="188" y="35"/>
                  </a:cubicBezTo>
                  <a:cubicBezTo>
                    <a:pt x="189" y="34"/>
                    <a:pt x="190" y="33"/>
                    <a:pt x="190" y="32"/>
                  </a:cubicBezTo>
                  <a:cubicBezTo>
                    <a:pt x="189" y="33"/>
                    <a:pt x="188" y="34"/>
                    <a:pt x="187" y="34"/>
                  </a:cubicBezTo>
                  <a:close/>
                  <a:moveTo>
                    <a:pt x="103" y="111"/>
                  </a:moveTo>
                  <a:cubicBezTo>
                    <a:pt x="102" y="112"/>
                    <a:pt x="101" y="112"/>
                    <a:pt x="100" y="112"/>
                  </a:cubicBezTo>
                  <a:cubicBezTo>
                    <a:pt x="98" y="113"/>
                    <a:pt x="97" y="112"/>
                    <a:pt x="96" y="111"/>
                  </a:cubicBezTo>
                  <a:cubicBezTo>
                    <a:pt x="94" y="109"/>
                    <a:pt x="91" y="109"/>
                    <a:pt x="88" y="110"/>
                  </a:cubicBezTo>
                  <a:cubicBezTo>
                    <a:pt x="87" y="110"/>
                    <a:pt x="86" y="111"/>
                    <a:pt x="86" y="112"/>
                  </a:cubicBezTo>
                  <a:cubicBezTo>
                    <a:pt x="85" y="113"/>
                    <a:pt x="85" y="114"/>
                    <a:pt x="84" y="115"/>
                  </a:cubicBezTo>
                  <a:cubicBezTo>
                    <a:pt x="85" y="114"/>
                    <a:pt x="86" y="114"/>
                    <a:pt x="87" y="113"/>
                  </a:cubicBezTo>
                  <a:cubicBezTo>
                    <a:pt x="88" y="112"/>
                    <a:pt x="88" y="112"/>
                    <a:pt x="89" y="112"/>
                  </a:cubicBezTo>
                  <a:cubicBezTo>
                    <a:pt x="91" y="111"/>
                    <a:pt x="93" y="112"/>
                    <a:pt x="94" y="113"/>
                  </a:cubicBezTo>
                  <a:cubicBezTo>
                    <a:pt x="95" y="115"/>
                    <a:pt x="98" y="115"/>
                    <a:pt x="101" y="114"/>
                  </a:cubicBezTo>
                  <a:cubicBezTo>
                    <a:pt x="102" y="114"/>
                    <a:pt x="103" y="113"/>
                    <a:pt x="103" y="112"/>
                  </a:cubicBezTo>
                  <a:cubicBezTo>
                    <a:pt x="104" y="111"/>
                    <a:pt x="105" y="110"/>
                    <a:pt x="105" y="109"/>
                  </a:cubicBezTo>
                  <a:cubicBezTo>
                    <a:pt x="104" y="110"/>
                    <a:pt x="103" y="111"/>
                    <a:pt x="103" y="111"/>
                  </a:cubicBezTo>
                  <a:close/>
                  <a:moveTo>
                    <a:pt x="45" y="224"/>
                  </a:moveTo>
                  <a:cubicBezTo>
                    <a:pt x="44" y="225"/>
                    <a:pt x="43" y="226"/>
                    <a:pt x="43" y="226"/>
                  </a:cubicBezTo>
                  <a:cubicBezTo>
                    <a:pt x="41" y="226"/>
                    <a:pt x="39" y="226"/>
                    <a:pt x="38" y="224"/>
                  </a:cubicBezTo>
                  <a:cubicBezTo>
                    <a:pt x="36" y="223"/>
                    <a:pt x="33" y="222"/>
                    <a:pt x="31" y="223"/>
                  </a:cubicBezTo>
                  <a:cubicBezTo>
                    <a:pt x="30" y="224"/>
                    <a:pt x="29" y="225"/>
                    <a:pt x="28" y="225"/>
                  </a:cubicBezTo>
                  <a:cubicBezTo>
                    <a:pt x="28" y="226"/>
                    <a:pt x="27" y="227"/>
                    <a:pt x="26" y="228"/>
                  </a:cubicBezTo>
                  <a:cubicBezTo>
                    <a:pt x="27" y="228"/>
                    <a:pt x="28" y="227"/>
                    <a:pt x="29" y="226"/>
                  </a:cubicBezTo>
                  <a:cubicBezTo>
                    <a:pt x="30" y="226"/>
                    <a:pt x="31" y="225"/>
                    <a:pt x="32" y="225"/>
                  </a:cubicBezTo>
                  <a:cubicBezTo>
                    <a:pt x="33" y="225"/>
                    <a:pt x="35" y="225"/>
                    <a:pt x="36" y="226"/>
                  </a:cubicBezTo>
                  <a:cubicBezTo>
                    <a:pt x="38" y="228"/>
                    <a:pt x="41" y="229"/>
                    <a:pt x="43" y="228"/>
                  </a:cubicBezTo>
                  <a:cubicBezTo>
                    <a:pt x="44" y="227"/>
                    <a:pt x="45" y="226"/>
                    <a:pt x="46" y="225"/>
                  </a:cubicBezTo>
                  <a:cubicBezTo>
                    <a:pt x="46" y="225"/>
                    <a:pt x="47" y="224"/>
                    <a:pt x="48" y="223"/>
                  </a:cubicBezTo>
                  <a:cubicBezTo>
                    <a:pt x="47" y="223"/>
                    <a:pt x="46" y="224"/>
                    <a:pt x="45" y="224"/>
                  </a:cubicBezTo>
                  <a:close/>
                  <a:moveTo>
                    <a:pt x="181" y="213"/>
                  </a:moveTo>
                  <a:cubicBezTo>
                    <a:pt x="180" y="214"/>
                    <a:pt x="180" y="214"/>
                    <a:pt x="179" y="214"/>
                  </a:cubicBezTo>
                  <a:cubicBezTo>
                    <a:pt x="177" y="214"/>
                    <a:pt x="175" y="214"/>
                    <a:pt x="174" y="213"/>
                  </a:cubicBezTo>
                  <a:cubicBezTo>
                    <a:pt x="172" y="211"/>
                    <a:pt x="169" y="210"/>
                    <a:pt x="167" y="211"/>
                  </a:cubicBezTo>
                  <a:cubicBezTo>
                    <a:pt x="166" y="212"/>
                    <a:pt x="165" y="213"/>
                    <a:pt x="164" y="214"/>
                  </a:cubicBezTo>
                  <a:cubicBezTo>
                    <a:pt x="164" y="215"/>
                    <a:pt x="163" y="215"/>
                    <a:pt x="163" y="216"/>
                  </a:cubicBezTo>
                  <a:cubicBezTo>
                    <a:pt x="164" y="216"/>
                    <a:pt x="164" y="215"/>
                    <a:pt x="165" y="215"/>
                  </a:cubicBezTo>
                  <a:cubicBezTo>
                    <a:pt x="166" y="214"/>
                    <a:pt x="167" y="214"/>
                    <a:pt x="168" y="213"/>
                  </a:cubicBezTo>
                  <a:cubicBezTo>
                    <a:pt x="169" y="213"/>
                    <a:pt x="171" y="213"/>
                    <a:pt x="172" y="215"/>
                  </a:cubicBezTo>
                  <a:cubicBezTo>
                    <a:pt x="174" y="216"/>
                    <a:pt x="177" y="217"/>
                    <a:pt x="179" y="216"/>
                  </a:cubicBezTo>
                  <a:cubicBezTo>
                    <a:pt x="181" y="216"/>
                    <a:pt x="182" y="215"/>
                    <a:pt x="182" y="214"/>
                  </a:cubicBezTo>
                  <a:cubicBezTo>
                    <a:pt x="183" y="213"/>
                    <a:pt x="183" y="212"/>
                    <a:pt x="184" y="211"/>
                  </a:cubicBezTo>
                  <a:cubicBezTo>
                    <a:pt x="183" y="212"/>
                    <a:pt x="182" y="212"/>
                    <a:pt x="181" y="213"/>
                  </a:cubicBezTo>
                  <a:close/>
                  <a:moveTo>
                    <a:pt x="134" y="285"/>
                  </a:moveTo>
                  <a:cubicBezTo>
                    <a:pt x="133" y="285"/>
                    <a:pt x="132" y="286"/>
                    <a:pt x="131" y="286"/>
                  </a:cubicBezTo>
                  <a:cubicBezTo>
                    <a:pt x="130" y="286"/>
                    <a:pt x="128" y="286"/>
                    <a:pt x="127" y="285"/>
                  </a:cubicBezTo>
                  <a:cubicBezTo>
                    <a:pt x="125" y="283"/>
                    <a:pt x="122" y="282"/>
                    <a:pt x="120" y="283"/>
                  </a:cubicBezTo>
                  <a:cubicBezTo>
                    <a:pt x="119" y="284"/>
                    <a:pt x="118" y="285"/>
                    <a:pt x="117" y="286"/>
                  </a:cubicBezTo>
                  <a:cubicBezTo>
                    <a:pt x="117" y="287"/>
                    <a:pt x="116" y="287"/>
                    <a:pt x="115" y="288"/>
                  </a:cubicBezTo>
                  <a:cubicBezTo>
                    <a:pt x="116" y="288"/>
                    <a:pt x="117" y="287"/>
                    <a:pt x="118" y="287"/>
                  </a:cubicBezTo>
                  <a:cubicBezTo>
                    <a:pt x="119" y="286"/>
                    <a:pt x="120" y="286"/>
                    <a:pt x="121" y="285"/>
                  </a:cubicBezTo>
                  <a:cubicBezTo>
                    <a:pt x="122" y="285"/>
                    <a:pt x="124" y="285"/>
                    <a:pt x="125" y="286"/>
                  </a:cubicBezTo>
                  <a:cubicBezTo>
                    <a:pt x="127" y="288"/>
                    <a:pt x="130" y="289"/>
                    <a:pt x="132" y="288"/>
                  </a:cubicBezTo>
                  <a:cubicBezTo>
                    <a:pt x="133" y="288"/>
                    <a:pt x="134" y="287"/>
                    <a:pt x="135" y="286"/>
                  </a:cubicBezTo>
                  <a:cubicBezTo>
                    <a:pt x="135" y="285"/>
                    <a:pt x="136" y="284"/>
                    <a:pt x="137" y="283"/>
                  </a:cubicBezTo>
                  <a:cubicBezTo>
                    <a:pt x="136" y="284"/>
                    <a:pt x="135" y="284"/>
                    <a:pt x="134" y="285"/>
                  </a:cubicBezTo>
                  <a:close/>
                  <a:moveTo>
                    <a:pt x="241" y="261"/>
                  </a:moveTo>
                  <a:cubicBezTo>
                    <a:pt x="240" y="261"/>
                    <a:pt x="240" y="262"/>
                    <a:pt x="239" y="263"/>
                  </a:cubicBezTo>
                  <a:cubicBezTo>
                    <a:pt x="239" y="263"/>
                    <a:pt x="238" y="264"/>
                    <a:pt x="238" y="265"/>
                  </a:cubicBezTo>
                  <a:cubicBezTo>
                    <a:pt x="239" y="265"/>
                    <a:pt x="239" y="264"/>
                    <a:pt x="240" y="263"/>
                  </a:cubicBezTo>
                  <a:cubicBezTo>
                    <a:pt x="241" y="263"/>
                    <a:pt x="241" y="263"/>
                    <a:pt x="241" y="263"/>
                  </a:cubicBezTo>
                  <a:cubicBezTo>
                    <a:pt x="241" y="262"/>
                    <a:pt x="241" y="262"/>
                    <a:pt x="241" y="2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76">
              <a:extLst>
                <a:ext uri="{FF2B5EF4-FFF2-40B4-BE49-F238E27FC236}">
                  <a16:creationId xmlns:a16="http://schemas.microsoft.com/office/drawing/2014/main" id="{828C87D2-C09A-49BA-9911-8BC6BAF6DEE6}"/>
                </a:ext>
              </a:extLst>
            </p:cNvPr>
            <p:cNvSpPr>
              <a:spLocks/>
            </p:cNvSpPr>
            <p:nvPr/>
          </p:nvSpPr>
          <p:spPr bwMode="auto">
            <a:xfrm>
              <a:off x="2238" y="1691"/>
              <a:ext cx="359" cy="328"/>
            </a:xfrm>
            <a:custGeom>
              <a:avLst/>
              <a:gdLst>
                <a:gd name="T0" fmla="*/ 55 w 359"/>
                <a:gd name="T1" fmla="*/ 328 h 328"/>
                <a:gd name="T2" fmla="*/ 0 w 359"/>
                <a:gd name="T3" fmla="*/ 266 h 328"/>
                <a:gd name="T4" fmla="*/ 304 w 359"/>
                <a:gd name="T5" fmla="*/ 0 h 328"/>
                <a:gd name="T6" fmla="*/ 359 w 359"/>
                <a:gd name="T7" fmla="*/ 62 h 328"/>
                <a:gd name="T8" fmla="*/ 55 w 359"/>
                <a:gd name="T9" fmla="*/ 328 h 328"/>
              </a:gdLst>
              <a:ahLst/>
              <a:cxnLst>
                <a:cxn ang="0">
                  <a:pos x="T0" y="T1"/>
                </a:cxn>
                <a:cxn ang="0">
                  <a:pos x="T2" y="T3"/>
                </a:cxn>
                <a:cxn ang="0">
                  <a:pos x="T4" y="T5"/>
                </a:cxn>
                <a:cxn ang="0">
                  <a:pos x="T6" y="T7"/>
                </a:cxn>
                <a:cxn ang="0">
                  <a:pos x="T8" y="T9"/>
                </a:cxn>
              </a:cxnLst>
              <a:rect l="0" t="0" r="r" b="b"/>
              <a:pathLst>
                <a:path w="359" h="328">
                  <a:moveTo>
                    <a:pt x="55" y="328"/>
                  </a:moveTo>
                  <a:lnTo>
                    <a:pt x="0" y="266"/>
                  </a:lnTo>
                  <a:lnTo>
                    <a:pt x="304" y="0"/>
                  </a:lnTo>
                  <a:lnTo>
                    <a:pt x="359" y="62"/>
                  </a:lnTo>
                  <a:lnTo>
                    <a:pt x="55" y="328"/>
                  </a:lnTo>
                  <a:close/>
                </a:path>
              </a:pathLst>
            </a:custGeom>
            <a:solidFill>
              <a:srgbClr val="0B0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7">
              <a:extLst>
                <a:ext uri="{FF2B5EF4-FFF2-40B4-BE49-F238E27FC236}">
                  <a16:creationId xmlns:a16="http://schemas.microsoft.com/office/drawing/2014/main" id="{B53388B1-77E5-41A2-9D4A-E1871734B30D}"/>
                </a:ext>
              </a:extLst>
            </p:cNvPr>
            <p:cNvSpPr>
              <a:spLocks/>
            </p:cNvSpPr>
            <p:nvPr/>
          </p:nvSpPr>
          <p:spPr bwMode="auto">
            <a:xfrm>
              <a:off x="2238" y="1691"/>
              <a:ext cx="359" cy="328"/>
            </a:xfrm>
            <a:custGeom>
              <a:avLst/>
              <a:gdLst>
                <a:gd name="T0" fmla="*/ 55 w 359"/>
                <a:gd name="T1" fmla="*/ 328 h 328"/>
                <a:gd name="T2" fmla="*/ 0 w 359"/>
                <a:gd name="T3" fmla="*/ 266 h 328"/>
                <a:gd name="T4" fmla="*/ 304 w 359"/>
                <a:gd name="T5" fmla="*/ 0 h 328"/>
                <a:gd name="T6" fmla="*/ 359 w 359"/>
                <a:gd name="T7" fmla="*/ 62 h 328"/>
                <a:gd name="T8" fmla="*/ 55 w 359"/>
                <a:gd name="T9" fmla="*/ 328 h 328"/>
              </a:gdLst>
              <a:ahLst/>
              <a:cxnLst>
                <a:cxn ang="0">
                  <a:pos x="T0" y="T1"/>
                </a:cxn>
                <a:cxn ang="0">
                  <a:pos x="T2" y="T3"/>
                </a:cxn>
                <a:cxn ang="0">
                  <a:pos x="T4" y="T5"/>
                </a:cxn>
                <a:cxn ang="0">
                  <a:pos x="T6" y="T7"/>
                </a:cxn>
                <a:cxn ang="0">
                  <a:pos x="T8" y="T9"/>
                </a:cxn>
              </a:cxnLst>
              <a:rect l="0" t="0" r="r" b="b"/>
              <a:pathLst>
                <a:path w="359" h="328">
                  <a:moveTo>
                    <a:pt x="55" y="328"/>
                  </a:moveTo>
                  <a:lnTo>
                    <a:pt x="0" y="266"/>
                  </a:lnTo>
                  <a:lnTo>
                    <a:pt x="304" y="0"/>
                  </a:lnTo>
                  <a:lnTo>
                    <a:pt x="359" y="62"/>
                  </a:lnTo>
                  <a:lnTo>
                    <a:pt x="55" y="3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78">
              <a:extLst>
                <a:ext uri="{FF2B5EF4-FFF2-40B4-BE49-F238E27FC236}">
                  <a16:creationId xmlns:a16="http://schemas.microsoft.com/office/drawing/2014/main" id="{32E4DBA7-23F4-41DB-AB09-0C1FCCE7BB71}"/>
                </a:ext>
              </a:extLst>
            </p:cNvPr>
            <p:cNvSpPr>
              <a:spLocks noEditPoints="1"/>
            </p:cNvSpPr>
            <p:nvPr/>
          </p:nvSpPr>
          <p:spPr bwMode="auto">
            <a:xfrm>
              <a:off x="2345" y="1012"/>
              <a:ext cx="963" cy="966"/>
            </a:xfrm>
            <a:custGeom>
              <a:avLst/>
              <a:gdLst>
                <a:gd name="T0" fmla="*/ 340 w 406"/>
                <a:gd name="T1" fmla="*/ 83 h 407"/>
                <a:gd name="T2" fmla="*/ 83 w 406"/>
                <a:gd name="T3" fmla="*/ 67 h 407"/>
                <a:gd name="T4" fmla="*/ 66 w 406"/>
                <a:gd name="T5" fmla="*/ 324 h 407"/>
                <a:gd name="T6" fmla="*/ 323 w 406"/>
                <a:gd name="T7" fmla="*/ 341 h 407"/>
                <a:gd name="T8" fmla="*/ 340 w 406"/>
                <a:gd name="T9" fmla="*/ 83 h 407"/>
                <a:gd name="T10" fmla="*/ 95 w 406"/>
                <a:gd name="T11" fmla="*/ 298 h 407"/>
                <a:gd name="T12" fmla="*/ 108 w 406"/>
                <a:gd name="T13" fmla="*/ 95 h 407"/>
                <a:gd name="T14" fmla="*/ 311 w 406"/>
                <a:gd name="T15" fmla="*/ 109 h 407"/>
                <a:gd name="T16" fmla="*/ 298 w 406"/>
                <a:gd name="T17" fmla="*/ 312 h 407"/>
                <a:gd name="T18" fmla="*/ 95 w 406"/>
                <a:gd name="T19" fmla="*/ 2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407">
                  <a:moveTo>
                    <a:pt x="340" y="83"/>
                  </a:moveTo>
                  <a:cubicBezTo>
                    <a:pt x="274" y="8"/>
                    <a:pt x="158" y="0"/>
                    <a:pt x="83" y="67"/>
                  </a:cubicBezTo>
                  <a:cubicBezTo>
                    <a:pt x="7" y="133"/>
                    <a:pt x="0" y="248"/>
                    <a:pt x="66" y="324"/>
                  </a:cubicBezTo>
                  <a:cubicBezTo>
                    <a:pt x="132" y="399"/>
                    <a:pt x="248" y="407"/>
                    <a:pt x="323" y="341"/>
                  </a:cubicBezTo>
                  <a:cubicBezTo>
                    <a:pt x="399" y="274"/>
                    <a:pt x="406" y="159"/>
                    <a:pt x="340" y="83"/>
                  </a:cubicBezTo>
                  <a:moveTo>
                    <a:pt x="95" y="298"/>
                  </a:moveTo>
                  <a:cubicBezTo>
                    <a:pt x="42" y="239"/>
                    <a:pt x="48" y="148"/>
                    <a:pt x="108" y="95"/>
                  </a:cubicBezTo>
                  <a:cubicBezTo>
                    <a:pt x="168" y="43"/>
                    <a:pt x="259" y="49"/>
                    <a:pt x="311" y="109"/>
                  </a:cubicBezTo>
                  <a:cubicBezTo>
                    <a:pt x="364" y="168"/>
                    <a:pt x="358" y="259"/>
                    <a:pt x="298" y="312"/>
                  </a:cubicBezTo>
                  <a:cubicBezTo>
                    <a:pt x="238" y="364"/>
                    <a:pt x="147" y="358"/>
                    <a:pt x="95" y="298"/>
                  </a:cubicBezTo>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79">
              <a:extLst>
                <a:ext uri="{FF2B5EF4-FFF2-40B4-BE49-F238E27FC236}">
                  <a16:creationId xmlns:a16="http://schemas.microsoft.com/office/drawing/2014/main" id="{FDCD4CA0-C564-478F-8AA6-FF56831ACFC0}"/>
                </a:ext>
              </a:extLst>
            </p:cNvPr>
            <p:cNvSpPr>
              <a:spLocks/>
            </p:cNvSpPr>
            <p:nvPr/>
          </p:nvSpPr>
          <p:spPr bwMode="auto">
            <a:xfrm>
              <a:off x="2027" y="1907"/>
              <a:ext cx="318" cy="302"/>
            </a:xfrm>
            <a:custGeom>
              <a:avLst/>
              <a:gdLst>
                <a:gd name="T0" fmla="*/ 29 w 134"/>
                <a:gd name="T1" fmla="*/ 124 h 127"/>
                <a:gd name="T2" fmla="*/ 2 w 134"/>
                <a:gd name="T3" fmla="*/ 94 h 127"/>
                <a:gd name="T4" fmla="*/ 3 w 134"/>
                <a:gd name="T5" fmla="*/ 84 h 127"/>
                <a:gd name="T6" fmla="*/ 96 w 134"/>
                <a:gd name="T7" fmla="*/ 3 h 127"/>
                <a:gd name="T8" fmla="*/ 105 w 134"/>
                <a:gd name="T9" fmla="*/ 3 h 127"/>
                <a:gd name="T10" fmla="*/ 132 w 134"/>
                <a:gd name="T11" fmla="*/ 33 h 127"/>
                <a:gd name="T12" fmla="*/ 131 w 134"/>
                <a:gd name="T13" fmla="*/ 43 h 127"/>
                <a:gd name="T14" fmla="*/ 38 w 134"/>
                <a:gd name="T15" fmla="*/ 125 h 127"/>
                <a:gd name="T16" fmla="*/ 29 w 134"/>
                <a:gd name="T17" fmla="*/ 1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27">
                  <a:moveTo>
                    <a:pt x="29" y="124"/>
                  </a:moveTo>
                  <a:cubicBezTo>
                    <a:pt x="2" y="94"/>
                    <a:pt x="2" y="94"/>
                    <a:pt x="2" y="94"/>
                  </a:cubicBezTo>
                  <a:cubicBezTo>
                    <a:pt x="0" y="91"/>
                    <a:pt x="0" y="87"/>
                    <a:pt x="3" y="84"/>
                  </a:cubicBezTo>
                  <a:cubicBezTo>
                    <a:pt x="96" y="3"/>
                    <a:pt x="96" y="3"/>
                    <a:pt x="96" y="3"/>
                  </a:cubicBezTo>
                  <a:cubicBezTo>
                    <a:pt x="99" y="0"/>
                    <a:pt x="103" y="0"/>
                    <a:pt x="105" y="3"/>
                  </a:cubicBezTo>
                  <a:cubicBezTo>
                    <a:pt x="132" y="33"/>
                    <a:pt x="132" y="33"/>
                    <a:pt x="132" y="33"/>
                  </a:cubicBezTo>
                  <a:cubicBezTo>
                    <a:pt x="134" y="36"/>
                    <a:pt x="134" y="40"/>
                    <a:pt x="131" y="43"/>
                  </a:cubicBezTo>
                  <a:cubicBezTo>
                    <a:pt x="38" y="125"/>
                    <a:pt x="38" y="125"/>
                    <a:pt x="38" y="125"/>
                  </a:cubicBezTo>
                  <a:cubicBezTo>
                    <a:pt x="35" y="127"/>
                    <a:pt x="31" y="127"/>
                    <a:pt x="29" y="124"/>
                  </a:cubicBez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80">
              <a:extLst>
                <a:ext uri="{FF2B5EF4-FFF2-40B4-BE49-F238E27FC236}">
                  <a16:creationId xmlns:a16="http://schemas.microsoft.com/office/drawing/2014/main" id="{A2ADF0FC-9301-41FD-9CD4-2CBC4A01CF18}"/>
                </a:ext>
              </a:extLst>
            </p:cNvPr>
            <p:cNvSpPr>
              <a:spLocks noEditPoints="1"/>
            </p:cNvSpPr>
            <p:nvPr/>
          </p:nvSpPr>
          <p:spPr bwMode="auto">
            <a:xfrm>
              <a:off x="2706" y="1154"/>
              <a:ext cx="121" cy="599"/>
            </a:xfrm>
            <a:custGeom>
              <a:avLst/>
              <a:gdLst>
                <a:gd name="T0" fmla="*/ 0 w 51"/>
                <a:gd name="T1" fmla="*/ 186 h 252"/>
                <a:gd name="T2" fmla="*/ 0 w 51"/>
                <a:gd name="T3" fmla="*/ 234 h 252"/>
                <a:gd name="T4" fmla="*/ 51 w 51"/>
                <a:gd name="T5" fmla="*/ 252 h 252"/>
                <a:gd name="T6" fmla="*/ 51 w 51"/>
                <a:gd name="T7" fmla="*/ 204 h 252"/>
                <a:gd name="T8" fmla="*/ 0 w 51"/>
                <a:gd name="T9" fmla="*/ 186 h 252"/>
                <a:gd name="T10" fmla="*/ 0 w 51"/>
                <a:gd name="T11" fmla="*/ 105 h 252"/>
                <a:gd name="T12" fmla="*/ 0 w 51"/>
                <a:gd name="T13" fmla="*/ 157 h 252"/>
                <a:gd name="T14" fmla="*/ 51 w 51"/>
                <a:gd name="T15" fmla="*/ 175 h 252"/>
                <a:gd name="T16" fmla="*/ 51 w 51"/>
                <a:gd name="T17" fmla="*/ 124 h 252"/>
                <a:gd name="T18" fmla="*/ 0 w 51"/>
                <a:gd name="T19" fmla="*/ 105 h 252"/>
                <a:gd name="T20" fmla="*/ 0 w 51"/>
                <a:gd name="T21" fmla="*/ 85 h 252"/>
                <a:gd name="T22" fmla="*/ 0 w 51"/>
                <a:gd name="T23" fmla="*/ 100 h 252"/>
                <a:gd name="T24" fmla="*/ 51 w 51"/>
                <a:gd name="T25" fmla="*/ 118 h 252"/>
                <a:gd name="T26" fmla="*/ 51 w 51"/>
                <a:gd name="T27" fmla="*/ 103 h 252"/>
                <a:gd name="T28" fmla="*/ 0 w 51"/>
                <a:gd name="T29" fmla="*/ 85 h 252"/>
                <a:gd name="T30" fmla="*/ 51 w 51"/>
                <a:gd name="T31" fmla="*/ 0 h 252"/>
                <a:gd name="T32" fmla="*/ 0 w 51"/>
                <a:gd name="T33" fmla="*/ 9 h 252"/>
                <a:gd name="T34" fmla="*/ 0 w 51"/>
                <a:gd name="T35" fmla="*/ 18 h 252"/>
                <a:gd name="T36" fmla="*/ 51 w 51"/>
                <a:gd name="T37" fmla="*/ 36 h 252"/>
                <a:gd name="T38" fmla="*/ 51 w 51"/>
                <a:gd name="T39" fmla="*/ 6 h 252"/>
                <a:gd name="T40" fmla="*/ 35 w 51"/>
                <a:gd name="T41" fmla="*/ 1 h 252"/>
                <a:gd name="T42" fmla="*/ 48 w 51"/>
                <a:gd name="T43" fmla="*/ 0 h 252"/>
                <a:gd name="T44" fmla="*/ 51 w 51"/>
                <a:gd name="T45" fmla="*/ 1 h 252"/>
                <a:gd name="T46" fmla="*/ 51 w 51"/>
                <a:gd name="T47" fmla="*/ 0 h 252"/>
                <a:gd name="T48" fmla="*/ 51 w 51"/>
                <a:gd name="T4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252">
                  <a:moveTo>
                    <a:pt x="0" y="186"/>
                  </a:moveTo>
                  <a:cubicBezTo>
                    <a:pt x="0" y="234"/>
                    <a:pt x="0" y="234"/>
                    <a:pt x="0" y="234"/>
                  </a:cubicBezTo>
                  <a:cubicBezTo>
                    <a:pt x="51" y="252"/>
                    <a:pt x="51" y="252"/>
                    <a:pt x="51" y="252"/>
                  </a:cubicBezTo>
                  <a:cubicBezTo>
                    <a:pt x="51" y="204"/>
                    <a:pt x="51" y="204"/>
                    <a:pt x="51" y="204"/>
                  </a:cubicBezTo>
                  <a:cubicBezTo>
                    <a:pt x="0" y="186"/>
                    <a:pt x="0" y="186"/>
                    <a:pt x="0" y="186"/>
                  </a:cubicBezTo>
                  <a:moveTo>
                    <a:pt x="0" y="105"/>
                  </a:moveTo>
                  <a:cubicBezTo>
                    <a:pt x="0" y="157"/>
                    <a:pt x="0" y="157"/>
                    <a:pt x="0" y="157"/>
                  </a:cubicBezTo>
                  <a:cubicBezTo>
                    <a:pt x="51" y="175"/>
                    <a:pt x="51" y="175"/>
                    <a:pt x="51" y="175"/>
                  </a:cubicBezTo>
                  <a:cubicBezTo>
                    <a:pt x="51" y="124"/>
                    <a:pt x="51" y="124"/>
                    <a:pt x="51" y="124"/>
                  </a:cubicBezTo>
                  <a:cubicBezTo>
                    <a:pt x="0" y="105"/>
                    <a:pt x="0" y="105"/>
                    <a:pt x="0" y="105"/>
                  </a:cubicBezTo>
                  <a:moveTo>
                    <a:pt x="0" y="85"/>
                  </a:moveTo>
                  <a:cubicBezTo>
                    <a:pt x="0" y="100"/>
                    <a:pt x="0" y="100"/>
                    <a:pt x="0" y="100"/>
                  </a:cubicBezTo>
                  <a:cubicBezTo>
                    <a:pt x="51" y="118"/>
                    <a:pt x="51" y="118"/>
                    <a:pt x="51" y="118"/>
                  </a:cubicBezTo>
                  <a:cubicBezTo>
                    <a:pt x="51" y="103"/>
                    <a:pt x="51" y="103"/>
                    <a:pt x="51" y="103"/>
                  </a:cubicBezTo>
                  <a:cubicBezTo>
                    <a:pt x="0" y="85"/>
                    <a:pt x="0" y="85"/>
                    <a:pt x="0" y="85"/>
                  </a:cubicBezTo>
                  <a:moveTo>
                    <a:pt x="51" y="0"/>
                  </a:moveTo>
                  <a:cubicBezTo>
                    <a:pt x="34" y="0"/>
                    <a:pt x="17" y="3"/>
                    <a:pt x="0" y="9"/>
                  </a:cubicBezTo>
                  <a:cubicBezTo>
                    <a:pt x="0" y="18"/>
                    <a:pt x="0" y="18"/>
                    <a:pt x="0" y="18"/>
                  </a:cubicBezTo>
                  <a:cubicBezTo>
                    <a:pt x="51" y="36"/>
                    <a:pt x="51" y="36"/>
                    <a:pt x="51" y="36"/>
                  </a:cubicBezTo>
                  <a:cubicBezTo>
                    <a:pt x="51" y="6"/>
                    <a:pt x="51" y="6"/>
                    <a:pt x="51" y="6"/>
                  </a:cubicBezTo>
                  <a:cubicBezTo>
                    <a:pt x="35" y="1"/>
                    <a:pt x="35" y="1"/>
                    <a:pt x="35" y="1"/>
                  </a:cubicBezTo>
                  <a:cubicBezTo>
                    <a:pt x="39" y="0"/>
                    <a:pt x="44" y="0"/>
                    <a:pt x="48" y="0"/>
                  </a:cubicBezTo>
                  <a:cubicBezTo>
                    <a:pt x="51" y="1"/>
                    <a:pt x="51" y="1"/>
                    <a:pt x="51" y="1"/>
                  </a:cubicBezTo>
                  <a:cubicBezTo>
                    <a:pt x="51" y="0"/>
                    <a:pt x="51" y="0"/>
                    <a:pt x="51" y="0"/>
                  </a:cubicBezTo>
                  <a:cubicBezTo>
                    <a:pt x="51" y="0"/>
                    <a:pt x="51" y="0"/>
                    <a:pt x="5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81">
              <a:extLst>
                <a:ext uri="{FF2B5EF4-FFF2-40B4-BE49-F238E27FC236}">
                  <a16:creationId xmlns:a16="http://schemas.microsoft.com/office/drawing/2014/main" id="{7ED1C6E5-1D51-43BF-B253-0357DBD92F12}"/>
                </a:ext>
              </a:extLst>
            </p:cNvPr>
            <p:cNvSpPr>
              <a:spLocks noEditPoints="1"/>
            </p:cNvSpPr>
            <p:nvPr/>
          </p:nvSpPr>
          <p:spPr bwMode="auto">
            <a:xfrm>
              <a:off x="2485" y="1176"/>
              <a:ext cx="221" cy="534"/>
            </a:xfrm>
            <a:custGeom>
              <a:avLst/>
              <a:gdLst>
                <a:gd name="T0" fmla="*/ 59 w 93"/>
                <a:gd name="T1" fmla="*/ 164 h 225"/>
                <a:gd name="T2" fmla="*/ 59 w 93"/>
                <a:gd name="T3" fmla="*/ 167 h 225"/>
                <a:gd name="T4" fmla="*/ 4 w 93"/>
                <a:gd name="T5" fmla="*/ 167 h 225"/>
                <a:gd name="T6" fmla="*/ 8 w 93"/>
                <a:gd name="T7" fmla="*/ 182 h 225"/>
                <a:gd name="T8" fmla="*/ 15 w 93"/>
                <a:gd name="T9" fmla="*/ 182 h 225"/>
                <a:gd name="T10" fmla="*/ 15 w 93"/>
                <a:gd name="T11" fmla="*/ 186 h 225"/>
                <a:gd name="T12" fmla="*/ 10 w 93"/>
                <a:gd name="T13" fmla="*/ 186 h 225"/>
                <a:gd name="T14" fmla="*/ 14 w 93"/>
                <a:gd name="T15" fmla="*/ 197 h 225"/>
                <a:gd name="T16" fmla="*/ 93 w 93"/>
                <a:gd name="T17" fmla="*/ 225 h 225"/>
                <a:gd name="T18" fmla="*/ 93 w 93"/>
                <a:gd name="T19" fmla="*/ 177 h 225"/>
                <a:gd name="T20" fmla="*/ 59 w 93"/>
                <a:gd name="T21" fmla="*/ 164 h 225"/>
                <a:gd name="T22" fmla="*/ 11 w 93"/>
                <a:gd name="T23" fmla="*/ 147 h 225"/>
                <a:gd name="T24" fmla="*/ 1 w 93"/>
                <a:gd name="T25" fmla="*/ 147 h 225"/>
                <a:gd name="T26" fmla="*/ 3 w 93"/>
                <a:gd name="T27" fmla="*/ 162 h 225"/>
                <a:gd name="T28" fmla="*/ 54 w 93"/>
                <a:gd name="T29" fmla="*/ 162 h 225"/>
                <a:gd name="T30" fmla="*/ 11 w 93"/>
                <a:gd name="T31" fmla="*/ 147 h 225"/>
                <a:gd name="T32" fmla="*/ 0 w 93"/>
                <a:gd name="T33" fmla="*/ 128 h 225"/>
                <a:gd name="T34" fmla="*/ 0 w 93"/>
                <a:gd name="T35" fmla="*/ 128 h 225"/>
                <a:gd name="T36" fmla="*/ 0 w 93"/>
                <a:gd name="T37" fmla="*/ 135 h 225"/>
                <a:gd name="T38" fmla="*/ 0 w 93"/>
                <a:gd name="T39" fmla="*/ 143 h 225"/>
                <a:gd name="T40" fmla="*/ 0 w 93"/>
                <a:gd name="T41" fmla="*/ 143 h 225"/>
                <a:gd name="T42" fmla="*/ 0 w 93"/>
                <a:gd name="T43" fmla="*/ 128 h 225"/>
                <a:gd name="T44" fmla="*/ 20 w 93"/>
                <a:gd name="T45" fmla="*/ 70 h 225"/>
                <a:gd name="T46" fmla="*/ 15 w 93"/>
                <a:gd name="T47" fmla="*/ 70 h 225"/>
                <a:gd name="T48" fmla="*/ 9 w 93"/>
                <a:gd name="T49" fmla="*/ 85 h 225"/>
                <a:gd name="T50" fmla="*/ 15 w 93"/>
                <a:gd name="T51" fmla="*/ 85 h 225"/>
                <a:gd name="T52" fmla="*/ 15 w 93"/>
                <a:gd name="T53" fmla="*/ 89 h 225"/>
                <a:gd name="T54" fmla="*/ 7 w 93"/>
                <a:gd name="T55" fmla="*/ 89 h 225"/>
                <a:gd name="T56" fmla="*/ 1 w 93"/>
                <a:gd name="T57" fmla="*/ 124 h 225"/>
                <a:gd name="T58" fmla="*/ 1 w 93"/>
                <a:gd name="T59" fmla="*/ 124 h 225"/>
                <a:gd name="T60" fmla="*/ 1 w 93"/>
                <a:gd name="T61" fmla="*/ 115 h 225"/>
                <a:gd name="T62" fmla="*/ 26 w 93"/>
                <a:gd name="T63" fmla="*/ 124 h 225"/>
                <a:gd name="T64" fmla="*/ 59 w 93"/>
                <a:gd name="T65" fmla="*/ 124 h 225"/>
                <a:gd name="T66" fmla="*/ 59 w 93"/>
                <a:gd name="T67" fmla="*/ 128 h 225"/>
                <a:gd name="T68" fmla="*/ 37 w 93"/>
                <a:gd name="T69" fmla="*/ 128 h 225"/>
                <a:gd name="T70" fmla="*/ 93 w 93"/>
                <a:gd name="T71" fmla="*/ 148 h 225"/>
                <a:gd name="T72" fmla="*/ 93 w 93"/>
                <a:gd name="T73" fmla="*/ 96 h 225"/>
                <a:gd name="T74" fmla="*/ 20 w 93"/>
                <a:gd name="T75" fmla="*/ 70 h 225"/>
                <a:gd name="T76" fmla="*/ 27 w 93"/>
                <a:gd name="T77" fmla="*/ 51 h 225"/>
                <a:gd name="T78" fmla="*/ 27 w 93"/>
                <a:gd name="T79" fmla="*/ 51 h 225"/>
                <a:gd name="T80" fmla="*/ 17 w 93"/>
                <a:gd name="T81" fmla="*/ 66 h 225"/>
                <a:gd name="T82" fmla="*/ 17 w 93"/>
                <a:gd name="T83" fmla="*/ 66 h 225"/>
                <a:gd name="T84" fmla="*/ 19 w 93"/>
                <a:gd name="T85" fmla="*/ 64 h 225"/>
                <a:gd name="T86" fmla="*/ 24 w 93"/>
                <a:gd name="T87" fmla="*/ 66 h 225"/>
                <a:gd name="T88" fmla="*/ 59 w 93"/>
                <a:gd name="T89" fmla="*/ 66 h 225"/>
                <a:gd name="T90" fmla="*/ 59 w 93"/>
                <a:gd name="T91" fmla="*/ 70 h 225"/>
                <a:gd name="T92" fmla="*/ 35 w 93"/>
                <a:gd name="T93" fmla="*/ 70 h 225"/>
                <a:gd name="T94" fmla="*/ 93 w 93"/>
                <a:gd name="T95" fmla="*/ 91 h 225"/>
                <a:gd name="T96" fmla="*/ 93 w 93"/>
                <a:gd name="T97" fmla="*/ 76 h 225"/>
                <a:gd name="T98" fmla="*/ 26 w 93"/>
                <a:gd name="T99" fmla="*/ 52 h 225"/>
                <a:gd name="T100" fmla="*/ 27 w 93"/>
                <a:gd name="T101" fmla="*/ 51 h 225"/>
                <a:gd name="T102" fmla="*/ 49 w 93"/>
                <a:gd name="T103" fmla="*/ 26 h 225"/>
                <a:gd name="T104" fmla="*/ 30 w 93"/>
                <a:gd name="T105" fmla="*/ 47 h 225"/>
                <a:gd name="T106" fmla="*/ 30 w 93"/>
                <a:gd name="T107" fmla="*/ 47 h 225"/>
                <a:gd name="T108" fmla="*/ 49 w 93"/>
                <a:gd name="T109" fmla="*/ 26 h 225"/>
                <a:gd name="T110" fmla="*/ 93 w 93"/>
                <a:gd name="T111" fmla="*/ 0 h 225"/>
                <a:gd name="T112" fmla="*/ 69 w 93"/>
                <a:gd name="T113" fmla="*/ 12 h 225"/>
                <a:gd name="T114" fmla="*/ 82 w 93"/>
                <a:gd name="T115" fmla="*/ 5 h 225"/>
                <a:gd name="T116" fmla="*/ 93 w 93"/>
                <a:gd name="T117" fmla="*/ 9 h 225"/>
                <a:gd name="T118" fmla="*/ 93 w 93"/>
                <a:gd name="T11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 h="225">
                  <a:moveTo>
                    <a:pt x="59" y="164"/>
                  </a:moveTo>
                  <a:cubicBezTo>
                    <a:pt x="59" y="167"/>
                    <a:pt x="59" y="167"/>
                    <a:pt x="59" y="167"/>
                  </a:cubicBezTo>
                  <a:cubicBezTo>
                    <a:pt x="4" y="167"/>
                    <a:pt x="4" y="167"/>
                    <a:pt x="4" y="167"/>
                  </a:cubicBezTo>
                  <a:cubicBezTo>
                    <a:pt x="5" y="172"/>
                    <a:pt x="6" y="177"/>
                    <a:pt x="8" y="182"/>
                  </a:cubicBezTo>
                  <a:cubicBezTo>
                    <a:pt x="15" y="182"/>
                    <a:pt x="15" y="182"/>
                    <a:pt x="15" y="182"/>
                  </a:cubicBezTo>
                  <a:cubicBezTo>
                    <a:pt x="15" y="186"/>
                    <a:pt x="15" y="186"/>
                    <a:pt x="15" y="186"/>
                  </a:cubicBezTo>
                  <a:cubicBezTo>
                    <a:pt x="10" y="186"/>
                    <a:pt x="10" y="186"/>
                    <a:pt x="10" y="186"/>
                  </a:cubicBezTo>
                  <a:cubicBezTo>
                    <a:pt x="11" y="189"/>
                    <a:pt x="12" y="193"/>
                    <a:pt x="14" y="197"/>
                  </a:cubicBezTo>
                  <a:cubicBezTo>
                    <a:pt x="93" y="225"/>
                    <a:pt x="93" y="225"/>
                    <a:pt x="93" y="225"/>
                  </a:cubicBezTo>
                  <a:cubicBezTo>
                    <a:pt x="93" y="177"/>
                    <a:pt x="93" y="177"/>
                    <a:pt x="93" y="177"/>
                  </a:cubicBezTo>
                  <a:cubicBezTo>
                    <a:pt x="59" y="164"/>
                    <a:pt x="59" y="164"/>
                    <a:pt x="59" y="164"/>
                  </a:cubicBezTo>
                  <a:moveTo>
                    <a:pt x="11" y="147"/>
                  </a:moveTo>
                  <a:cubicBezTo>
                    <a:pt x="1" y="147"/>
                    <a:pt x="1" y="147"/>
                    <a:pt x="1" y="147"/>
                  </a:cubicBezTo>
                  <a:cubicBezTo>
                    <a:pt x="1" y="152"/>
                    <a:pt x="2" y="157"/>
                    <a:pt x="3" y="162"/>
                  </a:cubicBezTo>
                  <a:cubicBezTo>
                    <a:pt x="54" y="162"/>
                    <a:pt x="54" y="162"/>
                    <a:pt x="54" y="162"/>
                  </a:cubicBezTo>
                  <a:cubicBezTo>
                    <a:pt x="11" y="147"/>
                    <a:pt x="11" y="147"/>
                    <a:pt x="11" y="147"/>
                  </a:cubicBezTo>
                  <a:moveTo>
                    <a:pt x="0" y="128"/>
                  </a:moveTo>
                  <a:cubicBezTo>
                    <a:pt x="0" y="128"/>
                    <a:pt x="0" y="128"/>
                    <a:pt x="0" y="128"/>
                  </a:cubicBezTo>
                  <a:cubicBezTo>
                    <a:pt x="0" y="130"/>
                    <a:pt x="0" y="132"/>
                    <a:pt x="0" y="135"/>
                  </a:cubicBezTo>
                  <a:cubicBezTo>
                    <a:pt x="0" y="138"/>
                    <a:pt x="0" y="140"/>
                    <a:pt x="0" y="143"/>
                  </a:cubicBezTo>
                  <a:cubicBezTo>
                    <a:pt x="0" y="143"/>
                    <a:pt x="0" y="143"/>
                    <a:pt x="0" y="143"/>
                  </a:cubicBezTo>
                  <a:cubicBezTo>
                    <a:pt x="0" y="138"/>
                    <a:pt x="0" y="133"/>
                    <a:pt x="0" y="128"/>
                  </a:cubicBezTo>
                  <a:moveTo>
                    <a:pt x="20" y="70"/>
                  </a:moveTo>
                  <a:cubicBezTo>
                    <a:pt x="15" y="70"/>
                    <a:pt x="15" y="70"/>
                    <a:pt x="15" y="70"/>
                  </a:cubicBezTo>
                  <a:cubicBezTo>
                    <a:pt x="13" y="75"/>
                    <a:pt x="11" y="80"/>
                    <a:pt x="9" y="85"/>
                  </a:cubicBezTo>
                  <a:cubicBezTo>
                    <a:pt x="15" y="85"/>
                    <a:pt x="15" y="85"/>
                    <a:pt x="15" y="85"/>
                  </a:cubicBezTo>
                  <a:cubicBezTo>
                    <a:pt x="15" y="89"/>
                    <a:pt x="15" y="89"/>
                    <a:pt x="15" y="89"/>
                  </a:cubicBezTo>
                  <a:cubicBezTo>
                    <a:pt x="7" y="89"/>
                    <a:pt x="7" y="89"/>
                    <a:pt x="7" y="89"/>
                  </a:cubicBezTo>
                  <a:cubicBezTo>
                    <a:pt x="4" y="101"/>
                    <a:pt x="1" y="112"/>
                    <a:pt x="1" y="124"/>
                  </a:cubicBezTo>
                  <a:cubicBezTo>
                    <a:pt x="1" y="124"/>
                    <a:pt x="1" y="124"/>
                    <a:pt x="1" y="124"/>
                  </a:cubicBezTo>
                  <a:cubicBezTo>
                    <a:pt x="1" y="121"/>
                    <a:pt x="1" y="118"/>
                    <a:pt x="1" y="115"/>
                  </a:cubicBezTo>
                  <a:cubicBezTo>
                    <a:pt x="26" y="124"/>
                    <a:pt x="26" y="124"/>
                    <a:pt x="26" y="124"/>
                  </a:cubicBezTo>
                  <a:cubicBezTo>
                    <a:pt x="59" y="124"/>
                    <a:pt x="59" y="124"/>
                    <a:pt x="59" y="124"/>
                  </a:cubicBezTo>
                  <a:cubicBezTo>
                    <a:pt x="59" y="128"/>
                    <a:pt x="59" y="128"/>
                    <a:pt x="59" y="128"/>
                  </a:cubicBezTo>
                  <a:cubicBezTo>
                    <a:pt x="37" y="128"/>
                    <a:pt x="37" y="128"/>
                    <a:pt x="37" y="128"/>
                  </a:cubicBezTo>
                  <a:cubicBezTo>
                    <a:pt x="93" y="148"/>
                    <a:pt x="93" y="148"/>
                    <a:pt x="93" y="148"/>
                  </a:cubicBezTo>
                  <a:cubicBezTo>
                    <a:pt x="93" y="96"/>
                    <a:pt x="93" y="96"/>
                    <a:pt x="93" y="96"/>
                  </a:cubicBezTo>
                  <a:cubicBezTo>
                    <a:pt x="20" y="70"/>
                    <a:pt x="20" y="70"/>
                    <a:pt x="20" y="70"/>
                  </a:cubicBezTo>
                  <a:moveTo>
                    <a:pt x="27" y="51"/>
                  </a:moveTo>
                  <a:cubicBezTo>
                    <a:pt x="27" y="51"/>
                    <a:pt x="27" y="51"/>
                    <a:pt x="27" y="51"/>
                  </a:cubicBezTo>
                  <a:cubicBezTo>
                    <a:pt x="23" y="56"/>
                    <a:pt x="20" y="61"/>
                    <a:pt x="17" y="66"/>
                  </a:cubicBezTo>
                  <a:cubicBezTo>
                    <a:pt x="17" y="66"/>
                    <a:pt x="17" y="66"/>
                    <a:pt x="17" y="66"/>
                  </a:cubicBezTo>
                  <a:cubicBezTo>
                    <a:pt x="18" y="65"/>
                    <a:pt x="18" y="65"/>
                    <a:pt x="19" y="64"/>
                  </a:cubicBezTo>
                  <a:cubicBezTo>
                    <a:pt x="24" y="66"/>
                    <a:pt x="24" y="66"/>
                    <a:pt x="24" y="66"/>
                  </a:cubicBezTo>
                  <a:cubicBezTo>
                    <a:pt x="59" y="66"/>
                    <a:pt x="59" y="66"/>
                    <a:pt x="59" y="66"/>
                  </a:cubicBezTo>
                  <a:cubicBezTo>
                    <a:pt x="59" y="70"/>
                    <a:pt x="59" y="70"/>
                    <a:pt x="59" y="70"/>
                  </a:cubicBezTo>
                  <a:cubicBezTo>
                    <a:pt x="35" y="70"/>
                    <a:pt x="35" y="70"/>
                    <a:pt x="35" y="70"/>
                  </a:cubicBezTo>
                  <a:cubicBezTo>
                    <a:pt x="93" y="91"/>
                    <a:pt x="93" y="91"/>
                    <a:pt x="93" y="91"/>
                  </a:cubicBezTo>
                  <a:cubicBezTo>
                    <a:pt x="93" y="76"/>
                    <a:pt x="93" y="76"/>
                    <a:pt x="93" y="76"/>
                  </a:cubicBezTo>
                  <a:cubicBezTo>
                    <a:pt x="26" y="52"/>
                    <a:pt x="26" y="52"/>
                    <a:pt x="26" y="52"/>
                  </a:cubicBezTo>
                  <a:cubicBezTo>
                    <a:pt x="27" y="51"/>
                    <a:pt x="27" y="51"/>
                    <a:pt x="27" y="51"/>
                  </a:cubicBezTo>
                  <a:moveTo>
                    <a:pt x="49" y="26"/>
                  </a:moveTo>
                  <a:cubicBezTo>
                    <a:pt x="42" y="33"/>
                    <a:pt x="36" y="40"/>
                    <a:pt x="30" y="47"/>
                  </a:cubicBezTo>
                  <a:cubicBezTo>
                    <a:pt x="30" y="47"/>
                    <a:pt x="30" y="47"/>
                    <a:pt x="30" y="47"/>
                  </a:cubicBezTo>
                  <a:cubicBezTo>
                    <a:pt x="36" y="40"/>
                    <a:pt x="42" y="33"/>
                    <a:pt x="49" y="26"/>
                  </a:cubicBezTo>
                  <a:moveTo>
                    <a:pt x="93" y="0"/>
                  </a:moveTo>
                  <a:cubicBezTo>
                    <a:pt x="85" y="3"/>
                    <a:pt x="77" y="7"/>
                    <a:pt x="69" y="12"/>
                  </a:cubicBezTo>
                  <a:cubicBezTo>
                    <a:pt x="73" y="9"/>
                    <a:pt x="77" y="7"/>
                    <a:pt x="82" y="5"/>
                  </a:cubicBezTo>
                  <a:cubicBezTo>
                    <a:pt x="93" y="9"/>
                    <a:pt x="93" y="9"/>
                    <a:pt x="93" y="9"/>
                  </a:cubicBezTo>
                  <a:cubicBezTo>
                    <a:pt x="93" y="0"/>
                    <a:pt x="93" y="0"/>
                    <a:pt x="93" y="0"/>
                  </a:cubicBezTo>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82">
              <a:extLst>
                <a:ext uri="{FF2B5EF4-FFF2-40B4-BE49-F238E27FC236}">
                  <a16:creationId xmlns:a16="http://schemas.microsoft.com/office/drawing/2014/main" id="{E6C05D4D-217D-4F75-B2C7-14A891A1D598}"/>
                </a:ext>
              </a:extLst>
            </p:cNvPr>
            <p:cNvSpPr>
              <a:spLocks noEditPoints="1"/>
            </p:cNvSpPr>
            <p:nvPr/>
          </p:nvSpPr>
          <p:spPr bwMode="auto">
            <a:xfrm>
              <a:off x="2827" y="1154"/>
              <a:ext cx="334" cy="668"/>
            </a:xfrm>
            <a:custGeom>
              <a:avLst/>
              <a:gdLst>
                <a:gd name="T0" fmla="*/ 0 w 141"/>
                <a:gd name="T1" fmla="*/ 252 h 281"/>
                <a:gd name="T2" fmla="*/ 43 w 141"/>
                <a:gd name="T3" fmla="*/ 281 h 281"/>
                <a:gd name="T4" fmla="*/ 91 w 141"/>
                <a:gd name="T5" fmla="*/ 244 h 281"/>
                <a:gd name="T6" fmla="*/ 0 w 141"/>
                <a:gd name="T7" fmla="*/ 204 h 281"/>
                <a:gd name="T8" fmla="*/ 93 w 141"/>
                <a:gd name="T9" fmla="*/ 184 h 281"/>
                <a:gd name="T10" fmla="*/ 93 w 141"/>
                <a:gd name="T11" fmla="*/ 188 h 281"/>
                <a:gd name="T12" fmla="*/ 122 w 141"/>
                <a:gd name="T13" fmla="*/ 219 h 281"/>
                <a:gd name="T14" fmla="*/ 93 w 141"/>
                <a:gd name="T15" fmla="*/ 237 h 281"/>
                <a:gd name="T16" fmla="*/ 93 w 141"/>
                <a:gd name="T17" fmla="*/ 253 h 281"/>
                <a:gd name="T18" fmla="*/ 130 w 141"/>
                <a:gd name="T19" fmla="*/ 206 h 281"/>
                <a:gd name="T20" fmla="*/ 93 w 141"/>
                <a:gd name="T21" fmla="*/ 157 h 281"/>
                <a:gd name="T22" fmla="*/ 91 w 141"/>
                <a:gd name="T23" fmla="*/ 151 h 281"/>
                <a:gd name="T24" fmla="*/ 81 w 141"/>
                <a:gd name="T25" fmla="*/ 147 h 281"/>
                <a:gd name="T26" fmla="*/ 93 w 141"/>
                <a:gd name="T27" fmla="*/ 144 h 281"/>
                <a:gd name="T28" fmla="*/ 106 w 141"/>
                <a:gd name="T29" fmla="*/ 146 h 281"/>
                <a:gd name="T30" fmla="*/ 93 w 141"/>
                <a:gd name="T31" fmla="*/ 151 h 281"/>
                <a:gd name="T32" fmla="*/ 130 w 141"/>
                <a:gd name="T33" fmla="*/ 150 h 281"/>
                <a:gd name="T34" fmla="*/ 0 w 141"/>
                <a:gd name="T35" fmla="*/ 124 h 281"/>
                <a:gd name="T36" fmla="*/ 91 w 141"/>
                <a:gd name="T37" fmla="*/ 208 h 281"/>
                <a:gd name="T38" fmla="*/ 78 w 141"/>
                <a:gd name="T39" fmla="*/ 186 h 281"/>
                <a:gd name="T40" fmla="*/ 91 w 141"/>
                <a:gd name="T41" fmla="*/ 156 h 281"/>
                <a:gd name="T42" fmla="*/ 0 w 141"/>
                <a:gd name="T43" fmla="*/ 103 h 281"/>
                <a:gd name="T44" fmla="*/ 78 w 141"/>
                <a:gd name="T45" fmla="*/ 146 h 281"/>
                <a:gd name="T46" fmla="*/ 91 w 141"/>
                <a:gd name="T47" fmla="*/ 144 h 281"/>
                <a:gd name="T48" fmla="*/ 0 w 141"/>
                <a:gd name="T49" fmla="*/ 103 h 281"/>
                <a:gd name="T50" fmla="*/ 92 w 141"/>
                <a:gd name="T51" fmla="*/ 69 h 281"/>
                <a:gd name="T52" fmla="*/ 90 w 141"/>
                <a:gd name="T53" fmla="*/ 68 h 281"/>
                <a:gd name="T54" fmla="*/ 0 w 141"/>
                <a:gd name="T55" fmla="*/ 36 h 281"/>
                <a:gd name="T56" fmla="*/ 92 w 141"/>
                <a:gd name="T57" fmla="*/ 65 h 281"/>
                <a:gd name="T58" fmla="*/ 92 w 141"/>
                <a:gd name="T59" fmla="*/ 65 h 281"/>
                <a:gd name="T60" fmla="*/ 92 w 141"/>
                <a:gd name="T61" fmla="*/ 68 h 281"/>
                <a:gd name="T62" fmla="*/ 131 w 141"/>
                <a:gd name="T63" fmla="*/ 83 h 281"/>
                <a:gd name="T64" fmla="*/ 141 w 141"/>
                <a:gd name="T65" fmla="*/ 113 h 281"/>
                <a:gd name="T66" fmla="*/ 101 w 141"/>
                <a:gd name="T67" fmla="*/ 41 h 281"/>
                <a:gd name="T68" fmla="*/ 0 w 141"/>
                <a:gd name="T69" fmla="*/ 6 h 281"/>
                <a:gd name="T70" fmla="*/ 0 w 141"/>
                <a:gd name="T71" fmla="*/ 1 h 281"/>
                <a:gd name="T72" fmla="*/ 95 w 141"/>
                <a:gd name="T73" fmla="*/ 3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281">
                  <a:moveTo>
                    <a:pt x="0" y="204"/>
                  </a:moveTo>
                  <a:cubicBezTo>
                    <a:pt x="0" y="252"/>
                    <a:pt x="0" y="252"/>
                    <a:pt x="0" y="252"/>
                  </a:cubicBezTo>
                  <a:cubicBezTo>
                    <a:pt x="61" y="274"/>
                    <a:pt x="61" y="274"/>
                    <a:pt x="61" y="274"/>
                  </a:cubicBezTo>
                  <a:cubicBezTo>
                    <a:pt x="55" y="277"/>
                    <a:pt x="49" y="279"/>
                    <a:pt x="43" y="281"/>
                  </a:cubicBezTo>
                  <a:cubicBezTo>
                    <a:pt x="60" y="275"/>
                    <a:pt x="76" y="267"/>
                    <a:pt x="91" y="255"/>
                  </a:cubicBezTo>
                  <a:cubicBezTo>
                    <a:pt x="91" y="244"/>
                    <a:pt x="91" y="244"/>
                    <a:pt x="91" y="244"/>
                  </a:cubicBezTo>
                  <a:cubicBezTo>
                    <a:pt x="91" y="237"/>
                    <a:pt x="91" y="237"/>
                    <a:pt x="91" y="237"/>
                  </a:cubicBezTo>
                  <a:cubicBezTo>
                    <a:pt x="0" y="204"/>
                    <a:pt x="0" y="204"/>
                    <a:pt x="0" y="204"/>
                  </a:cubicBezTo>
                  <a:moveTo>
                    <a:pt x="93" y="157"/>
                  </a:moveTo>
                  <a:cubicBezTo>
                    <a:pt x="93" y="184"/>
                    <a:pt x="93" y="184"/>
                    <a:pt x="93" y="184"/>
                  </a:cubicBezTo>
                  <a:cubicBezTo>
                    <a:pt x="97" y="184"/>
                    <a:pt x="102" y="185"/>
                    <a:pt x="106" y="186"/>
                  </a:cubicBezTo>
                  <a:cubicBezTo>
                    <a:pt x="102" y="188"/>
                    <a:pt x="97" y="188"/>
                    <a:pt x="93" y="188"/>
                  </a:cubicBezTo>
                  <a:cubicBezTo>
                    <a:pt x="93" y="209"/>
                    <a:pt x="93" y="209"/>
                    <a:pt x="93" y="209"/>
                  </a:cubicBezTo>
                  <a:cubicBezTo>
                    <a:pt x="122" y="219"/>
                    <a:pt x="122" y="219"/>
                    <a:pt x="122" y="219"/>
                  </a:cubicBezTo>
                  <a:cubicBezTo>
                    <a:pt x="118" y="227"/>
                    <a:pt x="112" y="235"/>
                    <a:pt x="105" y="242"/>
                  </a:cubicBezTo>
                  <a:cubicBezTo>
                    <a:pt x="93" y="237"/>
                    <a:pt x="93" y="237"/>
                    <a:pt x="93" y="237"/>
                  </a:cubicBezTo>
                  <a:cubicBezTo>
                    <a:pt x="93" y="244"/>
                    <a:pt x="93" y="244"/>
                    <a:pt x="93" y="244"/>
                  </a:cubicBezTo>
                  <a:cubicBezTo>
                    <a:pt x="93" y="253"/>
                    <a:pt x="93" y="253"/>
                    <a:pt x="93" y="253"/>
                  </a:cubicBezTo>
                  <a:cubicBezTo>
                    <a:pt x="94" y="253"/>
                    <a:pt x="94" y="252"/>
                    <a:pt x="95" y="252"/>
                  </a:cubicBezTo>
                  <a:cubicBezTo>
                    <a:pt x="110" y="238"/>
                    <a:pt x="122" y="223"/>
                    <a:pt x="130" y="206"/>
                  </a:cubicBezTo>
                  <a:cubicBezTo>
                    <a:pt x="130" y="170"/>
                    <a:pt x="130" y="170"/>
                    <a:pt x="130" y="170"/>
                  </a:cubicBezTo>
                  <a:cubicBezTo>
                    <a:pt x="93" y="157"/>
                    <a:pt x="93" y="157"/>
                    <a:pt x="93" y="157"/>
                  </a:cubicBezTo>
                  <a:moveTo>
                    <a:pt x="81" y="147"/>
                  </a:moveTo>
                  <a:cubicBezTo>
                    <a:pt x="91" y="151"/>
                    <a:pt x="91" y="151"/>
                    <a:pt x="91" y="151"/>
                  </a:cubicBezTo>
                  <a:cubicBezTo>
                    <a:pt x="91" y="148"/>
                    <a:pt x="91" y="148"/>
                    <a:pt x="91" y="148"/>
                  </a:cubicBezTo>
                  <a:cubicBezTo>
                    <a:pt x="88" y="148"/>
                    <a:pt x="84" y="148"/>
                    <a:pt x="81" y="147"/>
                  </a:cubicBezTo>
                  <a:moveTo>
                    <a:pt x="93" y="136"/>
                  </a:moveTo>
                  <a:cubicBezTo>
                    <a:pt x="93" y="144"/>
                    <a:pt x="93" y="144"/>
                    <a:pt x="93" y="144"/>
                  </a:cubicBezTo>
                  <a:cubicBezTo>
                    <a:pt x="93" y="144"/>
                    <a:pt x="93" y="144"/>
                    <a:pt x="93" y="144"/>
                  </a:cubicBezTo>
                  <a:cubicBezTo>
                    <a:pt x="97" y="145"/>
                    <a:pt x="102" y="145"/>
                    <a:pt x="106" y="146"/>
                  </a:cubicBezTo>
                  <a:cubicBezTo>
                    <a:pt x="102" y="148"/>
                    <a:pt x="97" y="148"/>
                    <a:pt x="93" y="148"/>
                  </a:cubicBezTo>
                  <a:cubicBezTo>
                    <a:pt x="93" y="151"/>
                    <a:pt x="93" y="151"/>
                    <a:pt x="93" y="151"/>
                  </a:cubicBezTo>
                  <a:cubicBezTo>
                    <a:pt x="130" y="165"/>
                    <a:pt x="130" y="165"/>
                    <a:pt x="130" y="165"/>
                  </a:cubicBezTo>
                  <a:cubicBezTo>
                    <a:pt x="130" y="150"/>
                    <a:pt x="130" y="150"/>
                    <a:pt x="130" y="150"/>
                  </a:cubicBezTo>
                  <a:cubicBezTo>
                    <a:pt x="93" y="136"/>
                    <a:pt x="93" y="136"/>
                    <a:pt x="93" y="136"/>
                  </a:cubicBezTo>
                  <a:moveTo>
                    <a:pt x="0" y="124"/>
                  </a:moveTo>
                  <a:cubicBezTo>
                    <a:pt x="0" y="175"/>
                    <a:pt x="0" y="175"/>
                    <a:pt x="0" y="175"/>
                  </a:cubicBezTo>
                  <a:cubicBezTo>
                    <a:pt x="91" y="208"/>
                    <a:pt x="91" y="208"/>
                    <a:pt x="91" y="208"/>
                  </a:cubicBezTo>
                  <a:cubicBezTo>
                    <a:pt x="91" y="188"/>
                    <a:pt x="91" y="188"/>
                    <a:pt x="91" y="188"/>
                  </a:cubicBezTo>
                  <a:cubicBezTo>
                    <a:pt x="87" y="188"/>
                    <a:pt x="82" y="188"/>
                    <a:pt x="78" y="186"/>
                  </a:cubicBezTo>
                  <a:cubicBezTo>
                    <a:pt x="82" y="185"/>
                    <a:pt x="87" y="184"/>
                    <a:pt x="91" y="184"/>
                  </a:cubicBezTo>
                  <a:cubicBezTo>
                    <a:pt x="91" y="156"/>
                    <a:pt x="91" y="156"/>
                    <a:pt x="91" y="156"/>
                  </a:cubicBezTo>
                  <a:cubicBezTo>
                    <a:pt x="0" y="124"/>
                    <a:pt x="0" y="124"/>
                    <a:pt x="0" y="124"/>
                  </a:cubicBezTo>
                  <a:moveTo>
                    <a:pt x="0" y="103"/>
                  </a:moveTo>
                  <a:cubicBezTo>
                    <a:pt x="0" y="118"/>
                    <a:pt x="0" y="118"/>
                    <a:pt x="0" y="118"/>
                  </a:cubicBezTo>
                  <a:cubicBezTo>
                    <a:pt x="78" y="146"/>
                    <a:pt x="78" y="146"/>
                    <a:pt x="78" y="146"/>
                  </a:cubicBezTo>
                  <a:cubicBezTo>
                    <a:pt x="83" y="145"/>
                    <a:pt x="87" y="145"/>
                    <a:pt x="91" y="144"/>
                  </a:cubicBezTo>
                  <a:cubicBezTo>
                    <a:pt x="91" y="144"/>
                    <a:pt x="91" y="144"/>
                    <a:pt x="91" y="144"/>
                  </a:cubicBezTo>
                  <a:cubicBezTo>
                    <a:pt x="91" y="136"/>
                    <a:pt x="91" y="136"/>
                    <a:pt x="91" y="136"/>
                  </a:cubicBezTo>
                  <a:cubicBezTo>
                    <a:pt x="0" y="103"/>
                    <a:pt x="0" y="103"/>
                    <a:pt x="0" y="103"/>
                  </a:cubicBezTo>
                  <a:moveTo>
                    <a:pt x="90" y="68"/>
                  </a:moveTo>
                  <a:cubicBezTo>
                    <a:pt x="92" y="69"/>
                    <a:pt x="92" y="69"/>
                    <a:pt x="92" y="69"/>
                  </a:cubicBezTo>
                  <a:cubicBezTo>
                    <a:pt x="92" y="68"/>
                    <a:pt x="92" y="68"/>
                    <a:pt x="92" y="68"/>
                  </a:cubicBezTo>
                  <a:cubicBezTo>
                    <a:pt x="91" y="68"/>
                    <a:pt x="91" y="68"/>
                    <a:pt x="90" y="68"/>
                  </a:cubicBezTo>
                  <a:moveTo>
                    <a:pt x="0" y="6"/>
                  </a:moveTo>
                  <a:cubicBezTo>
                    <a:pt x="0" y="36"/>
                    <a:pt x="0" y="36"/>
                    <a:pt x="0" y="36"/>
                  </a:cubicBezTo>
                  <a:cubicBezTo>
                    <a:pt x="82" y="66"/>
                    <a:pt x="82" y="66"/>
                    <a:pt x="82" y="66"/>
                  </a:cubicBezTo>
                  <a:cubicBezTo>
                    <a:pt x="85" y="65"/>
                    <a:pt x="89" y="65"/>
                    <a:pt x="92" y="65"/>
                  </a:cubicBezTo>
                  <a:cubicBezTo>
                    <a:pt x="92" y="43"/>
                    <a:pt x="92" y="43"/>
                    <a:pt x="92" y="43"/>
                  </a:cubicBezTo>
                  <a:cubicBezTo>
                    <a:pt x="92" y="65"/>
                    <a:pt x="92" y="65"/>
                    <a:pt x="92" y="65"/>
                  </a:cubicBezTo>
                  <a:cubicBezTo>
                    <a:pt x="97" y="65"/>
                    <a:pt x="102" y="65"/>
                    <a:pt x="106" y="67"/>
                  </a:cubicBezTo>
                  <a:cubicBezTo>
                    <a:pt x="102" y="68"/>
                    <a:pt x="97" y="68"/>
                    <a:pt x="92" y="68"/>
                  </a:cubicBezTo>
                  <a:cubicBezTo>
                    <a:pt x="92" y="69"/>
                    <a:pt x="92" y="69"/>
                    <a:pt x="92" y="69"/>
                  </a:cubicBezTo>
                  <a:cubicBezTo>
                    <a:pt x="131" y="83"/>
                    <a:pt x="131" y="83"/>
                    <a:pt x="131" y="83"/>
                  </a:cubicBezTo>
                  <a:cubicBezTo>
                    <a:pt x="135" y="93"/>
                    <a:pt x="138" y="103"/>
                    <a:pt x="141" y="113"/>
                  </a:cubicBezTo>
                  <a:cubicBezTo>
                    <a:pt x="141" y="113"/>
                    <a:pt x="141" y="113"/>
                    <a:pt x="141" y="113"/>
                  </a:cubicBezTo>
                  <a:cubicBezTo>
                    <a:pt x="136" y="90"/>
                    <a:pt x="125" y="68"/>
                    <a:pt x="108" y="49"/>
                  </a:cubicBezTo>
                  <a:cubicBezTo>
                    <a:pt x="106" y="46"/>
                    <a:pt x="103" y="43"/>
                    <a:pt x="101" y="41"/>
                  </a:cubicBezTo>
                  <a:cubicBezTo>
                    <a:pt x="102" y="42"/>
                    <a:pt x="102" y="42"/>
                    <a:pt x="103" y="43"/>
                  </a:cubicBezTo>
                  <a:cubicBezTo>
                    <a:pt x="0" y="6"/>
                    <a:pt x="0" y="6"/>
                    <a:pt x="0" y="6"/>
                  </a:cubicBezTo>
                  <a:moveTo>
                    <a:pt x="0" y="0"/>
                  </a:moveTo>
                  <a:cubicBezTo>
                    <a:pt x="0" y="1"/>
                    <a:pt x="0" y="1"/>
                    <a:pt x="0" y="1"/>
                  </a:cubicBezTo>
                  <a:cubicBezTo>
                    <a:pt x="94" y="34"/>
                    <a:pt x="94" y="34"/>
                    <a:pt x="94" y="34"/>
                  </a:cubicBezTo>
                  <a:cubicBezTo>
                    <a:pt x="94" y="35"/>
                    <a:pt x="95" y="35"/>
                    <a:pt x="95" y="35"/>
                  </a:cubicBezTo>
                  <a:cubicBezTo>
                    <a:pt x="68" y="12"/>
                    <a:pt x="34" y="0"/>
                    <a:pt x="0" y="0"/>
                  </a:cubicBezTo>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3">
              <a:extLst>
                <a:ext uri="{FF2B5EF4-FFF2-40B4-BE49-F238E27FC236}">
                  <a16:creationId xmlns:a16="http://schemas.microsoft.com/office/drawing/2014/main" id="{8C0139EA-A786-4F34-8A30-2BC8F72C8CC3}"/>
                </a:ext>
              </a:extLst>
            </p:cNvPr>
            <p:cNvSpPr>
              <a:spLocks/>
            </p:cNvSpPr>
            <p:nvPr/>
          </p:nvSpPr>
          <p:spPr bwMode="auto">
            <a:xfrm>
              <a:off x="3135" y="1423"/>
              <a:ext cx="36" cy="220"/>
            </a:xfrm>
            <a:custGeom>
              <a:avLst/>
              <a:gdLst>
                <a:gd name="T0" fmla="*/ 11 w 15"/>
                <a:gd name="T1" fmla="*/ 0 h 93"/>
                <a:gd name="T2" fmla="*/ 11 w 15"/>
                <a:gd name="T3" fmla="*/ 0 h 93"/>
                <a:gd name="T4" fmla="*/ 14 w 15"/>
                <a:gd name="T5" fmla="*/ 42 h 93"/>
                <a:gd name="T6" fmla="*/ 0 w 15"/>
                <a:gd name="T7" fmla="*/ 37 h 93"/>
                <a:gd name="T8" fmla="*/ 0 w 15"/>
                <a:gd name="T9" fmla="*/ 52 h 93"/>
                <a:gd name="T10" fmla="*/ 12 w 15"/>
                <a:gd name="T11" fmla="*/ 56 h 93"/>
                <a:gd name="T12" fmla="*/ 11 w 15"/>
                <a:gd name="T13" fmla="*/ 61 h 93"/>
                <a:gd name="T14" fmla="*/ 0 w 15"/>
                <a:gd name="T15" fmla="*/ 57 h 93"/>
                <a:gd name="T16" fmla="*/ 0 w 15"/>
                <a:gd name="T17" fmla="*/ 93 h 93"/>
                <a:gd name="T18" fmla="*/ 14 w 15"/>
                <a:gd name="T19" fmla="*/ 30 h 93"/>
                <a:gd name="T20" fmla="*/ 11 w 15"/>
                <a:gd name="T2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3">
                  <a:moveTo>
                    <a:pt x="11" y="0"/>
                  </a:moveTo>
                  <a:cubicBezTo>
                    <a:pt x="11" y="0"/>
                    <a:pt x="11" y="0"/>
                    <a:pt x="11" y="0"/>
                  </a:cubicBezTo>
                  <a:cubicBezTo>
                    <a:pt x="14" y="14"/>
                    <a:pt x="15" y="28"/>
                    <a:pt x="14" y="42"/>
                  </a:cubicBezTo>
                  <a:cubicBezTo>
                    <a:pt x="0" y="37"/>
                    <a:pt x="0" y="37"/>
                    <a:pt x="0" y="37"/>
                  </a:cubicBezTo>
                  <a:cubicBezTo>
                    <a:pt x="0" y="52"/>
                    <a:pt x="0" y="52"/>
                    <a:pt x="0" y="52"/>
                  </a:cubicBezTo>
                  <a:cubicBezTo>
                    <a:pt x="12" y="56"/>
                    <a:pt x="12" y="56"/>
                    <a:pt x="12" y="56"/>
                  </a:cubicBezTo>
                  <a:cubicBezTo>
                    <a:pt x="11" y="58"/>
                    <a:pt x="11" y="59"/>
                    <a:pt x="11" y="61"/>
                  </a:cubicBezTo>
                  <a:cubicBezTo>
                    <a:pt x="0" y="57"/>
                    <a:pt x="0" y="57"/>
                    <a:pt x="0" y="57"/>
                  </a:cubicBezTo>
                  <a:cubicBezTo>
                    <a:pt x="0" y="93"/>
                    <a:pt x="0" y="93"/>
                    <a:pt x="0" y="93"/>
                  </a:cubicBezTo>
                  <a:cubicBezTo>
                    <a:pt x="9" y="73"/>
                    <a:pt x="14" y="52"/>
                    <a:pt x="14" y="30"/>
                  </a:cubicBezTo>
                  <a:cubicBezTo>
                    <a:pt x="14" y="20"/>
                    <a:pt x="13" y="10"/>
                    <a:pt x="11" y="0"/>
                  </a:cubicBezTo>
                </a:path>
              </a:pathLst>
            </a:custGeom>
            <a:solidFill>
              <a:srgbClr val="FFD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023BC266-4B98-45BA-95A0-285035AA04B2}"/>
                </a:ext>
              </a:extLst>
            </p:cNvPr>
            <p:cNvSpPr>
              <a:spLocks noEditPoints="1"/>
            </p:cNvSpPr>
            <p:nvPr/>
          </p:nvSpPr>
          <p:spPr bwMode="auto">
            <a:xfrm>
              <a:off x="3043" y="1256"/>
              <a:ext cx="4" cy="504"/>
            </a:xfrm>
            <a:custGeom>
              <a:avLst/>
              <a:gdLst>
                <a:gd name="T0" fmla="*/ 0 w 2"/>
                <a:gd name="T1" fmla="*/ 194 h 212"/>
                <a:gd name="T2" fmla="*/ 0 w 2"/>
                <a:gd name="T3" fmla="*/ 201 h 212"/>
                <a:gd name="T4" fmla="*/ 0 w 2"/>
                <a:gd name="T5" fmla="*/ 212 h 212"/>
                <a:gd name="T6" fmla="*/ 2 w 2"/>
                <a:gd name="T7" fmla="*/ 210 h 212"/>
                <a:gd name="T8" fmla="*/ 2 w 2"/>
                <a:gd name="T9" fmla="*/ 201 h 212"/>
                <a:gd name="T10" fmla="*/ 2 w 2"/>
                <a:gd name="T11" fmla="*/ 194 h 212"/>
                <a:gd name="T12" fmla="*/ 0 w 2"/>
                <a:gd name="T13" fmla="*/ 194 h 212"/>
                <a:gd name="T14" fmla="*/ 0 w 2"/>
                <a:gd name="T15" fmla="*/ 145 h 212"/>
                <a:gd name="T16" fmla="*/ 0 w 2"/>
                <a:gd name="T17" fmla="*/ 165 h 212"/>
                <a:gd name="T18" fmla="*/ 2 w 2"/>
                <a:gd name="T19" fmla="*/ 166 h 212"/>
                <a:gd name="T20" fmla="*/ 2 w 2"/>
                <a:gd name="T21" fmla="*/ 145 h 212"/>
                <a:gd name="T22" fmla="*/ 1 w 2"/>
                <a:gd name="T23" fmla="*/ 145 h 212"/>
                <a:gd name="T24" fmla="*/ 0 w 2"/>
                <a:gd name="T25" fmla="*/ 145 h 212"/>
                <a:gd name="T26" fmla="*/ 0 w 2"/>
                <a:gd name="T27" fmla="*/ 113 h 212"/>
                <a:gd name="T28" fmla="*/ 0 w 2"/>
                <a:gd name="T29" fmla="*/ 141 h 212"/>
                <a:gd name="T30" fmla="*/ 1 w 2"/>
                <a:gd name="T31" fmla="*/ 141 h 212"/>
                <a:gd name="T32" fmla="*/ 2 w 2"/>
                <a:gd name="T33" fmla="*/ 141 h 212"/>
                <a:gd name="T34" fmla="*/ 2 w 2"/>
                <a:gd name="T35" fmla="*/ 114 h 212"/>
                <a:gd name="T36" fmla="*/ 0 w 2"/>
                <a:gd name="T37" fmla="*/ 113 h 212"/>
                <a:gd name="T38" fmla="*/ 0 w 2"/>
                <a:gd name="T39" fmla="*/ 105 h 212"/>
                <a:gd name="T40" fmla="*/ 0 w 2"/>
                <a:gd name="T41" fmla="*/ 108 h 212"/>
                <a:gd name="T42" fmla="*/ 2 w 2"/>
                <a:gd name="T43" fmla="*/ 108 h 212"/>
                <a:gd name="T44" fmla="*/ 2 w 2"/>
                <a:gd name="T45" fmla="*/ 105 h 212"/>
                <a:gd name="T46" fmla="*/ 1 w 2"/>
                <a:gd name="T47" fmla="*/ 105 h 212"/>
                <a:gd name="T48" fmla="*/ 0 w 2"/>
                <a:gd name="T49" fmla="*/ 105 h 212"/>
                <a:gd name="T50" fmla="*/ 0 w 2"/>
                <a:gd name="T51" fmla="*/ 93 h 212"/>
                <a:gd name="T52" fmla="*/ 0 w 2"/>
                <a:gd name="T53" fmla="*/ 101 h 212"/>
                <a:gd name="T54" fmla="*/ 0 w 2"/>
                <a:gd name="T55" fmla="*/ 101 h 212"/>
                <a:gd name="T56" fmla="*/ 1 w 2"/>
                <a:gd name="T57" fmla="*/ 101 h 212"/>
                <a:gd name="T58" fmla="*/ 2 w 2"/>
                <a:gd name="T59" fmla="*/ 101 h 212"/>
                <a:gd name="T60" fmla="*/ 2 w 2"/>
                <a:gd name="T61" fmla="*/ 101 h 212"/>
                <a:gd name="T62" fmla="*/ 2 w 2"/>
                <a:gd name="T63" fmla="*/ 93 h 212"/>
                <a:gd name="T64" fmla="*/ 0 w 2"/>
                <a:gd name="T65" fmla="*/ 93 h 212"/>
                <a:gd name="T66" fmla="*/ 1 w 2"/>
                <a:gd name="T67" fmla="*/ 25 h 212"/>
                <a:gd name="T68" fmla="*/ 1 w 2"/>
                <a:gd name="T69" fmla="*/ 26 h 212"/>
                <a:gd name="T70" fmla="*/ 1 w 2"/>
                <a:gd name="T71" fmla="*/ 26 h 212"/>
                <a:gd name="T72" fmla="*/ 1 w 2"/>
                <a:gd name="T73" fmla="*/ 25 h 212"/>
                <a:gd name="T74" fmla="*/ 1 w 2"/>
                <a:gd name="T75" fmla="*/ 25 h 212"/>
                <a:gd name="T76" fmla="*/ 1 w 2"/>
                <a:gd name="T77" fmla="*/ 25 h 212"/>
                <a:gd name="T78" fmla="*/ 1 w 2"/>
                <a:gd name="T79" fmla="*/ 0 h 212"/>
                <a:gd name="T80" fmla="*/ 1 w 2"/>
                <a:gd name="T81" fmla="*/ 22 h 212"/>
                <a:gd name="T82" fmla="*/ 1 w 2"/>
                <a:gd name="T83" fmla="*/ 22 h 212"/>
                <a:gd name="T84" fmla="*/ 1 w 2"/>
                <a:gd name="T85" fmla="*/ 22 h 212"/>
                <a:gd name="T86" fmla="*/ 1 w 2"/>
                <a:gd name="T8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 h="212">
                  <a:moveTo>
                    <a:pt x="0" y="194"/>
                  </a:moveTo>
                  <a:cubicBezTo>
                    <a:pt x="0" y="201"/>
                    <a:pt x="0" y="201"/>
                    <a:pt x="0" y="201"/>
                  </a:cubicBezTo>
                  <a:cubicBezTo>
                    <a:pt x="0" y="212"/>
                    <a:pt x="0" y="212"/>
                    <a:pt x="0" y="212"/>
                  </a:cubicBezTo>
                  <a:cubicBezTo>
                    <a:pt x="1" y="212"/>
                    <a:pt x="1" y="211"/>
                    <a:pt x="2" y="210"/>
                  </a:cubicBezTo>
                  <a:cubicBezTo>
                    <a:pt x="2" y="201"/>
                    <a:pt x="2" y="201"/>
                    <a:pt x="2" y="201"/>
                  </a:cubicBezTo>
                  <a:cubicBezTo>
                    <a:pt x="2" y="194"/>
                    <a:pt x="2" y="194"/>
                    <a:pt x="2" y="194"/>
                  </a:cubicBezTo>
                  <a:cubicBezTo>
                    <a:pt x="0" y="194"/>
                    <a:pt x="0" y="194"/>
                    <a:pt x="0" y="194"/>
                  </a:cubicBezTo>
                  <a:moveTo>
                    <a:pt x="0" y="145"/>
                  </a:moveTo>
                  <a:cubicBezTo>
                    <a:pt x="0" y="165"/>
                    <a:pt x="0" y="165"/>
                    <a:pt x="0" y="165"/>
                  </a:cubicBezTo>
                  <a:cubicBezTo>
                    <a:pt x="2" y="166"/>
                    <a:pt x="2" y="166"/>
                    <a:pt x="2" y="166"/>
                  </a:cubicBezTo>
                  <a:cubicBezTo>
                    <a:pt x="2" y="145"/>
                    <a:pt x="2" y="145"/>
                    <a:pt x="2" y="145"/>
                  </a:cubicBezTo>
                  <a:cubicBezTo>
                    <a:pt x="2" y="145"/>
                    <a:pt x="1" y="145"/>
                    <a:pt x="1" y="145"/>
                  </a:cubicBezTo>
                  <a:cubicBezTo>
                    <a:pt x="1" y="145"/>
                    <a:pt x="0" y="145"/>
                    <a:pt x="0" y="145"/>
                  </a:cubicBezTo>
                  <a:moveTo>
                    <a:pt x="0" y="113"/>
                  </a:moveTo>
                  <a:cubicBezTo>
                    <a:pt x="0" y="141"/>
                    <a:pt x="0" y="141"/>
                    <a:pt x="0" y="141"/>
                  </a:cubicBezTo>
                  <a:cubicBezTo>
                    <a:pt x="0" y="141"/>
                    <a:pt x="1" y="141"/>
                    <a:pt x="1" y="141"/>
                  </a:cubicBezTo>
                  <a:cubicBezTo>
                    <a:pt x="1" y="141"/>
                    <a:pt x="2" y="141"/>
                    <a:pt x="2" y="141"/>
                  </a:cubicBezTo>
                  <a:cubicBezTo>
                    <a:pt x="2" y="114"/>
                    <a:pt x="2" y="114"/>
                    <a:pt x="2" y="114"/>
                  </a:cubicBezTo>
                  <a:cubicBezTo>
                    <a:pt x="0" y="113"/>
                    <a:pt x="0" y="113"/>
                    <a:pt x="0" y="113"/>
                  </a:cubicBezTo>
                  <a:moveTo>
                    <a:pt x="0" y="105"/>
                  </a:moveTo>
                  <a:cubicBezTo>
                    <a:pt x="0" y="108"/>
                    <a:pt x="0" y="108"/>
                    <a:pt x="0" y="108"/>
                  </a:cubicBezTo>
                  <a:cubicBezTo>
                    <a:pt x="2" y="108"/>
                    <a:pt x="2" y="108"/>
                    <a:pt x="2" y="108"/>
                  </a:cubicBezTo>
                  <a:cubicBezTo>
                    <a:pt x="2" y="105"/>
                    <a:pt x="2" y="105"/>
                    <a:pt x="2" y="105"/>
                  </a:cubicBezTo>
                  <a:cubicBezTo>
                    <a:pt x="2" y="105"/>
                    <a:pt x="1" y="105"/>
                    <a:pt x="1" y="105"/>
                  </a:cubicBezTo>
                  <a:cubicBezTo>
                    <a:pt x="1" y="105"/>
                    <a:pt x="0" y="105"/>
                    <a:pt x="0" y="105"/>
                  </a:cubicBezTo>
                  <a:moveTo>
                    <a:pt x="0" y="93"/>
                  </a:moveTo>
                  <a:cubicBezTo>
                    <a:pt x="0" y="101"/>
                    <a:pt x="0" y="101"/>
                    <a:pt x="0" y="101"/>
                  </a:cubicBezTo>
                  <a:cubicBezTo>
                    <a:pt x="0" y="101"/>
                    <a:pt x="0" y="101"/>
                    <a:pt x="0" y="101"/>
                  </a:cubicBezTo>
                  <a:cubicBezTo>
                    <a:pt x="0" y="101"/>
                    <a:pt x="1" y="101"/>
                    <a:pt x="1" y="101"/>
                  </a:cubicBezTo>
                  <a:cubicBezTo>
                    <a:pt x="1" y="101"/>
                    <a:pt x="2" y="101"/>
                    <a:pt x="2" y="101"/>
                  </a:cubicBezTo>
                  <a:cubicBezTo>
                    <a:pt x="2" y="101"/>
                    <a:pt x="2" y="101"/>
                    <a:pt x="2" y="101"/>
                  </a:cubicBezTo>
                  <a:cubicBezTo>
                    <a:pt x="2" y="93"/>
                    <a:pt x="2" y="93"/>
                    <a:pt x="2" y="93"/>
                  </a:cubicBezTo>
                  <a:cubicBezTo>
                    <a:pt x="0" y="93"/>
                    <a:pt x="0" y="93"/>
                    <a:pt x="0" y="93"/>
                  </a:cubicBezTo>
                  <a:moveTo>
                    <a:pt x="1" y="25"/>
                  </a:moveTo>
                  <a:cubicBezTo>
                    <a:pt x="1" y="26"/>
                    <a:pt x="1" y="26"/>
                    <a:pt x="1" y="26"/>
                  </a:cubicBezTo>
                  <a:cubicBezTo>
                    <a:pt x="1" y="26"/>
                    <a:pt x="1" y="26"/>
                    <a:pt x="1" y="26"/>
                  </a:cubicBezTo>
                  <a:cubicBezTo>
                    <a:pt x="1" y="25"/>
                    <a:pt x="1" y="25"/>
                    <a:pt x="1" y="25"/>
                  </a:cubicBezTo>
                  <a:cubicBezTo>
                    <a:pt x="1" y="25"/>
                    <a:pt x="1" y="25"/>
                    <a:pt x="1" y="25"/>
                  </a:cubicBezTo>
                  <a:cubicBezTo>
                    <a:pt x="1" y="25"/>
                    <a:pt x="1" y="25"/>
                    <a:pt x="1" y="25"/>
                  </a:cubicBezTo>
                  <a:moveTo>
                    <a:pt x="1" y="0"/>
                  </a:moveTo>
                  <a:cubicBezTo>
                    <a:pt x="1" y="22"/>
                    <a:pt x="1" y="22"/>
                    <a:pt x="1" y="22"/>
                  </a:cubicBezTo>
                  <a:cubicBezTo>
                    <a:pt x="1" y="22"/>
                    <a:pt x="1" y="22"/>
                    <a:pt x="1" y="22"/>
                  </a:cubicBezTo>
                  <a:cubicBezTo>
                    <a:pt x="1" y="22"/>
                    <a:pt x="1" y="22"/>
                    <a:pt x="1" y="22"/>
                  </a:cubicBezTo>
                  <a:cubicBezTo>
                    <a:pt x="1" y="0"/>
                    <a:pt x="1" y="0"/>
                    <a:pt x="1"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85">
              <a:extLst>
                <a:ext uri="{FF2B5EF4-FFF2-40B4-BE49-F238E27FC236}">
                  <a16:creationId xmlns:a16="http://schemas.microsoft.com/office/drawing/2014/main" id="{9B8FE088-82D3-4FC5-83DF-79ACC0F343F1}"/>
                </a:ext>
              </a:extLst>
            </p:cNvPr>
            <p:cNvSpPr>
              <a:spLocks/>
            </p:cNvSpPr>
            <p:nvPr/>
          </p:nvSpPr>
          <p:spPr bwMode="auto">
            <a:xfrm>
              <a:off x="3021" y="1309"/>
              <a:ext cx="57" cy="7"/>
            </a:xfrm>
            <a:custGeom>
              <a:avLst/>
              <a:gdLst>
                <a:gd name="T0" fmla="*/ 10 w 24"/>
                <a:gd name="T1" fmla="*/ 0 h 3"/>
                <a:gd name="T2" fmla="*/ 10 w 24"/>
                <a:gd name="T3" fmla="*/ 0 h 3"/>
                <a:gd name="T4" fmla="*/ 0 w 24"/>
                <a:gd name="T5" fmla="*/ 1 h 3"/>
                <a:gd name="T6" fmla="*/ 8 w 24"/>
                <a:gd name="T7" fmla="*/ 3 h 3"/>
                <a:gd name="T8" fmla="*/ 10 w 24"/>
                <a:gd name="T9" fmla="*/ 3 h 3"/>
                <a:gd name="T10" fmla="*/ 10 w 24"/>
                <a:gd name="T11" fmla="*/ 3 h 3"/>
                <a:gd name="T12" fmla="*/ 10 w 24"/>
                <a:gd name="T13" fmla="*/ 3 h 3"/>
                <a:gd name="T14" fmla="*/ 24 w 24"/>
                <a:gd name="T15" fmla="*/ 2 h 3"/>
                <a:gd name="T16" fmla="*/ 10 w 24"/>
                <a:gd name="T17" fmla="*/ 0 h 3"/>
                <a:gd name="T18" fmla="*/ 10 w 2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
                  <a:moveTo>
                    <a:pt x="10" y="0"/>
                  </a:moveTo>
                  <a:cubicBezTo>
                    <a:pt x="10" y="0"/>
                    <a:pt x="10" y="0"/>
                    <a:pt x="10" y="0"/>
                  </a:cubicBezTo>
                  <a:cubicBezTo>
                    <a:pt x="7" y="0"/>
                    <a:pt x="3" y="0"/>
                    <a:pt x="0" y="1"/>
                  </a:cubicBezTo>
                  <a:cubicBezTo>
                    <a:pt x="8" y="3"/>
                    <a:pt x="8" y="3"/>
                    <a:pt x="8" y="3"/>
                  </a:cubicBezTo>
                  <a:cubicBezTo>
                    <a:pt x="9" y="3"/>
                    <a:pt x="9" y="3"/>
                    <a:pt x="10" y="3"/>
                  </a:cubicBezTo>
                  <a:cubicBezTo>
                    <a:pt x="10" y="3"/>
                    <a:pt x="10" y="3"/>
                    <a:pt x="10" y="3"/>
                  </a:cubicBezTo>
                  <a:cubicBezTo>
                    <a:pt x="10" y="3"/>
                    <a:pt x="10" y="3"/>
                    <a:pt x="10" y="3"/>
                  </a:cubicBezTo>
                  <a:cubicBezTo>
                    <a:pt x="15" y="3"/>
                    <a:pt x="20" y="3"/>
                    <a:pt x="24" y="2"/>
                  </a:cubicBezTo>
                  <a:cubicBezTo>
                    <a:pt x="20" y="0"/>
                    <a:pt x="15" y="0"/>
                    <a:pt x="10" y="0"/>
                  </a:cubicBezTo>
                  <a:cubicBezTo>
                    <a:pt x="10" y="0"/>
                    <a:pt x="10" y="0"/>
                    <a:pt x="10"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86">
              <a:extLst>
                <a:ext uri="{FF2B5EF4-FFF2-40B4-BE49-F238E27FC236}">
                  <a16:creationId xmlns:a16="http://schemas.microsoft.com/office/drawing/2014/main" id="{16312882-699E-4F0A-9811-493347F448A0}"/>
                </a:ext>
              </a:extLst>
            </p:cNvPr>
            <p:cNvSpPr>
              <a:spLocks/>
            </p:cNvSpPr>
            <p:nvPr/>
          </p:nvSpPr>
          <p:spPr bwMode="auto">
            <a:xfrm>
              <a:off x="3012" y="1496"/>
              <a:ext cx="66" cy="10"/>
            </a:xfrm>
            <a:custGeom>
              <a:avLst/>
              <a:gdLst>
                <a:gd name="T0" fmla="*/ 14 w 28"/>
                <a:gd name="T1" fmla="*/ 0 h 4"/>
                <a:gd name="T2" fmla="*/ 13 w 28"/>
                <a:gd name="T3" fmla="*/ 0 h 4"/>
                <a:gd name="T4" fmla="*/ 0 w 28"/>
                <a:gd name="T5" fmla="*/ 2 h 4"/>
                <a:gd name="T6" fmla="*/ 3 w 28"/>
                <a:gd name="T7" fmla="*/ 3 h 4"/>
                <a:gd name="T8" fmla="*/ 13 w 28"/>
                <a:gd name="T9" fmla="*/ 4 h 4"/>
                <a:gd name="T10" fmla="*/ 14 w 28"/>
                <a:gd name="T11" fmla="*/ 4 h 4"/>
                <a:gd name="T12" fmla="*/ 15 w 28"/>
                <a:gd name="T13" fmla="*/ 4 h 4"/>
                <a:gd name="T14" fmla="*/ 28 w 28"/>
                <a:gd name="T15" fmla="*/ 2 h 4"/>
                <a:gd name="T16" fmla="*/ 15 w 28"/>
                <a:gd name="T17" fmla="*/ 0 h 4"/>
                <a:gd name="T18" fmla="*/ 14 w 28"/>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
                  <a:moveTo>
                    <a:pt x="14" y="0"/>
                  </a:moveTo>
                  <a:cubicBezTo>
                    <a:pt x="14" y="0"/>
                    <a:pt x="13" y="0"/>
                    <a:pt x="13" y="0"/>
                  </a:cubicBezTo>
                  <a:cubicBezTo>
                    <a:pt x="9" y="1"/>
                    <a:pt x="5" y="1"/>
                    <a:pt x="0" y="2"/>
                  </a:cubicBezTo>
                  <a:cubicBezTo>
                    <a:pt x="3" y="3"/>
                    <a:pt x="3" y="3"/>
                    <a:pt x="3" y="3"/>
                  </a:cubicBezTo>
                  <a:cubicBezTo>
                    <a:pt x="6" y="4"/>
                    <a:pt x="10" y="4"/>
                    <a:pt x="13" y="4"/>
                  </a:cubicBezTo>
                  <a:cubicBezTo>
                    <a:pt x="13" y="4"/>
                    <a:pt x="14" y="4"/>
                    <a:pt x="14" y="4"/>
                  </a:cubicBezTo>
                  <a:cubicBezTo>
                    <a:pt x="14" y="4"/>
                    <a:pt x="15" y="4"/>
                    <a:pt x="15" y="4"/>
                  </a:cubicBezTo>
                  <a:cubicBezTo>
                    <a:pt x="19" y="4"/>
                    <a:pt x="24" y="4"/>
                    <a:pt x="28" y="2"/>
                  </a:cubicBezTo>
                  <a:cubicBezTo>
                    <a:pt x="24" y="1"/>
                    <a:pt x="19" y="1"/>
                    <a:pt x="15" y="0"/>
                  </a:cubicBezTo>
                  <a:cubicBezTo>
                    <a:pt x="15" y="0"/>
                    <a:pt x="14" y="0"/>
                    <a:pt x="14"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7">
              <a:extLst>
                <a:ext uri="{FF2B5EF4-FFF2-40B4-BE49-F238E27FC236}">
                  <a16:creationId xmlns:a16="http://schemas.microsoft.com/office/drawing/2014/main" id="{88A6B25A-D9A5-4AE5-B94B-B5578B7DEAD8}"/>
                </a:ext>
              </a:extLst>
            </p:cNvPr>
            <p:cNvSpPr>
              <a:spLocks/>
            </p:cNvSpPr>
            <p:nvPr/>
          </p:nvSpPr>
          <p:spPr bwMode="auto">
            <a:xfrm>
              <a:off x="3012" y="1591"/>
              <a:ext cx="66" cy="10"/>
            </a:xfrm>
            <a:custGeom>
              <a:avLst/>
              <a:gdLst>
                <a:gd name="T0" fmla="*/ 14 w 28"/>
                <a:gd name="T1" fmla="*/ 0 h 4"/>
                <a:gd name="T2" fmla="*/ 13 w 28"/>
                <a:gd name="T3" fmla="*/ 0 h 4"/>
                <a:gd name="T4" fmla="*/ 0 w 28"/>
                <a:gd name="T5" fmla="*/ 2 h 4"/>
                <a:gd name="T6" fmla="*/ 13 w 28"/>
                <a:gd name="T7" fmla="*/ 4 h 4"/>
                <a:gd name="T8" fmla="*/ 14 w 28"/>
                <a:gd name="T9" fmla="*/ 4 h 4"/>
                <a:gd name="T10" fmla="*/ 15 w 28"/>
                <a:gd name="T11" fmla="*/ 4 h 4"/>
                <a:gd name="T12" fmla="*/ 28 w 28"/>
                <a:gd name="T13" fmla="*/ 2 h 4"/>
                <a:gd name="T14" fmla="*/ 15 w 28"/>
                <a:gd name="T15" fmla="*/ 0 h 4"/>
                <a:gd name="T16" fmla="*/ 14 w 2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
                  <a:moveTo>
                    <a:pt x="14" y="0"/>
                  </a:moveTo>
                  <a:cubicBezTo>
                    <a:pt x="14" y="0"/>
                    <a:pt x="13" y="0"/>
                    <a:pt x="13" y="0"/>
                  </a:cubicBezTo>
                  <a:cubicBezTo>
                    <a:pt x="9" y="0"/>
                    <a:pt x="4" y="1"/>
                    <a:pt x="0" y="2"/>
                  </a:cubicBezTo>
                  <a:cubicBezTo>
                    <a:pt x="4" y="4"/>
                    <a:pt x="9" y="4"/>
                    <a:pt x="13" y="4"/>
                  </a:cubicBezTo>
                  <a:cubicBezTo>
                    <a:pt x="13" y="4"/>
                    <a:pt x="14" y="4"/>
                    <a:pt x="14" y="4"/>
                  </a:cubicBezTo>
                  <a:cubicBezTo>
                    <a:pt x="14" y="4"/>
                    <a:pt x="15" y="4"/>
                    <a:pt x="15" y="4"/>
                  </a:cubicBezTo>
                  <a:cubicBezTo>
                    <a:pt x="19" y="4"/>
                    <a:pt x="24" y="4"/>
                    <a:pt x="28" y="2"/>
                  </a:cubicBezTo>
                  <a:cubicBezTo>
                    <a:pt x="24" y="1"/>
                    <a:pt x="19" y="0"/>
                    <a:pt x="15" y="0"/>
                  </a:cubicBezTo>
                  <a:cubicBezTo>
                    <a:pt x="15" y="0"/>
                    <a:pt x="14" y="0"/>
                    <a:pt x="14"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88">
              <a:extLst>
                <a:ext uri="{FF2B5EF4-FFF2-40B4-BE49-F238E27FC236}">
                  <a16:creationId xmlns:a16="http://schemas.microsoft.com/office/drawing/2014/main" id="{4066A09E-A5BF-48F4-9B76-26CC0F8CAC55}"/>
                </a:ext>
              </a:extLst>
            </p:cNvPr>
            <p:cNvSpPr>
              <a:spLocks/>
            </p:cNvSpPr>
            <p:nvPr/>
          </p:nvSpPr>
          <p:spPr bwMode="auto">
            <a:xfrm>
              <a:off x="2549" y="1287"/>
              <a:ext cx="7" cy="10"/>
            </a:xfrm>
            <a:custGeom>
              <a:avLst/>
              <a:gdLst>
                <a:gd name="T0" fmla="*/ 3 w 3"/>
                <a:gd name="T1" fmla="*/ 0 h 4"/>
                <a:gd name="T2" fmla="*/ 3 w 3"/>
                <a:gd name="T3" fmla="*/ 0 h 4"/>
                <a:gd name="T4" fmla="*/ 0 w 3"/>
                <a:gd name="T5" fmla="*/ 4 h 4"/>
                <a:gd name="T6" fmla="*/ 0 w 3"/>
                <a:gd name="T7" fmla="*/ 4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3" y="0"/>
                    <a:pt x="3" y="0"/>
                    <a:pt x="3" y="0"/>
                  </a:cubicBezTo>
                  <a:cubicBezTo>
                    <a:pt x="2" y="1"/>
                    <a:pt x="1" y="2"/>
                    <a:pt x="0" y="4"/>
                  </a:cubicBezTo>
                  <a:cubicBezTo>
                    <a:pt x="0" y="4"/>
                    <a:pt x="0" y="4"/>
                    <a:pt x="0" y="4"/>
                  </a:cubicBezTo>
                  <a:cubicBezTo>
                    <a:pt x="1" y="2"/>
                    <a:pt x="2" y="1"/>
                    <a:pt x="3"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89">
              <a:extLst>
                <a:ext uri="{FF2B5EF4-FFF2-40B4-BE49-F238E27FC236}">
                  <a16:creationId xmlns:a16="http://schemas.microsoft.com/office/drawing/2014/main" id="{E25612B0-F7E5-4908-9DB6-4B7C1B83F6AF}"/>
                </a:ext>
              </a:extLst>
            </p:cNvPr>
            <p:cNvSpPr>
              <a:spLocks noEditPoints="1"/>
            </p:cNvSpPr>
            <p:nvPr/>
          </p:nvSpPr>
          <p:spPr bwMode="auto">
            <a:xfrm>
              <a:off x="2521" y="1332"/>
              <a:ext cx="104" cy="10"/>
            </a:xfrm>
            <a:custGeom>
              <a:avLst/>
              <a:gdLst>
                <a:gd name="T0" fmla="*/ 2 w 44"/>
                <a:gd name="T1" fmla="*/ 0 h 4"/>
                <a:gd name="T2" fmla="*/ 2 w 44"/>
                <a:gd name="T3" fmla="*/ 0 h 4"/>
                <a:gd name="T4" fmla="*/ 0 w 44"/>
                <a:gd name="T5" fmla="*/ 4 h 4"/>
                <a:gd name="T6" fmla="*/ 5 w 44"/>
                <a:gd name="T7" fmla="*/ 4 h 4"/>
                <a:gd name="T8" fmla="*/ 1 w 44"/>
                <a:gd name="T9" fmla="*/ 3 h 4"/>
                <a:gd name="T10" fmla="*/ 2 w 44"/>
                <a:gd name="T11" fmla="*/ 0 h 4"/>
                <a:gd name="T12" fmla="*/ 44 w 44"/>
                <a:gd name="T13" fmla="*/ 0 h 4"/>
                <a:gd name="T14" fmla="*/ 9 w 44"/>
                <a:gd name="T15" fmla="*/ 0 h 4"/>
                <a:gd name="T16" fmla="*/ 20 w 44"/>
                <a:gd name="T17" fmla="*/ 4 h 4"/>
                <a:gd name="T18" fmla="*/ 44 w 44"/>
                <a:gd name="T19" fmla="*/ 4 h 4"/>
                <a:gd name="T20" fmla="*/ 44 w 44"/>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
                  <a:moveTo>
                    <a:pt x="2" y="0"/>
                  </a:moveTo>
                  <a:cubicBezTo>
                    <a:pt x="2" y="0"/>
                    <a:pt x="2" y="0"/>
                    <a:pt x="2" y="0"/>
                  </a:cubicBezTo>
                  <a:cubicBezTo>
                    <a:pt x="2" y="1"/>
                    <a:pt x="1" y="3"/>
                    <a:pt x="0" y="4"/>
                  </a:cubicBezTo>
                  <a:cubicBezTo>
                    <a:pt x="5" y="4"/>
                    <a:pt x="5" y="4"/>
                    <a:pt x="5" y="4"/>
                  </a:cubicBezTo>
                  <a:cubicBezTo>
                    <a:pt x="1" y="3"/>
                    <a:pt x="1" y="3"/>
                    <a:pt x="1" y="3"/>
                  </a:cubicBezTo>
                  <a:cubicBezTo>
                    <a:pt x="2" y="2"/>
                    <a:pt x="2" y="1"/>
                    <a:pt x="2" y="0"/>
                  </a:cubicBezTo>
                  <a:moveTo>
                    <a:pt x="44" y="0"/>
                  </a:moveTo>
                  <a:cubicBezTo>
                    <a:pt x="9" y="0"/>
                    <a:pt x="9" y="0"/>
                    <a:pt x="9" y="0"/>
                  </a:cubicBezTo>
                  <a:cubicBezTo>
                    <a:pt x="20" y="4"/>
                    <a:pt x="20" y="4"/>
                    <a:pt x="20" y="4"/>
                  </a:cubicBezTo>
                  <a:cubicBezTo>
                    <a:pt x="44" y="4"/>
                    <a:pt x="44" y="4"/>
                    <a:pt x="44" y="4"/>
                  </a:cubicBezTo>
                  <a:cubicBezTo>
                    <a:pt x="44" y="0"/>
                    <a:pt x="44" y="0"/>
                    <a:pt x="44"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90">
              <a:extLst>
                <a:ext uri="{FF2B5EF4-FFF2-40B4-BE49-F238E27FC236}">
                  <a16:creationId xmlns:a16="http://schemas.microsoft.com/office/drawing/2014/main" id="{8364C5B2-8589-4768-BAEC-D08EC4A68DD2}"/>
                </a:ext>
              </a:extLst>
            </p:cNvPr>
            <p:cNvSpPr>
              <a:spLocks/>
            </p:cNvSpPr>
            <p:nvPr/>
          </p:nvSpPr>
          <p:spPr bwMode="auto">
            <a:xfrm>
              <a:off x="2502" y="1377"/>
              <a:ext cx="19" cy="10"/>
            </a:xfrm>
            <a:custGeom>
              <a:avLst/>
              <a:gdLst>
                <a:gd name="T0" fmla="*/ 8 w 8"/>
                <a:gd name="T1" fmla="*/ 0 h 4"/>
                <a:gd name="T2" fmla="*/ 2 w 8"/>
                <a:gd name="T3" fmla="*/ 0 h 4"/>
                <a:gd name="T4" fmla="*/ 0 w 8"/>
                <a:gd name="T5" fmla="*/ 4 h 4"/>
                <a:gd name="T6" fmla="*/ 8 w 8"/>
                <a:gd name="T7" fmla="*/ 4 h 4"/>
                <a:gd name="T8" fmla="*/ 8 w 8"/>
                <a:gd name="T9" fmla="*/ 0 h 4"/>
              </a:gdLst>
              <a:ahLst/>
              <a:cxnLst>
                <a:cxn ang="0">
                  <a:pos x="T0" y="T1"/>
                </a:cxn>
                <a:cxn ang="0">
                  <a:pos x="T2" y="T3"/>
                </a:cxn>
                <a:cxn ang="0">
                  <a:pos x="T4" y="T5"/>
                </a:cxn>
                <a:cxn ang="0">
                  <a:pos x="T6" y="T7"/>
                </a:cxn>
                <a:cxn ang="0">
                  <a:pos x="T8" y="T9"/>
                </a:cxn>
              </a:cxnLst>
              <a:rect l="0" t="0" r="r" b="b"/>
              <a:pathLst>
                <a:path w="8" h="4">
                  <a:moveTo>
                    <a:pt x="8" y="0"/>
                  </a:moveTo>
                  <a:cubicBezTo>
                    <a:pt x="2" y="0"/>
                    <a:pt x="2" y="0"/>
                    <a:pt x="2" y="0"/>
                  </a:cubicBezTo>
                  <a:cubicBezTo>
                    <a:pt x="1" y="2"/>
                    <a:pt x="1" y="3"/>
                    <a:pt x="0" y="4"/>
                  </a:cubicBezTo>
                  <a:cubicBezTo>
                    <a:pt x="8" y="4"/>
                    <a:pt x="8" y="4"/>
                    <a:pt x="8" y="4"/>
                  </a:cubicBezTo>
                  <a:cubicBezTo>
                    <a:pt x="8" y="0"/>
                    <a:pt x="8" y="0"/>
                    <a:pt x="8"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91">
              <a:extLst>
                <a:ext uri="{FF2B5EF4-FFF2-40B4-BE49-F238E27FC236}">
                  <a16:creationId xmlns:a16="http://schemas.microsoft.com/office/drawing/2014/main" id="{5B6FADEA-E9B2-4057-ACC4-D8A36D508ACB}"/>
                </a:ext>
              </a:extLst>
            </p:cNvPr>
            <p:cNvSpPr>
              <a:spLocks noEditPoints="1"/>
            </p:cNvSpPr>
            <p:nvPr/>
          </p:nvSpPr>
          <p:spPr bwMode="auto">
            <a:xfrm>
              <a:off x="2485" y="1470"/>
              <a:ext cx="140" cy="10"/>
            </a:xfrm>
            <a:custGeom>
              <a:avLst/>
              <a:gdLst>
                <a:gd name="T0" fmla="*/ 1 w 59"/>
                <a:gd name="T1" fmla="*/ 0 h 4"/>
                <a:gd name="T2" fmla="*/ 1 w 59"/>
                <a:gd name="T3" fmla="*/ 0 h 4"/>
                <a:gd name="T4" fmla="*/ 0 w 59"/>
                <a:gd name="T5" fmla="*/ 4 h 4"/>
                <a:gd name="T6" fmla="*/ 0 w 59"/>
                <a:gd name="T7" fmla="*/ 4 h 4"/>
                <a:gd name="T8" fmla="*/ 1 w 59"/>
                <a:gd name="T9" fmla="*/ 0 h 4"/>
                <a:gd name="T10" fmla="*/ 59 w 59"/>
                <a:gd name="T11" fmla="*/ 0 h 4"/>
                <a:gd name="T12" fmla="*/ 26 w 59"/>
                <a:gd name="T13" fmla="*/ 0 h 4"/>
                <a:gd name="T14" fmla="*/ 37 w 59"/>
                <a:gd name="T15" fmla="*/ 4 h 4"/>
                <a:gd name="T16" fmla="*/ 59 w 59"/>
                <a:gd name="T17" fmla="*/ 4 h 4"/>
                <a:gd name="T18" fmla="*/ 59 w 5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
                  <a:moveTo>
                    <a:pt x="1" y="0"/>
                  </a:moveTo>
                  <a:cubicBezTo>
                    <a:pt x="1" y="0"/>
                    <a:pt x="1" y="0"/>
                    <a:pt x="1" y="0"/>
                  </a:cubicBezTo>
                  <a:cubicBezTo>
                    <a:pt x="0" y="1"/>
                    <a:pt x="0" y="3"/>
                    <a:pt x="0" y="4"/>
                  </a:cubicBezTo>
                  <a:cubicBezTo>
                    <a:pt x="0" y="4"/>
                    <a:pt x="0" y="4"/>
                    <a:pt x="0" y="4"/>
                  </a:cubicBezTo>
                  <a:cubicBezTo>
                    <a:pt x="0" y="3"/>
                    <a:pt x="0" y="1"/>
                    <a:pt x="1" y="0"/>
                  </a:cubicBezTo>
                  <a:moveTo>
                    <a:pt x="59" y="0"/>
                  </a:moveTo>
                  <a:cubicBezTo>
                    <a:pt x="26" y="0"/>
                    <a:pt x="26" y="0"/>
                    <a:pt x="26" y="0"/>
                  </a:cubicBezTo>
                  <a:cubicBezTo>
                    <a:pt x="37" y="4"/>
                    <a:pt x="37" y="4"/>
                    <a:pt x="37" y="4"/>
                  </a:cubicBezTo>
                  <a:cubicBezTo>
                    <a:pt x="59" y="4"/>
                    <a:pt x="59" y="4"/>
                    <a:pt x="59" y="4"/>
                  </a:cubicBezTo>
                  <a:cubicBezTo>
                    <a:pt x="59" y="0"/>
                    <a:pt x="59" y="0"/>
                    <a:pt x="59"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92">
              <a:extLst>
                <a:ext uri="{FF2B5EF4-FFF2-40B4-BE49-F238E27FC236}">
                  <a16:creationId xmlns:a16="http://schemas.microsoft.com/office/drawing/2014/main" id="{619104B7-D037-4E53-B99E-3FAB2B08F153}"/>
                </a:ext>
              </a:extLst>
            </p:cNvPr>
            <p:cNvSpPr>
              <a:spLocks/>
            </p:cNvSpPr>
            <p:nvPr/>
          </p:nvSpPr>
          <p:spPr bwMode="auto">
            <a:xfrm>
              <a:off x="2485" y="1515"/>
              <a:ext cx="26" cy="10"/>
            </a:xfrm>
            <a:custGeom>
              <a:avLst/>
              <a:gdLst>
                <a:gd name="T0" fmla="*/ 0 w 11"/>
                <a:gd name="T1" fmla="*/ 0 h 4"/>
                <a:gd name="T2" fmla="*/ 0 w 11"/>
                <a:gd name="T3" fmla="*/ 0 h 4"/>
                <a:gd name="T4" fmla="*/ 1 w 11"/>
                <a:gd name="T5" fmla="*/ 4 h 4"/>
                <a:gd name="T6" fmla="*/ 11 w 11"/>
                <a:gd name="T7" fmla="*/ 4 h 4"/>
                <a:gd name="T8" fmla="*/ 0 w 11"/>
                <a:gd name="T9" fmla="*/ 0 h 4"/>
                <a:gd name="T10" fmla="*/ 0 w 11"/>
                <a:gd name="T11" fmla="*/ 0 h 4"/>
              </a:gdLst>
              <a:ahLst/>
              <a:cxnLst>
                <a:cxn ang="0">
                  <a:pos x="T0" y="T1"/>
                </a:cxn>
                <a:cxn ang="0">
                  <a:pos x="T2" y="T3"/>
                </a:cxn>
                <a:cxn ang="0">
                  <a:pos x="T4" y="T5"/>
                </a:cxn>
                <a:cxn ang="0">
                  <a:pos x="T6" y="T7"/>
                </a:cxn>
                <a:cxn ang="0">
                  <a:pos x="T8" y="T9"/>
                </a:cxn>
                <a:cxn ang="0">
                  <a:pos x="T10" y="T11"/>
                </a:cxn>
              </a:cxnLst>
              <a:rect l="0" t="0" r="r" b="b"/>
              <a:pathLst>
                <a:path w="11" h="4">
                  <a:moveTo>
                    <a:pt x="0" y="0"/>
                  </a:moveTo>
                  <a:cubicBezTo>
                    <a:pt x="0" y="0"/>
                    <a:pt x="0" y="0"/>
                    <a:pt x="0" y="0"/>
                  </a:cubicBezTo>
                  <a:cubicBezTo>
                    <a:pt x="0" y="2"/>
                    <a:pt x="1" y="3"/>
                    <a:pt x="1" y="4"/>
                  </a:cubicBezTo>
                  <a:cubicBezTo>
                    <a:pt x="11" y="4"/>
                    <a:pt x="11" y="4"/>
                    <a:pt x="11" y="4"/>
                  </a:cubicBezTo>
                  <a:cubicBezTo>
                    <a:pt x="0" y="0"/>
                    <a:pt x="0" y="0"/>
                    <a:pt x="0" y="0"/>
                  </a:cubicBezTo>
                  <a:cubicBezTo>
                    <a:pt x="0" y="0"/>
                    <a:pt x="0" y="0"/>
                    <a:pt x="0"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93">
              <a:extLst>
                <a:ext uri="{FF2B5EF4-FFF2-40B4-BE49-F238E27FC236}">
                  <a16:creationId xmlns:a16="http://schemas.microsoft.com/office/drawing/2014/main" id="{B1BE4485-DF8E-420A-8E79-D1B27D68DB27}"/>
                </a:ext>
              </a:extLst>
            </p:cNvPr>
            <p:cNvSpPr>
              <a:spLocks/>
            </p:cNvSpPr>
            <p:nvPr/>
          </p:nvSpPr>
          <p:spPr bwMode="auto">
            <a:xfrm>
              <a:off x="2492" y="1560"/>
              <a:ext cx="133" cy="12"/>
            </a:xfrm>
            <a:custGeom>
              <a:avLst/>
              <a:gdLst>
                <a:gd name="T0" fmla="*/ 51 w 56"/>
                <a:gd name="T1" fmla="*/ 0 h 5"/>
                <a:gd name="T2" fmla="*/ 0 w 56"/>
                <a:gd name="T3" fmla="*/ 0 h 5"/>
                <a:gd name="T4" fmla="*/ 1 w 56"/>
                <a:gd name="T5" fmla="*/ 5 h 5"/>
                <a:gd name="T6" fmla="*/ 56 w 56"/>
                <a:gd name="T7" fmla="*/ 5 h 5"/>
                <a:gd name="T8" fmla="*/ 56 w 56"/>
                <a:gd name="T9" fmla="*/ 2 h 5"/>
                <a:gd name="T10" fmla="*/ 51 w 56"/>
                <a:gd name="T11" fmla="*/ 0 h 5"/>
              </a:gdLst>
              <a:ahLst/>
              <a:cxnLst>
                <a:cxn ang="0">
                  <a:pos x="T0" y="T1"/>
                </a:cxn>
                <a:cxn ang="0">
                  <a:pos x="T2" y="T3"/>
                </a:cxn>
                <a:cxn ang="0">
                  <a:pos x="T4" y="T5"/>
                </a:cxn>
                <a:cxn ang="0">
                  <a:pos x="T6" y="T7"/>
                </a:cxn>
                <a:cxn ang="0">
                  <a:pos x="T8" y="T9"/>
                </a:cxn>
                <a:cxn ang="0">
                  <a:pos x="T10" y="T11"/>
                </a:cxn>
              </a:cxnLst>
              <a:rect l="0" t="0" r="r" b="b"/>
              <a:pathLst>
                <a:path w="56" h="5">
                  <a:moveTo>
                    <a:pt x="51" y="0"/>
                  </a:moveTo>
                  <a:cubicBezTo>
                    <a:pt x="0" y="0"/>
                    <a:pt x="0" y="0"/>
                    <a:pt x="0" y="0"/>
                  </a:cubicBezTo>
                  <a:cubicBezTo>
                    <a:pt x="0" y="2"/>
                    <a:pt x="0" y="3"/>
                    <a:pt x="1" y="5"/>
                  </a:cubicBezTo>
                  <a:cubicBezTo>
                    <a:pt x="56" y="5"/>
                    <a:pt x="56" y="5"/>
                    <a:pt x="56" y="5"/>
                  </a:cubicBezTo>
                  <a:cubicBezTo>
                    <a:pt x="56" y="2"/>
                    <a:pt x="56" y="2"/>
                    <a:pt x="56" y="2"/>
                  </a:cubicBezTo>
                  <a:cubicBezTo>
                    <a:pt x="51" y="0"/>
                    <a:pt x="51" y="0"/>
                    <a:pt x="51"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94">
              <a:extLst>
                <a:ext uri="{FF2B5EF4-FFF2-40B4-BE49-F238E27FC236}">
                  <a16:creationId xmlns:a16="http://schemas.microsoft.com/office/drawing/2014/main" id="{B07C9BB9-D319-439B-972D-22EE94C28506}"/>
                </a:ext>
              </a:extLst>
            </p:cNvPr>
            <p:cNvSpPr>
              <a:spLocks/>
            </p:cNvSpPr>
            <p:nvPr/>
          </p:nvSpPr>
          <p:spPr bwMode="auto">
            <a:xfrm>
              <a:off x="2504" y="1608"/>
              <a:ext cx="17" cy="9"/>
            </a:xfrm>
            <a:custGeom>
              <a:avLst/>
              <a:gdLst>
                <a:gd name="T0" fmla="*/ 7 w 7"/>
                <a:gd name="T1" fmla="*/ 0 h 4"/>
                <a:gd name="T2" fmla="*/ 0 w 7"/>
                <a:gd name="T3" fmla="*/ 0 h 4"/>
                <a:gd name="T4" fmla="*/ 2 w 7"/>
                <a:gd name="T5" fmla="*/ 4 h 4"/>
                <a:gd name="T6" fmla="*/ 7 w 7"/>
                <a:gd name="T7" fmla="*/ 4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0" y="0"/>
                    <a:pt x="0" y="0"/>
                    <a:pt x="0" y="0"/>
                  </a:cubicBezTo>
                  <a:cubicBezTo>
                    <a:pt x="1" y="1"/>
                    <a:pt x="1" y="2"/>
                    <a:pt x="2" y="4"/>
                  </a:cubicBezTo>
                  <a:cubicBezTo>
                    <a:pt x="7" y="4"/>
                    <a:pt x="7" y="4"/>
                    <a:pt x="7" y="4"/>
                  </a:cubicBezTo>
                  <a:cubicBezTo>
                    <a:pt x="7" y="0"/>
                    <a:pt x="7" y="0"/>
                    <a:pt x="7" y="0"/>
                  </a:cubicBez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5">
              <a:extLst>
                <a:ext uri="{FF2B5EF4-FFF2-40B4-BE49-F238E27FC236}">
                  <a16:creationId xmlns:a16="http://schemas.microsoft.com/office/drawing/2014/main" id="{651D515C-84D8-47CC-B73E-F8DB722F07DB}"/>
                </a:ext>
              </a:extLst>
            </p:cNvPr>
            <p:cNvSpPr>
              <a:spLocks noEditPoints="1"/>
            </p:cNvSpPr>
            <p:nvPr/>
          </p:nvSpPr>
          <p:spPr bwMode="auto">
            <a:xfrm>
              <a:off x="2485" y="1154"/>
              <a:ext cx="683" cy="342"/>
            </a:xfrm>
            <a:custGeom>
              <a:avLst/>
              <a:gdLst>
                <a:gd name="T0" fmla="*/ 245 w 288"/>
                <a:gd name="T1" fmla="*/ 41 h 144"/>
                <a:gd name="T2" fmla="*/ 245 w 288"/>
                <a:gd name="T3" fmla="*/ 41 h 144"/>
                <a:gd name="T4" fmla="*/ 252 w 288"/>
                <a:gd name="T5" fmla="*/ 49 h 144"/>
                <a:gd name="T6" fmla="*/ 285 w 288"/>
                <a:gd name="T7" fmla="*/ 113 h 144"/>
                <a:gd name="T8" fmla="*/ 288 w 288"/>
                <a:gd name="T9" fmla="*/ 143 h 144"/>
                <a:gd name="T10" fmla="*/ 252 w 288"/>
                <a:gd name="T11" fmla="*/ 49 h 144"/>
                <a:gd name="T12" fmla="*/ 245 w 288"/>
                <a:gd name="T13" fmla="*/ 41 h 144"/>
                <a:gd name="T14" fmla="*/ 49 w 288"/>
                <a:gd name="T15" fmla="*/ 35 h 144"/>
                <a:gd name="T16" fmla="*/ 0 w 288"/>
                <a:gd name="T17" fmla="*/ 144 h 144"/>
                <a:gd name="T18" fmla="*/ 0 w 288"/>
                <a:gd name="T19" fmla="*/ 137 h 144"/>
                <a:gd name="T20" fmla="*/ 1 w 288"/>
                <a:gd name="T21" fmla="*/ 133 h 144"/>
                <a:gd name="T22" fmla="*/ 7 w 288"/>
                <a:gd name="T23" fmla="*/ 98 h 144"/>
                <a:gd name="T24" fmla="*/ 9 w 288"/>
                <a:gd name="T25" fmla="*/ 94 h 144"/>
                <a:gd name="T26" fmla="*/ 15 w 288"/>
                <a:gd name="T27" fmla="*/ 79 h 144"/>
                <a:gd name="T28" fmla="*/ 17 w 288"/>
                <a:gd name="T29" fmla="*/ 75 h 144"/>
                <a:gd name="T30" fmla="*/ 27 w 288"/>
                <a:gd name="T31" fmla="*/ 60 h 144"/>
                <a:gd name="T32" fmla="*/ 30 w 288"/>
                <a:gd name="T33" fmla="*/ 56 h 144"/>
                <a:gd name="T34" fmla="*/ 49 w 288"/>
                <a:gd name="T35" fmla="*/ 35 h 144"/>
                <a:gd name="T36" fmla="*/ 49 w 288"/>
                <a:gd name="T37" fmla="*/ 35 h 144"/>
                <a:gd name="T38" fmla="*/ 144 w 288"/>
                <a:gd name="T39" fmla="*/ 0 h 144"/>
                <a:gd name="T40" fmla="*/ 69 w 288"/>
                <a:gd name="T41" fmla="*/ 21 h 144"/>
                <a:gd name="T42" fmla="*/ 69 w 288"/>
                <a:gd name="T43" fmla="*/ 21 h 144"/>
                <a:gd name="T44" fmla="*/ 93 w 288"/>
                <a:gd name="T45" fmla="*/ 9 h 144"/>
                <a:gd name="T46" fmla="*/ 144 w 288"/>
                <a:gd name="T47" fmla="*/ 0 h 144"/>
                <a:gd name="T48" fmla="*/ 144 w 288"/>
                <a:gd name="T49" fmla="*/ 0 h 144"/>
                <a:gd name="T50" fmla="*/ 239 w 288"/>
                <a:gd name="T51" fmla="*/ 35 h 144"/>
                <a:gd name="T52" fmla="*/ 239 w 288"/>
                <a:gd name="T53" fmla="*/ 35 h 144"/>
                <a:gd name="T54" fmla="*/ 144 w 288"/>
                <a:gd name="T5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144">
                  <a:moveTo>
                    <a:pt x="245" y="41"/>
                  </a:moveTo>
                  <a:cubicBezTo>
                    <a:pt x="245" y="41"/>
                    <a:pt x="245" y="41"/>
                    <a:pt x="245" y="41"/>
                  </a:cubicBezTo>
                  <a:cubicBezTo>
                    <a:pt x="247" y="43"/>
                    <a:pt x="250" y="46"/>
                    <a:pt x="252" y="49"/>
                  </a:cubicBezTo>
                  <a:cubicBezTo>
                    <a:pt x="269" y="68"/>
                    <a:pt x="280" y="90"/>
                    <a:pt x="285" y="113"/>
                  </a:cubicBezTo>
                  <a:cubicBezTo>
                    <a:pt x="287" y="123"/>
                    <a:pt x="288" y="133"/>
                    <a:pt x="288" y="143"/>
                  </a:cubicBezTo>
                  <a:cubicBezTo>
                    <a:pt x="288" y="110"/>
                    <a:pt x="276" y="76"/>
                    <a:pt x="252" y="49"/>
                  </a:cubicBezTo>
                  <a:cubicBezTo>
                    <a:pt x="250" y="46"/>
                    <a:pt x="247" y="43"/>
                    <a:pt x="245" y="41"/>
                  </a:cubicBezTo>
                  <a:moveTo>
                    <a:pt x="49" y="35"/>
                  </a:moveTo>
                  <a:cubicBezTo>
                    <a:pt x="17" y="64"/>
                    <a:pt x="0" y="104"/>
                    <a:pt x="0" y="144"/>
                  </a:cubicBezTo>
                  <a:cubicBezTo>
                    <a:pt x="0" y="141"/>
                    <a:pt x="0" y="139"/>
                    <a:pt x="0" y="137"/>
                  </a:cubicBezTo>
                  <a:cubicBezTo>
                    <a:pt x="0" y="136"/>
                    <a:pt x="0" y="134"/>
                    <a:pt x="1" y="133"/>
                  </a:cubicBezTo>
                  <a:cubicBezTo>
                    <a:pt x="1" y="121"/>
                    <a:pt x="4" y="110"/>
                    <a:pt x="7" y="98"/>
                  </a:cubicBezTo>
                  <a:cubicBezTo>
                    <a:pt x="8" y="97"/>
                    <a:pt x="8" y="96"/>
                    <a:pt x="9" y="94"/>
                  </a:cubicBezTo>
                  <a:cubicBezTo>
                    <a:pt x="11" y="89"/>
                    <a:pt x="13" y="84"/>
                    <a:pt x="15" y="79"/>
                  </a:cubicBezTo>
                  <a:cubicBezTo>
                    <a:pt x="16" y="78"/>
                    <a:pt x="17" y="76"/>
                    <a:pt x="17" y="75"/>
                  </a:cubicBezTo>
                  <a:cubicBezTo>
                    <a:pt x="20" y="70"/>
                    <a:pt x="23" y="65"/>
                    <a:pt x="27" y="60"/>
                  </a:cubicBezTo>
                  <a:cubicBezTo>
                    <a:pt x="28" y="58"/>
                    <a:pt x="29" y="57"/>
                    <a:pt x="30" y="56"/>
                  </a:cubicBezTo>
                  <a:cubicBezTo>
                    <a:pt x="36" y="49"/>
                    <a:pt x="42" y="42"/>
                    <a:pt x="49" y="35"/>
                  </a:cubicBezTo>
                  <a:cubicBezTo>
                    <a:pt x="49" y="35"/>
                    <a:pt x="49" y="35"/>
                    <a:pt x="49" y="35"/>
                  </a:cubicBezTo>
                  <a:moveTo>
                    <a:pt x="144" y="0"/>
                  </a:moveTo>
                  <a:cubicBezTo>
                    <a:pt x="118" y="0"/>
                    <a:pt x="92" y="7"/>
                    <a:pt x="69" y="21"/>
                  </a:cubicBezTo>
                  <a:cubicBezTo>
                    <a:pt x="69" y="21"/>
                    <a:pt x="69" y="21"/>
                    <a:pt x="69" y="21"/>
                  </a:cubicBezTo>
                  <a:cubicBezTo>
                    <a:pt x="77" y="16"/>
                    <a:pt x="85" y="12"/>
                    <a:pt x="93" y="9"/>
                  </a:cubicBezTo>
                  <a:cubicBezTo>
                    <a:pt x="110" y="3"/>
                    <a:pt x="127" y="0"/>
                    <a:pt x="144" y="0"/>
                  </a:cubicBezTo>
                  <a:cubicBezTo>
                    <a:pt x="144" y="0"/>
                    <a:pt x="144" y="0"/>
                    <a:pt x="144" y="0"/>
                  </a:cubicBezTo>
                  <a:cubicBezTo>
                    <a:pt x="178" y="0"/>
                    <a:pt x="212" y="12"/>
                    <a:pt x="239" y="35"/>
                  </a:cubicBezTo>
                  <a:cubicBezTo>
                    <a:pt x="239" y="35"/>
                    <a:pt x="239" y="35"/>
                    <a:pt x="239" y="35"/>
                  </a:cubicBezTo>
                  <a:cubicBezTo>
                    <a:pt x="212" y="12"/>
                    <a:pt x="178" y="0"/>
                    <a:pt x="144" y="0"/>
                  </a:cubicBezTo>
                </a:path>
              </a:pathLst>
            </a:custGeom>
            <a:solidFill>
              <a:srgbClr val="7D84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6">
              <a:extLst>
                <a:ext uri="{FF2B5EF4-FFF2-40B4-BE49-F238E27FC236}">
                  <a16:creationId xmlns:a16="http://schemas.microsoft.com/office/drawing/2014/main" id="{43845407-6F12-45CE-B682-F526915C5BC9}"/>
                </a:ext>
              </a:extLst>
            </p:cNvPr>
            <p:cNvSpPr>
              <a:spLocks/>
            </p:cNvSpPr>
            <p:nvPr/>
          </p:nvSpPr>
          <p:spPr bwMode="auto">
            <a:xfrm>
              <a:off x="2929" y="182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97">
              <a:extLst>
                <a:ext uri="{FF2B5EF4-FFF2-40B4-BE49-F238E27FC236}">
                  <a16:creationId xmlns:a16="http://schemas.microsoft.com/office/drawing/2014/main" id="{8C59F3BC-8898-4068-8F54-F9BA6A03277F}"/>
                </a:ext>
              </a:extLst>
            </p:cNvPr>
            <p:cNvSpPr>
              <a:spLocks/>
            </p:cNvSpPr>
            <p:nvPr/>
          </p:nvSpPr>
          <p:spPr bwMode="auto">
            <a:xfrm>
              <a:off x="2706" y="1710"/>
              <a:ext cx="121" cy="126"/>
            </a:xfrm>
            <a:custGeom>
              <a:avLst/>
              <a:gdLst>
                <a:gd name="T0" fmla="*/ 0 w 51"/>
                <a:gd name="T1" fmla="*/ 0 h 53"/>
                <a:gd name="T2" fmla="*/ 0 w 51"/>
                <a:gd name="T3" fmla="*/ 44 h 53"/>
                <a:gd name="T4" fmla="*/ 51 w 51"/>
                <a:gd name="T5" fmla="*/ 53 h 53"/>
                <a:gd name="T6" fmla="*/ 51 w 51"/>
                <a:gd name="T7" fmla="*/ 53 h 53"/>
                <a:gd name="T8" fmla="*/ 51 w 51"/>
                <a:gd name="T9" fmla="*/ 18 h 53"/>
                <a:gd name="T10" fmla="*/ 0 w 51"/>
                <a:gd name="T11" fmla="*/ 0 h 53"/>
              </a:gdLst>
              <a:ahLst/>
              <a:cxnLst>
                <a:cxn ang="0">
                  <a:pos x="T0" y="T1"/>
                </a:cxn>
                <a:cxn ang="0">
                  <a:pos x="T2" y="T3"/>
                </a:cxn>
                <a:cxn ang="0">
                  <a:pos x="T4" y="T5"/>
                </a:cxn>
                <a:cxn ang="0">
                  <a:pos x="T6" y="T7"/>
                </a:cxn>
                <a:cxn ang="0">
                  <a:pos x="T8" y="T9"/>
                </a:cxn>
                <a:cxn ang="0">
                  <a:pos x="T10" y="T11"/>
                </a:cxn>
              </a:cxnLst>
              <a:rect l="0" t="0" r="r" b="b"/>
              <a:pathLst>
                <a:path w="51" h="53">
                  <a:moveTo>
                    <a:pt x="0" y="0"/>
                  </a:moveTo>
                  <a:cubicBezTo>
                    <a:pt x="0" y="44"/>
                    <a:pt x="0" y="44"/>
                    <a:pt x="0" y="44"/>
                  </a:cubicBezTo>
                  <a:cubicBezTo>
                    <a:pt x="17" y="50"/>
                    <a:pt x="34" y="53"/>
                    <a:pt x="51" y="53"/>
                  </a:cubicBezTo>
                  <a:cubicBezTo>
                    <a:pt x="51" y="53"/>
                    <a:pt x="51" y="53"/>
                    <a:pt x="51" y="53"/>
                  </a:cubicBezTo>
                  <a:cubicBezTo>
                    <a:pt x="51" y="18"/>
                    <a:pt x="51" y="18"/>
                    <a:pt x="51" y="18"/>
                  </a:cubicBezTo>
                  <a:cubicBezTo>
                    <a:pt x="0" y="0"/>
                    <a:pt x="0" y="0"/>
                    <a:pt x="0" y="0"/>
                  </a:cubicBezTo>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298">
              <a:extLst>
                <a:ext uri="{FF2B5EF4-FFF2-40B4-BE49-F238E27FC236}">
                  <a16:creationId xmlns:a16="http://schemas.microsoft.com/office/drawing/2014/main" id="{CF135A8E-D1FB-4265-96A9-13E548B4BA5D}"/>
                </a:ext>
              </a:extLst>
            </p:cNvPr>
            <p:cNvSpPr>
              <a:spLocks/>
            </p:cNvSpPr>
            <p:nvPr/>
          </p:nvSpPr>
          <p:spPr bwMode="auto">
            <a:xfrm>
              <a:off x="2518" y="1643"/>
              <a:ext cx="188" cy="171"/>
            </a:xfrm>
            <a:custGeom>
              <a:avLst/>
              <a:gdLst>
                <a:gd name="T0" fmla="*/ 0 w 79"/>
                <a:gd name="T1" fmla="*/ 0 h 72"/>
                <a:gd name="T2" fmla="*/ 15 w 79"/>
                <a:gd name="T3" fmla="*/ 23 h 72"/>
                <a:gd name="T4" fmla="*/ 45 w 79"/>
                <a:gd name="T5" fmla="*/ 23 h 72"/>
                <a:gd name="T6" fmla="*/ 45 w 79"/>
                <a:gd name="T7" fmla="*/ 27 h 72"/>
                <a:gd name="T8" fmla="*/ 18 w 79"/>
                <a:gd name="T9" fmla="*/ 27 h 72"/>
                <a:gd name="T10" fmla="*/ 22 w 79"/>
                <a:gd name="T11" fmla="*/ 32 h 72"/>
                <a:gd name="T12" fmla="*/ 32 w 79"/>
                <a:gd name="T13" fmla="*/ 43 h 72"/>
                <a:gd name="T14" fmla="*/ 45 w 79"/>
                <a:gd name="T15" fmla="*/ 43 h 72"/>
                <a:gd name="T16" fmla="*/ 45 w 79"/>
                <a:gd name="T17" fmla="*/ 47 h 72"/>
                <a:gd name="T18" fmla="*/ 36 w 79"/>
                <a:gd name="T19" fmla="*/ 47 h 72"/>
                <a:gd name="T20" fmla="*/ 79 w 79"/>
                <a:gd name="T21" fmla="*/ 72 h 72"/>
                <a:gd name="T22" fmla="*/ 79 w 79"/>
                <a:gd name="T23" fmla="*/ 28 h 72"/>
                <a:gd name="T24" fmla="*/ 0 w 79"/>
                <a:gd name="T2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72">
                  <a:moveTo>
                    <a:pt x="0" y="0"/>
                  </a:moveTo>
                  <a:cubicBezTo>
                    <a:pt x="4" y="8"/>
                    <a:pt x="9" y="16"/>
                    <a:pt x="15" y="23"/>
                  </a:cubicBezTo>
                  <a:cubicBezTo>
                    <a:pt x="45" y="23"/>
                    <a:pt x="45" y="23"/>
                    <a:pt x="45" y="23"/>
                  </a:cubicBezTo>
                  <a:cubicBezTo>
                    <a:pt x="45" y="27"/>
                    <a:pt x="45" y="27"/>
                    <a:pt x="45" y="27"/>
                  </a:cubicBezTo>
                  <a:cubicBezTo>
                    <a:pt x="18" y="27"/>
                    <a:pt x="18" y="27"/>
                    <a:pt x="18" y="27"/>
                  </a:cubicBezTo>
                  <a:cubicBezTo>
                    <a:pt x="19" y="29"/>
                    <a:pt x="20" y="31"/>
                    <a:pt x="22" y="32"/>
                  </a:cubicBezTo>
                  <a:cubicBezTo>
                    <a:pt x="25" y="36"/>
                    <a:pt x="28" y="39"/>
                    <a:pt x="32" y="43"/>
                  </a:cubicBezTo>
                  <a:cubicBezTo>
                    <a:pt x="45" y="43"/>
                    <a:pt x="45" y="43"/>
                    <a:pt x="45" y="43"/>
                  </a:cubicBezTo>
                  <a:cubicBezTo>
                    <a:pt x="45" y="47"/>
                    <a:pt x="45" y="47"/>
                    <a:pt x="45" y="47"/>
                  </a:cubicBezTo>
                  <a:cubicBezTo>
                    <a:pt x="36" y="47"/>
                    <a:pt x="36" y="47"/>
                    <a:pt x="36" y="47"/>
                  </a:cubicBezTo>
                  <a:cubicBezTo>
                    <a:pt x="49" y="58"/>
                    <a:pt x="64" y="66"/>
                    <a:pt x="79" y="72"/>
                  </a:cubicBezTo>
                  <a:cubicBezTo>
                    <a:pt x="79" y="28"/>
                    <a:pt x="79" y="28"/>
                    <a:pt x="79" y="28"/>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99">
              <a:extLst>
                <a:ext uri="{FF2B5EF4-FFF2-40B4-BE49-F238E27FC236}">
                  <a16:creationId xmlns:a16="http://schemas.microsoft.com/office/drawing/2014/main" id="{49E0E022-9569-49B0-A601-4326A6DD894C}"/>
                </a:ext>
              </a:extLst>
            </p:cNvPr>
            <p:cNvSpPr>
              <a:spLocks/>
            </p:cNvSpPr>
            <p:nvPr/>
          </p:nvSpPr>
          <p:spPr bwMode="auto">
            <a:xfrm>
              <a:off x="2827" y="1753"/>
              <a:ext cx="144" cy="83"/>
            </a:xfrm>
            <a:custGeom>
              <a:avLst/>
              <a:gdLst>
                <a:gd name="T0" fmla="*/ 0 w 61"/>
                <a:gd name="T1" fmla="*/ 0 h 35"/>
                <a:gd name="T2" fmla="*/ 0 w 61"/>
                <a:gd name="T3" fmla="*/ 35 h 35"/>
                <a:gd name="T4" fmla="*/ 43 w 61"/>
                <a:gd name="T5" fmla="*/ 29 h 35"/>
                <a:gd name="T6" fmla="*/ 43 w 61"/>
                <a:gd name="T7" fmla="*/ 29 h 35"/>
                <a:gd name="T8" fmla="*/ 43 w 61"/>
                <a:gd name="T9" fmla="*/ 29 h 35"/>
                <a:gd name="T10" fmla="*/ 43 w 61"/>
                <a:gd name="T11" fmla="*/ 29 h 35"/>
                <a:gd name="T12" fmla="*/ 43 w 61"/>
                <a:gd name="T13" fmla="*/ 29 h 35"/>
                <a:gd name="T14" fmla="*/ 43 w 61"/>
                <a:gd name="T15" fmla="*/ 29 h 35"/>
                <a:gd name="T16" fmla="*/ 61 w 61"/>
                <a:gd name="T17" fmla="*/ 22 h 35"/>
                <a:gd name="T18" fmla="*/ 0 w 61"/>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5">
                  <a:moveTo>
                    <a:pt x="0" y="0"/>
                  </a:moveTo>
                  <a:cubicBezTo>
                    <a:pt x="0" y="35"/>
                    <a:pt x="0" y="35"/>
                    <a:pt x="0" y="35"/>
                  </a:cubicBezTo>
                  <a:cubicBezTo>
                    <a:pt x="15" y="35"/>
                    <a:pt x="29" y="33"/>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3" y="29"/>
                    <a:pt x="43" y="29"/>
                    <a:pt x="43" y="29"/>
                  </a:cubicBezTo>
                  <a:cubicBezTo>
                    <a:pt x="49" y="27"/>
                    <a:pt x="55" y="25"/>
                    <a:pt x="61" y="22"/>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00">
              <a:extLst>
                <a:ext uri="{FF2B5EF4-FFF2-40B4-BE49-F238E27FC236}">
                  <a16:creationId xmlns:a16="http://schemas.microsoft.com/office/drawing/2014/main" id="{7F92986A-CB5A-4E85-B894-BF70B73AB7FD}"/>
                </a:ext>
              </a:extLst>
            </p:cNvPr>
            <p:cNvSpPr>
              <a:spLocks/>
            </p:cNvSpPr>
            <p:nvPr/>
          </p:nvSpPr>
          <p:spPr bwMode="auto">
            <a:xfrm>
              <a:off x="2554" y="1698"/>
              <a:ext cx="71" cy="10"/>
            </a:xfrm>
            <a:custGeom>
              <a:avLst/>
              <a:gdLst>
                <a:gd name="T0" fmla="*/ 30 w 30"/>
                <a:gd name="T1" fmla="*/ 0 h 4"/>
                <a:gd name="T2" fmla="*/ 0 w 30"/>
                <a:gd name="T3" fmla="*/ 0 h 4"/>
                <a:gd name="T4" fmla="*/ 3 w 30"/>
                <a:gd name="T5" fmla="*/ 4 h 4"/>
                <a:gd name="T6" fmla="*/ 30 w 30"/>
                <a:gd name="T7" fmla="*/ 4 h 4"/>
                <a:gd name="T8" fmla="*/ 30 w 30"/>
                <a:gd name="T9" fmla="*/ 0 h 4"/>
              </a:gdLst>
              <a:ahLst/>
              <a:cxnLst>
                <a:cxn ang="0">
                  <a:pos x="T0" y="T1"/>
                </a:cxn>
                <a:cxn ang="0">
                  <a:pos x="T2" y="T3"/>
                </a:cxn>
                <a:cxn ang="0">
                  <a:pos x="T4" y="T5"/>
                </a:cxn>
                <a:cxn ang="0">
                  <a:pos x="T6" y="T7"/>
                </a:cxn>
                <a:cxn ang="0">
                  <a:pos x="T8" y="T9"/>
                </a:cxn>
              </a:cxnLst>
              <a:rect l="0" t="0" r="r" b="b"/>
              <a:pathLst>
                <a:path w="30" h="4">
                  <a:moveTo>
                    <a:pt x="30" y="0"/>
                  </a:moveTo>
                  <a:cubicBezTo>
                    <a:pt x="0" y="0"/>
                    <a:pt x="0" y="0"/>
                    <a:pt x="0" y="0"/>
                  </a:cubicBezTo>
                  <a:cubicBezTo>
                    <a:pt x="1" y="2"/>
                    <a:pt x="2" y="3"/>
                    <a:pt x="3" y="4"/>
                  </a:cubicBezTo>
                  <a:cubicBezTo>
                    <a:pt x="30" y="4"/>
                    <a:pt x="30" y="4"/>
                    <a:pt x="30" y="4"/>
                  </a:cubicBezTo>
                  <a:cubicBezTo>
                    <a:pt x="30" y="0"/>
                    <a:pt x="30" y="0"/>
                    <a:pt x="30"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1">
              <a:extLst>
                <a:ext uri="{FF2B5EF4-FFF2-40B4-BE49-F238E27FC236}">
                  <a16:creationId xmlns:a16="http://schemas.microsoft.com/office/drawing/2014/main" id="{398AD196-AD74-4AE4-977B-E4912A692E55}"/>
                </a:ext>
              </a:extLst>
            </p:cNvPr>
            <p:cNvSpPr>
              <a:spLocks/>
            </p:cNvSpPr>
            <p:nvPr/>
          </p:nvSpPr>
          <p:spPr bwMode="auto">
            <a:xfrm>
              <a:off x="2594" y="1746"/>
              <a:ext cx="31" cy="9"/>
            </a:xfrm>
            <a:custGeom>
              <a:avLst/>
              <a:gdLst>
                <a:gd name="T0" fmla="*/ 13 w 13"/>
                <a:gd name="T1" fmla="*/ 0 h 4"/>
                <a:gd name="T2" fmla="*/ 0 w 13"/>
                <a:gd name="T3" fmla="*/ 0 h 4"/>
                <a:gd name="T4" fmla="*/ 4 w 13"/>
                <a:gd name="T5" fmla="*/ 4 h 4"/>
                <a:gd name="T6" fmla="*/ 13 w 13"/>
                <a:gd name="T7" fmla="*/ 4 h 4"/>
                <a:gd name="T8" fmla="*/ 13 w 13"/>
                <a:gd name="T9" fmla="*/ 0 h 4"/>
              </a:gdLst>
              <a:ahLst/>
              <a:cxnLst>
                <a:cxn ang="0">
                  <a:pos x="T0" y="T1"/>
                </a:cxn>
                <a:cxn ang="0">
                  <a:pos x="T2" y="T3"/>
                </a:cxn>
                <a:cxn ang="0">
                  <a:pos x="T4" y="T5"/>
                </a:cxn>
                <a:cxn ang="0">
                  <a:pos x="T6" y="T7"/>
                </a:cxn>
                <a:cxn ang="0">
                  <a:pos x="T8" y="T9"/>
                </a:cxn>
              </a:cxnLst>
              <a:rect l="0" t="0" r="r" b="b"/>
              <a:pathLst>
                <a:path w="13" h="4">
                  <a:moveTo>
                    <a:pt x="13" y="0"/>
                  </a:moveTo>
                  <a:cubicBezTo>
                    <a:pt x="0" y="0"/>
                    <a:pt x="0" y="0"/>
                    <a:pt x="0" y="0"/>
                  </a:cubicBezTo>
                  <a:cubicBezTo>
                    <a:pt x="1" y="1"/>
                    <a:pt x="3" y="2"/>
                    <a:pt x="4" y="4"/>
                  </a:cubicBezTo>
                  <a:cubicBezTo>
                    <a:pt x="13" y="4"/>
                    <a:pt x="13" y="4"/>
                    <a:pt x="13" y="4"/>
                  </a:cubicBezTo>
                  <a:cubicBezTo>
                    <a:pt x="13" y="0"/>
                    <a:pt x="13" y="0"/>
                    <a:pt x="13"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02">
              <a:extLst>
                <a:ext uri="{FF2B5EF4-FFF2-40B4-BE49-F238E27FC236}">
                  <a16:creationId xmlns:a16="http://schemas.microsoft.com/office/drawing/2014/main" id="{28C2D287-87E1-4CA5-976D-B9D3410EA350}"/>
                </a:ext>
              </a:extLst>
            </p:cNvPr>
            <p:cNvSpPr>
              <a:spLocks noEditPoints="1"/>
            </p:cNvSpPr>
            <p:nvPr/>
          </p:nvSpPr>
          <p:spPr bwMode="auto">
            <a:xfrm>
              <a:off x="2518" y="1643"/>
              <a:ext cx="411" cy="193"/>
            </a:xfrm>
            <a:custGeom>
              <a:avLst/>
              <a:gdLst>
                <a:gd name="T0" fmla="*/ 173 w 173"/>
                <a:gd name="T1" fmla="*/ 75 h 81"/>
                <a:gd name="T2" fmla="*/ 173 w 173"/>
                <a:gd name="T3" fmla="*/ 75 h 81"/>
                <a:gd name="T4" fmla="*/ 173 w 173"/>
                <a:gd name="T5" fmla="*/ 75 h 81"/>
                <a:gd name="T6" fmla="*/ 0 w 173"/>
                <a:gd name="T7" fmla="*/ 0 h 81"/>
                <a:gd name="T8" fmla="*/ 22 w 173"/>
                <a:gd name="T9" fmla="*/ 32 h 81"/>
                <a:gd name="T10" fmla="*/ 130 w 173"/>
                <a:gd name="T11" fmla="*/ 81 h 81"/>
                <a:gd name="T12" fmla="*/ 173 w 173"/>
                <a:gd name="T13" fmla="*/ 75 h 81"/>
                <a:gd name="T14" fmla="*/ 130 w 173"/>
                <a:gd name="T15" fmla="*/ 81 h 81"/>
                <a:gd name="T16" fmla="*/ 130 w 173"/>
                <a:gd name="T17" fmla="*/ 81 h 81"/>
                <a:gd name="T18" fmla="*/ 79 w 173"/>
                <a:gd name="T19" fmla="*/ 72 h 81"/>
                <a:gd name="T20" fmla="*/ 36 w 173"/>
                <a:gd name="T21" fmla="*/ 47 h 81"/>
                <a:gd name="T22" fmla="*/ 32 w 173"/>
                <a:gd name="T23" fmla="*/ 43 h 81"/>
                <a:gd name="T24" fmla="*/ 22 w 173"/>
                <a:gd name="T25" fmla="*/ 32 h 81"/>
                <a:gd name="T26" fmla="*/ 18 w 173"/>
                <a:gd name="T27" fmla="*/ 27 h 81"/>
                <a:gd name="T28" fmla="*/ 15 w 173"/>
                <a:gd name="T29" fmla="*/ 23 h 81"/>
                <a:gd name="T30" fmla="*/ 0 w 173"/>
                <a:gd name="T31" fmla="*/ 0 h 81"/>
                <a:gd name="T32" fmla="*/ 0 w 173"/>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81">
                  <a:moveTo>
                    <a:pt x="173" y="75"/>
                  </a:moveTo>
                  <a:cubicBezTo>
                    <a:pt x="173" y="75"/>
                    <a:pt x="173" y="75"/>
                    <a:pt x="173" y="75"/>
                  </a:cubicBezTo>
                  <a:cubicBezTo>
                    <a:pt x="173" y="75"/>
                    <a:pt x="173" y="75"/>
                    <a:pt x="173" y="75"/>
                  </a:cubicBezTo>
                  <a:moveTo>
                    <a:pt x="0" y="0"/>
                  </a:moveTo>
                  <a:cubicBezTo>
                    <a:pt x="6" y="11"/>
                    <a:pt x="13" y="22"/>
                    <a:pt x="22" y="32"/>
                  </a:cubicBezTo>
                  <a:cubicBezTo>
                    <a:pt x="50" y="65"/>
                    <a:pt x="90" y="81"/>
                    <a:pt x="130" y="81"/>
                  </a:cubicBezTo>
                  <a:cubicBezTo>
                    <a:pt x="145" y="81"/>
                    <a:pt x="159" y="79"/>
                    <a:pt x="173" y="75"/>
                  </a:cubicBezTo>
                  <a:cubicBezTo>
                    <a:pt x="159" y="79"/>
                    <a:pt x="145" y="81"/>
                    <a:pt x="130" y="81"/>
                  </a:cubicBezTo>
                  <a:cubicBezTo>
                    <a:pt x="130" y="81"/>
                    <a:pt x="130" y="81"/>
                    <a:pt x="130" y="81"/>
                  </a:cubicBezTo>
                  <a:cubicBezTo>
                    <a:pt x="113" y="81"/>
                    <a:pt x="96" y="78"/>
                    <a:pt x="79" y="72"/>
                  </a:cubicBezTo>
                  <a:cubicBezTo>
                    <a:pt x="64" y="66"/>
                    <a:pt x="49" y="58"/>
                    <a:pt x="36" y="47"/>
                  </a:cubicBezTo>
                  <a:cubicBezTo>
                    <a:pt x="35" y="45"/>
                    <a:pt x="33" y="44"/>
                    <a:pt x="32" y="43"/>
                  </a:cubicBezTo>
                  <a:cubicBezTo>
                    <a:pt x="28" y="39"/>
                    <a:pt x="25" y="36"/>
                    <a:pt x="22" y="32"/>
                  </a:cubicBezTo>
                  <a:cubicBezTo>
                    <a:pt x="20" y="31"/>
                    <a:pt x="19" y="29"/>
                    <a:pt x="18" y="27"/>
                  </a:cubicBezTo>
                  <a:cubicBezTo>
                    <a:pt x="17" y="26"/>
                    <a:pt x="16" y="25"/>
                    <a:pt x="15" y="23"/>
                  </a:cubicBezTo>
                  <a:cubicBezTo>
                    <a:pt x="9" y="16"/>
                    <a:pt x="4" y="8"/>
                    <a:pt x="0" y="0"/>
                  </a:cubicBezTo>
                  <a:cubicBezTo>
                    <a:pt x="0" y="0"/>
                    <a:pt x="0" y="0"/>
                    <a:pt x="0" y="0"/>
                  </a:cubicBezTo>
                </a:path>
              </a:pathLst>
            </a:custGeom>
            <a:solidFill>
              <a:srgbClr val="757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03">
              <a:extLst>
                <a:ext uri="{FF2B5EF4-FFF2-40B4-BE49-F238E27FC236}">
                  <a16:creationId xmlns:a16="http://schemas.microsoft.com/office/drawing/2014/main" id="{6F1D38CB-D590-4544-B4E5-1600D57CF540}"/>
                </a:ext>
              </a:extLst>
            </p:cNvPr>
            <p:cNvSpPr>
              <a:spLocks/>
            </p:cNvSpPr>
            <p:nvPr/>
          </p:nvSpPr>
          <p:spPr bwMode="auto">
            <a:xfrm>
              <a:off x="2706" y="1197"/>
              <a:ext cx="121" cy="202"/>
            </a:xfrm>
            <a:custGeom>
              <a:avLst/>
              <a:gdLst>
                <a:gd name="T0" fmla="*/ 0 w 121"/>
                <a:gd name="T1" fmla="*/ 0 h 202"/>
                <a:gd name="T2" fmla="*/ 0 w 121"/>
                <a:gd name="T3" fmla="*/ 159 h 202"/>
                <a:gd name="T4" fmla="*/ 121 w 121"/>
                <a:gd name="T5" fmla="*/ 202 h 202"/>
                <a:gd name="T6" fmla="*/ 121 w 121"/>
                <a:gd name="T7" fmla="*/ 43 h 202"/>
                <a:gd name="T8" fmla="*/ 0 w 121"/>
                <a:gd name="T9" fmla="*/ 0 h 202"/>
              </a:gdLst>
              <a:ahLst/>
              <a:cxnLst>
                <a:cxn ang="0">
                  <a:pos x="T0" y="T1"/>
                </a:cxn>
                <a:cxn ang="0">
                  <a:pos x="T2" y="T3"/>
                </a:cxn>
                <a:cxn ang="0">
                  <a:pos x="T4" y="T5"/>
                </a:cxn>
                <a:cxn ang="0">
                  <a:pos x="T6" y="T7"/>
                </a:cxn>
                <a:cxn ang="0">
                  <a:pos x="T8" y="T9"/>
                </a:cxn>
              </a:cxnLst>
              <a:rect l="0" t="0" r="r" b="b"/>
              <a:pathLst>
                <a:path w="121" h="202">
                  <a:moveTo>
                    <a:pt x="0" y="0"/>
                  </a:moveTo>
                  <a:lnTo>
                    <a:pt x="0" y="159"/>
                  </a:lnTo>
                  <a:lnTo>
                    <a:pt x="121" y="202"/>
                  </a:lnTo>
                  <a:lnTo>
                    <a:pt x="121" y="43"/>
                  </a:lnTo>
                  <a:lnTo>
                    <a:pt x="0"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04">
              <a:extLst>
                <a:ext uri="{FF2B5EF4-FFF2-40B4-BE49-F238E27FC236}">
                  <a16:creationId xmlns:a16="http://schemas.microsoft.com/office/drawing/2014/main" id="{17D998CC-3633-41CE-A4E8-81C516278103}"/>
                </a:ext>
              </a:extLst>
            </p:cNvPr>
            <p:cNvSpPr>
              <a:spLocks/>
            </p:cNvSpPr>
            <p:nvPr/>
          </p:nvSpPr>
          <p:spPr bwMode="auto">
            <a:xfrm>
              <a:off x="2706" y="1197"/>
              <a:ext cx="121" cy="202"/>
            </a:xfrm>
            <a:custGeom>
              <a:avLst/>
              <a:gdLst>
                <a:gd name="T0" fmla="*/ 0 w 121"/>
                <a:gd name="T1" fmla="*/ 0 h 202"/>
                <a:gd name="T2" fmla="*/ 0 w 121"/>
                <a:gd name="T3" fmla="*/ 159 h 202"/>
                <a:gd name="T4" fmla="*/ 121 w 121"/>
                <a:gd name="T5" fmla="*/ 202 h 202"/>
                <a:gd name="T6" fmla="*/ 121 w 121"/>
                <a:gd name="T7" fmla="*/ 43 h 202"/>
                <a:gd name="T8" fmla="*/ 0 w 121"/>
                <a:gd name="T9" fmla="*/ 0 h 202"/>
              </a:gdLst>
              <a:ahLst/>
              <a:cxnLst>
                <a:cxn ang="0">
                  <a:pos x="T0" y="T1"/>
                </a:cxn>
                <a:cxn ang="0">
                  <a:pos x="T2" y="T3"/>
                </a:cxn>
                <a:cxn ang="0">
                  <a:pos x="T4" y="T5"/>
                </a:cxn>
                <a:cxn ang="0">
                  <a:pos x="T6" y="T7"/>
                </a:cxn>
                <a:cxn ang="0">
                  <a:pos x="T8" y="T9"/>
                </a:cxn>
              </a:cxnLst>
              <a:rect l="0" t="0" r="r" b="b"/>
              <a:pathLst>
                <a:path w="121" h="202">
                  <a:moveTo>
                    <a:pt x="0" y="0"/>
                  </a:moveTo>
                  <a:lnTo>
                    <a:pt x="0" y="159"/>
                  </a:lnTo>
                  <a:lnTo>
                    <a:pt x="121" y="202"/>
                  </a:lnTo>
                  <a:lnTo>
                    <a:pt x="121"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05">
              <a:extLst>
                <a:ext uri="{FF2B5EF4-FFF2-40B4-BE49-F238E27FC236}">
                  <a16:creationId xmlns:a16="http://schemas.microsoft.com/office/drawing/2014/main" id="{0F8F0EE1-D0DA-4549-987D-405070BA81F3}"/>
                </a:ext>
              </a:extLst>
            </p:cNvPr>
            <p:cNvSpPr>
              <a:spLocks/>
            </p:cNvSpPr>
            <p:nvPr/>
          </p:nvSpPr>
          <p:spPr bwMode="auto">
            <a:xfrm>
              <a:off x="2547" y="1187"/>
              <a:ext cx="159" cy="169"/>
            </a:xfrm>
            <a:custGeom>
              <a:avLst/>
              <a:gdLst>
                <a:gd name="T0" fmla="*/ 56 w 67"/>
                <a:gd name="T1" fmla="*/ 0 h 71"/>
                <a:gd name="T2" fmla="*/ 43 w 67"/>
                <a:gd name="T3" fmla="*/ 7 h 71"/>
                <a:gd name="T4" fmla="*/ 23 w 67"/>
                <a:gd name="T5" fmla="*/ 21 h 71"/>
                <a:gd name="T6" fmla="*/ 23 w 67"/>
                <a:gd name="T7" fmla="*/ 21 h 71"/>
                <a:gd name="T8" fmla="*/ 4 w 67"/>
                <a:gd name="T9" fmla="*/ 42 h 71"/>
                <a:gd name="T10" fmla="*/ 33 w 67"/>
                <a:gd name="T11" fmla="*/ 42 h 71"/>
                <a:gd name="T12" fmla="*/ 33 w 67"/>
                <a:gd name="T13" fmla="*/ 46 h 71"/>
                <a:gd name="T14" fmla="*/ 1 w 67"/>
                <a:gd name="T15" fmla="*/ 46 h 71"/>
                <a:gd name="T16" fmla="*/ 0 w 67"/>
                <a:gd name="T17" fmla="*/ 47 h 71"/>
                <a:gd name="T18" fmla="*/ 67 w 67"/>
                <a:gd name="T19" fmla="*/ 71 h 71"/>
                <a:gd name="T20" fmla="*/ 67 w 67"/>
                <a:gd name="T21" fmla="*/ 4 h 71"/>
                <a:gd name="T22" fmla="*/ 56 w 67"/>
                <a:gd name="T2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71">
                  <a:moveTo>
                    <a:pt x="56" y="0"/>
                  </a:moveTo>
                  <a:cubicBezTo>
                    <a:pt x="51" y="2"/>
                    <a:pt x="47" y="4"/>
                    <a:pt x="43" y="7"/>
                  </a:cubicBezTo>
                  <a:cubicBezTo>
                    <a:pt x="36" y="11"/>
                    <a:pt x="29" y="16"/>
                    <a:pt x="23" y="21"/>
                  </a:cubicBezTo>
                  <a:cubicBezTo>
                    <a:pt x="23" y="21"/>
                    <a:pt x="23" y="21"/>
                    <a:pt x="23" y="21"/>
                  </a:cubicBezTo>
                  <a:cubicBezTo>
                    <a:pt x="16" y="28"/>
                    <a:pt x="10" y="35"/>
                    <a:pt x="4" y="42"/>
                  </a:cubicBezTo>
                  <a:cubicBezTo>
                    <a:pt x="33" y="42"/>
                    <a:pt x="33" y="42"/>
                    <a:pt x="33" y="42"/>
                  </a:cubicBezTo>
                  <a:cubicBezTo>
                    <a:pt x="33" y="46"/>
                    <a:pt x="33" y="46"/>
                    <a:pt x="33" y="46"/>
                  </a:cubicBezTo>
                  <a:cubicBezTo>
                    <a:pt x="1" y="46"/>
                    <a:pt x="1" y="46"/>
                    <a:pt x="1" y="46"/>
                  </a:cubicBezTo>
                  <a:cubicBezTo>
                    <a:pt x="1" y="46"/>
                    <a:pt x="1" y="46"/>
                    <a:pt x="0" y="47"/>
                  </a:cubicBezTo>
                  <a:cubicBezTo>
                    <a:pt x="67" y="71"/>
                    <a:pt x="67" y="71"/>
                    <a:pt x="67" y="71"/>
                  </a:cubicBezTo>
                  <a:cubicBezTo>
                    <a:pt x="67" y="4"/>
                    <a:pt x="67" y="4"/>
                    <a:pt x="67" y="4"/>
                  </a:cubicBezTo>
                  <a:cubicBezTo>
                    <a:pt x="56" y="0"/>
                    <a:pt x="56" y="0"/>
                    <a:pt x="56"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06">
              <a:extLst>
                <a:ext uri="{FF2B5EF4-FFF2-40B4-BE49-F238E27FC236}">
                  <a16:creationId xmlns:a16="http://schemas.microsoft.com/office/drawing/2014/main" id="{342531E2-A8C3-4B84-BC2C-8915DD51ED77}"/>
                </a:ext>
              </a:extLst>
            </p:cNvPr>
            <p:cNvSpPr>
              <a:spLocks noEditPoints="1"/>
            </p:cNvSpPr>
            <p:nvPr/>
          </p:nvSpPr>
          <p:spPr bwMode="auto">
            <a:xfrm>
              <a:off x="2827" y="1240"/>
              <a:ext cx="334" cy="270"/>
            </a:xfrm>
            <a:custGeom>
              <a:avLst/>
              <a:gdLst>
                <a:gd name="T0" fmla="*/ 92 w 141"/>
                <a:gd name="T1" fmla="*/ 33 h 114"/>
                <a:gd name="T2" fmla="*/ 92 w 141"/>
                <a:gd name="T3" fmla="*/ 69 h 114"/>
                <a:gd name="T4" fmla="*/ 106 w 141"/>
                <a:gd name="T5" fmla="*/ 70 h 114"/>
                <a:gd name="T6" fmla="*/ 92 w 141"/>
                <a:gd name="T7" fmla="*/ 72 h 114"/>
                <a:gd name="T8" fmla="*/ 93 w 141"/>
                <a:gd name="T9" fmla="*/ 100 h 114"/>
                <a:gd name="T10" fmla="*/ 130 w 141"/>
                <a:gd name="T11" fmla="*/ 114 h 114"/>
                <a:gd name="T12" fmla="*/ 130 w 141"/>
                <a:gd name="T13" fmla="*/ 77 h 114"/>
                <a:gd name="T14" fmla="*/ 141 w 141"/>
                <a:gd name="T15" fmla="*/ 77 h 114"/>
                <a:gd name="T16" fmla="*/ 131 w 141"/>
                <a:gd name="T17" fmla="*/ 47 h 114"/>
                <a:gd name="T18" fmla="*/ 92 w 141"/>
                <a:gd name="T19" fmla="*/ 33 h 114"/>
                <a:gd name="T20" fmla="*/ 0 w 141"/>
                <a:gd name="T21" fmla="*/ 0 h 114"/>
                <a:gd name="T22" fmla="*/ 0 w 141"/>
                <a:gd name="T23" fmla="*/ 67 h 114"/>
                <a:gd name="T24" fmla="*/ 91 w 141"/>
                <a:gd name="T25" fmla="*/ 100 h 114"/>
                <a:gd name="T26" fmla="*/ 92 w 141"/>
                <a:gd name="T27" fmla="*/ 72 h 114"/>
                <a:gd name="T28" fmla="*/ 78 w 141"/>
                <a:gd name="T29" fmla="*/ 70 h 114"/>
                <a:gd name="T30" fmla="*/ 92 w 141"/>
                <a:gd name="T31" fmla="*/ 69 h 114"/>
                <a:gd name="T32" fmla="*/ 92 w 141"/>
                <a:gd name="T33" fmla="*/ 33 h 114"/>
                <a:gd name="T34" fmla="*/ 90 w 141"/>
                <a:gd name="T35" fmla="*/ 32 h 114"/>
                <a:gd name="T36" fmla="*/ 78 w 141"/>
                <a:gd name="T37" fmla="*/ 31 h 114"/>
                <a:gd name="T38" fmla="*/ 82 w 141"/>
                <a:gd name="T39" fmla="*/ 30 h 114"/>
                <a:gd name="T40" fmla="*/ 0 w 141"/>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 h="114">
                  <a:moveTo>
                    <a:pt x="92" y="33"/>
                  </a:moveTo>
                  <a:cubicBezTo>
                    <a:pt x="92" y="69"/>
                    <a:pt x="92" y="69"/>
                    <a:pt x="92" y="69"/>
                  </a:cubicBezTo>
                  <a:cubicBezTo>
                    <a:pt x="97" y="69"/>
                    <a:pt x="102" y="69"/>
                    <a:pt x="106" y="70"/>
                  </a:cubicBezTo>
                  <a:cubicBezTo>
                    <a:pt x="102" y="72"/>
                    <a:pt x="97" y="72"/>
                    <a:pt x="92" y="72"/>
                  </a:cubicBezTo>
                  <a:cubicBezTo>
                    <a:pt x="93" y="100"/>
                    <a:pt x="93" y="100"/>
                    <a:pt x="93" y="100"/>
                  </a:cubicBezTo>
                  <a:cubicBezTo>
                    <a:pt x="130" y="114"/>
                    <a:pt x="130" y="114"/>
                    <a:pt x="130" y="114"/>
                  </a:cubicBezTo>
                  <a:cubicBezTo>
                    <a:pt x="130" y="77"/>
                    <a:pt x="130" y="77"/>
                    <a:pt x="130" y="77"/>
                  </a:cubicBezTo>
                  <a:cubicBezTo>
                    <a:pt x="141" y="77"/>
                    <a:pt x="141" y="77"/>
                    <a:pt x="141" y="77"/>
                  </a:cubicBezTo>
                  <a:cubicBezTo>
                    <a:pt x="138" y="67"/>
                    <a:pt x="135" y="57"/>
                    <a:pt x="131" y="47"/>
                  </a:cubicBezTo>
                  <a:cubicBezTo>
                    <a:pt x="92" y="33"/>
                    <a:pt x="92" y="33"/>
                    <a:pt x="92" y="33"/>
                  </a:cubicBezTo>
                  <a:moveTo>
                    <a:pt x="0" y="0"/>
                  </a:moveTo>
                  <a:cubicBezTo>
                    <a:pt x="0" y="67"/>
                    <a:pt x="0" y="67"/>
                    <a:pt x="0" y="67"/>
                  </a:cubicBezTo>
                  <a:cubicBezTo>
                    <a:pt x="91" y="100"/>
                    <a:pt x="91" y="100"/>
                    <a:pt x="91" y="100"/>
                  </a:cubicBezTo>
                  <a:cubicBezTo>
                    <a:pt x="92" y="72"/>
                    <a:pt x="92" y="72"/>
                    <a:pt x="92" y="72"/>
                  </a:cubicBezTo>
                  <a:cubicBezTo>
                    <a:pt x="87" y="72"/>
                    <a:pt x="82" y="72"/>
                    <a:pt x="78" y="70"/>
                  </a:cubicBezTo>
                  <a:cubicBezTo>
                    <a:pt x="82" y="69"/>
                    <a:pt x="87" y="69"/>
                    <a:pt x="92" y="69"/>
                  </a:cubicBezTo>
                  <a:cubicBezTo>
                    <a:pt x="92" y="33"/>
                    <a:pt x="92" y="33"/>
                    <a:pt x="92" y="33"/>
                  </a:cubicBezTo>
                  <a:cubicBezTo>
                    <a:pt x="90" y="32"/>
                    <a:pt x="90" y="32"/>
                    <a:pt x="90" y="32"/>
                  </a:cubicBezTo>
                  <a:cubicBezTo>
                    <a:pt x="86" y="32"/>
                    <a:pt x="82" y="32"/>
                    <a:pt x="78" y="31"/>
                  </a:cubicBezTo>
                  <a:cubicBezTo>
                    <a:pt x="79" y="30"/>
                    <a:pt x="80" y="30"/>
                    <a:pt x="82" y="30"/>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07">
              <a:extLst>
                <a:ext uri="{FF2B5EF4-FFF2-40B4-BE49-F238E27FC236}">
                  <a16:creationId xmlns:a16="http://schemas.microsoft.com/office/drawing/2014/main" id="{65793FDB-9570-4883-B681-00E18D5B1EFC}"/>
                </a:ext>
              </a:extLst>
            </p:cNvPr>
            <p:cNvSpPr>
              <a:spLocks/>
            </p:cNvSpPr>
            <p:nvPr/>
          </p:nvSpPr>
          <p:spPr bwMode="auto">
            <a:xfrm>
              <a:off x="3135" y="1423"/>
              <a:ext cx="36" cy="99"/>
            </a:xfrm>
            <a:custGeom>
              <a:avLst/>
              <a:gdLst>
                <a:gd name="T0" fmla="*/ 11 w 15"/>
                <a:gd name="T1" fmla="*/ 0 h 42"/>
                <a:gd name="T2" fmla="*/ 0 w 15"/>
                <a:gd name="T3" fmla="*/ 0 h 42"/>
                <a:gd name="T4" fmla="*/ 0 w 15"/>
                <a:gd name="T5" fmla="*/ 37 h 42"/>
                <a:gd name="T6" fmla="*/ 14 w 15"/>
                <a:gd name="T7" fmla="*/ 42 h 42"/>
                <a:gd name="T8" fmla="*/ 11 w 15"/>
                <a:gd name="T9" fmla="*/ 0 h 42"/>
              </a:gdLst>
              <a:ahLst/>
              <a:cxnLst>
                <a:cxn ang="0">
                  <a:pos x="T0" y="T1"/>
                </a:cxn>
                <a:cxn ang="0">
                  <a:pos x="T2" y="T3"/>
                </a:cxn>
                <a:cxn ang="0">
                  <a:pos x="T4" y="T5"/>
                </a:cxn>
                <a:cxn ang="0">
                  <a:pos x="T6" y="T7"/>
                </a:cxn>
                <a:cxn ang="0">
                  <a:pos x="T8" y="T9"/>
                </a:cxn>
              </a:cxnLst>
              <a:rect l="0" t="0" r="r" b="b"/>
              <a:pathLst>
                <a:path w="15" h="42">
                  <a:moveTo>
                    <a:pt x="11" y="0"/>
                  </a:moveTo>
                  <a:cubicBezTo>
                    <a:pt x="0" y="0"/>
                    <a:pt x="0" y="0"/>
                    <a:pt x="0" y="0"/>
                  </a:cubicBezTo>
                  <a:cubicBezTo>
                    <a:pt x="0" y="37"/>
                    <a:pt x="0" y="37"/>
                    <a:pt x="0" y="37"/>
                  </a:cubicBezTo>
                  <a:cubicBezTo>
                    <a:pt x="14" y="42"/>
                    <a:pt x="14" y="42"/>
                    <a:pt x="14" y="42"/>
                  </a:cubicBezTo>
                  <a:cubicBezTo>
                    <a:pt x="15" y="28"/>
                    <a:pt x="14" y="14"/>
                    <a:pt x="11" y="0"/>
                  </a:cubicBezTo>
                </a:path>
              </a:pathLst>
            </a:custGeom>
            <a:solidFill>
              <a:srgbClr val="F7D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08">
              <a:extLst>
                <a:ext uri="{FF2B5EF4-FFF2-40B4-BE49-F238E27FC236}">
                  <a16:creationId xmlns:a16="http://schemas.microsoft.com/office/drawing/2014/main" id="{1B22E7D0-03B8-4A4F-8424-2E77505F7CCE}"/>
                </a:ext>
              </a:extLst>
            </p:cNvPr>
            <p:cNvSpPr>
              <a:spLocks noEditPoints="1"/>
            </p:cNvSpPr>
            <p:nvPr/>
          </p:nvSpPr>
          <p:spPr bwMode="auto">
            <a:xfrm>
              <a:off x="3043" y="1318"/>
              <a:ext cx="4" cy="159"/>
            </a:xfrm>
            <a:custGeom>
              <a:avLst/>
              <a:gdLst>
                <a:gd name="T0" fmla="*/ 1 w 2"/>
                <a:gd name="T1" fmla="*/ 39 h 67"/>
                <a:gd name="T2" fmla="*/ 0 w 2"/>
                <a:gd name="T3" fmla="*/ 67 h 67"/>
                <a:gd name="T4" fmla="*/ 2 w 2"/>
                <a:gd name="T5" fmla="*/ 67 h 67"/>
                <a:gd name="T6" fmla="*/ 1 w 2"/>
                <a:gd name="T7" fmla="*/ 39 h 67"/>
                <a:gd name="T8" fmla="*/ 1 w 2"/>
                <a:gd name="T9" fmla="*/ 39 h 67"/>
                <a:gd name="T10" fmla="*/ 1 w 2"/>
                <a:gd name="T11" fmla="*/ 39 h 67"/>
                <a:gd name="T12" fmla="*/ 1 w 2"/>
                <a:gd name="T13" fmla="*/ 0 h 67"/>
                <a:gd name="T14" fmla="*/ 1 w 2"/>
                <a:gd name="T15" fmla="*/ 36 h 67"/>
                <a:gd name="T16" fmla="*/ 1 w 2"/>
                <a:gd name="T17" fmla="*/ 36 h 67"/>
                <a:gd name="T18" fmla="*/ 1 w 2"/>
                <a:gd name="T19" fmla="*/ 36 h 67"/>
                <a:gd name="T20" fmla="*/ 1 w 2"/>
                <a:gd name="T21" fmla="*/ 0 h 67"/>
                <a:gd name="T22" fmla="*/ 1 w 2"/>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7">
                  <a:moveTo>
                    <a:pt x="1" y="39"/>
                  </a:moveTo>
                  <a:cubicBezTo>
                    <a:pt x="0" y="67"/>
                    <a:pt x="0" y="67"/>
                    <a:pt x="0" y="67"/>
                  </a:cubicBezTo>
                  <a:cubicBezTo>
                    <a:pt x="2" y="67"/>
                    <a:pt x="2" y="67"/>
                    <a:pt x="2" y="67"/>
                  </a:cubicBezTo>
                  <a:cubicBezTo>
                    <a:pt x="1" y="39"/>
                    <a:pt x="1" y="39"/>
                    <a:pt x="1" y="39"/>
                  </a:cubicBezTo>
                  <a:cubicBezTo>
                    <a:pt x="1" y="39"/>
                    <a:pt x="1" y="39"/>
                    <a:pt x="1" y="39"/>
                  </a:cubicBezTo>
                  <a:cubicBezTo>
                    <a:pt x="1" y="39"/>
                    <a:pt x="1" y="39"/>
                    <a:pt x="1" y="39"/>
                  </a:cubicBezTo>
                  <a:moveTo>
                    <a:pt x="1" y="0"/>
                  </a:moveTo>
                  <a:cubicBezTo>
                    <a:pt x="1" y="36"/>
                    <a:pt x="1" y="36"/>
                    <a:pt x="1" y="36"/>
                  </a:cubicBezTo>
                  <a:cubicBezTo>
                    <a:pt x="1" y="36"/>
                    <a:pt x="1" y="36"/>
                    <a:pt x="1" y="36"/>
                  </a:cubicBezTo>
                  <a:cubicBezTo>
                    <a:pt x="1" y="36"/>
                    <a:pt x="1" y="36"/>
                    <a:pt x="1" y="36"/>
                  </a:cubicBezTo>
                  <a:cubicBezTo>
                    <a:pt x="1" y="0"/>
                    <a:pt x="1" y="0"/>
                    <a:pt x="1" y="0"/>
                  </a:cubicBezTo>
                  <a:cubicBezTo>
                    <a:pt x="1" y="0"/>
                    <a:pt x="1" y="0"/>
                    <a:pt x="1"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9">
              <a:extLst>
                <a:ext uri="{FF2B5EF4-FFF2-40B4-BE49-F238E27FC236}">
                  <a16:creationId xmlns:a16="http://schemas.microsoft.com/office/drawing/2014/main" id="{CB3DCF77-1818-4144-AD6D-C11D2932462A}"/>
                </a:ext>
              </a:extLst>
            </p:cNvPr>
            <p:cNvSpPr>
              <a:spLocks/>
            </p:cNvSpPr>
            <p:nvPr/>
          </p:nvSpPr>
          <p:spPr bwMode="auto">
            <a:xfrm>
              <a:off x="3012" y="1311"/>
              <a:ext cx="28" cy="5"/>
            </a:xfrm>
            <a:custGeom>
              <a:avLst/>
              <a:gdLst>
                <a:gd name="T0" fmla="*/ 4 w 12"/>
                <a:gd name="T1" fmla="*/ 0 h 2"/>
                <a:gd name="T2" fmla="*/ 0 w 12"/>
                <a:gd name="T3" fmla="*/ 1 h 2"/>
                <a:gd name="T4" fmla="*/ 12 w 12"/>
                <a:gd name="T5" fmla="*/ 2 h 2"/>
                <a:gd name="T6" fmla="*/ 4 w 12"/>
                <a:gd name="T7" fmla="*/ 0 h 2"/>
              </a:gdLst>
              <a:ahLst/>
              <a:cxnLst>
                <a:cxn ang="0">
                  <a:pos x="T0" y="T1"/>
                </a:cxn>
                <a:cxn ang="0">
                  <a:pos x="T2" y="T3"/>
                </a:cxn>
                <a:cxn ang="0">
                  <a:pos x="T4" y="T5"/>
                </a:cxn>
                <a:cxn ang="0">
                  <a:pos x="T6" y="T7"/>
                </a:cxn>
              </a:cxnLst>
              <a:rect l="0" t="0" r="r" b="b"/>
              <a:pathLst>
                <a:path w="12" h="2">
                  <a:moveTo>
                    <a:pt x="4" y="0"/>
                  </a:moveTo>
                  <a:cubicBezTo>
                    <a:pt x="2" y="0"/>
                    <a:pt x="1" y="0"/>
                    <a:pt x="0" y="1"/>
                  </a:cubicBezTo>
                  <a:cubicBezTo>
                    <a:pt x="4" y="2"/>
                    <a:pt x="8" y="2"/>
                    <a:pt x="12" y="2"/>
                  </a:cubicBezTo>
                  <a:cubicBezTo>
                    <a:pt x="4" y="0"/>
                    <a:pt x="4" y="0"/>
                    <a:pt x="4"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10">
              <a:extLst>
                <a:ext uri="{FF2B5EF4-FFF2-40B4-BE49-F238E27FC236}">
                  <a16:creationId xmlns:a16="http://schemas.microsoft.com/office/drawing/2014/main" id="{BF5BCF8D-BF8F-4A3C-9EB2-22B6839EC794}"/>
                </a:ext>
              </a:extLst>
            </p:cNvPr>
            <p:cNvSpPr>
              <a:spLocks/>
            </p:cNvSpPr>
            <p:nvPr/>
          </p:nvSpPr>
          <p:spPr bwMode="auto">
            <a:xfrm>
              <a:off x="3012" y="1404"/>
              <a:ext cx="66" cy="7"/>
            </a:xfrm>
            <a:custGeom>
              <a:avLst/>
              <a:gdLst>
                <a:gd name="T0" fmla="*/ 14 w 28"/>
                <a:gd name="T1" fmla="*/ 0 h 3"/>
                <a:gd name="T2" fmla="*/ 14 w 28"/>
                <a:gd name="T3" fmla="*/ 0 h 3"/>
                <a:gd name="T4" fmla="*/ 0 w 28"/>
                <a:gd name="T5" fmla="*/ 1 h 3"/>
                <a:gd name="T6" fmla="*/ 14 w 28"/>
                <a:gd name="T7" fmla="*/ 3 h 3"/>
                <a:gd name="T8" fmla="*/ 14 w 28"/>
                <a:gd name="T9" fmla="*/ 3 h 3"/>
                <a:gd name="T10" fmla="*/ 14 w 28"/>
                <a:gd name="T11" fmla="*/ 3 h 3"/>
                <a:gd name="T12" fmla="*/ 28 w 28"/>
                <a:gd name="T13" fmla="*/ 1 h 3"/>
                <a:gd name="T14" fmla="*/ 14 w 28"/>
                <a:gd name="T15" fmla="*/ 0 h 3"/>
                <a:gd name="T16" fmla="*/ 14 w 2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
                  <a:moveTo>
                    <a:pt x="14" y="0"/>
                  </a:moveTo>
                  <a:cubicBezTo>
                    <a:pt x="14" y="0"/>
                    <a:pt x="14" y="0"/>
                    <a:pt x="14" y="0"/>
                  </a:cubicBezTo>
                  <a:cubicBezTo>
                    <a:pt x="9" y="0"/>
                    <a:pt x="4" y="0"/>
                    <a:pt x="0" y="1"/>
                  </a:cubicBezTo>
                  <a:cubicBezTo>
                    <a:pt x="4" y="3"/>
                    <a:pt x="9" y="3"/>
                    <a:pt x="14" y="3"/>
                  </a:cubicBezTo>
                  <a:cubicBezTo>
                    <a:pt x="14" y="3"/>
                    <a:pt x="14" y="3"/>
                    <a:pt x="14" y="3"/>
                  </a:cubicBezTo>
                  <a:cubicBezTo>
                    <a:pt x="14" y="3"/>
                    <a:pt x="14" y="3"/>
                    <a:pt x="14" y="3"/>
                  </a:cubicBezTo>
                  <a:cubicBezTo>
                    <a:pt x="19" y="3"/>
                    <a:pt x="24" y="3"/>
                    <a:pt x="28" y="1"/>
                  </a:cubicBezTo>
                  <a:cubicBezTo>
                    <a:pt x="24" y="0"/>
                    <a:pt x="19" y="0"/>
                    <a:pt x="14" y="0"/>
                  </a:cubicBezTo>
                  <a:cubicBezTo>
                    <a:pt x="14" y="0"/>
                    <a:pt x="14" y="0"/>
                    <a:pt x="14"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11">
              <a:extLst>
                <a:ext uri="{FF2B5EF4-FFF2-40B4-BE49-F238E27FC236}">
                  <a16:creationId xmlns:a16="http://schemas.microsoft.com/office/drawing/2014/main" id="{1AAF43E6-7B3E-4478-BB09-2814231B856D}"/>
                </a:ext>
              </a:extLst>
            </p:cNvPr>
            <p:cNvSpPr>
              <a:spLocks/>
            </p:cNvSpPr>
            <p:nvPr/>
          </p:nvSpPr>
          <p:spPr bwMode="auto">
            <a:xfrm>
              <a:off x="2549" y="1287"/>
              <a:ext cx="76" cy="10"/>
            </a:xfrm>
            <a:custGeom>
              <a:avLst/>
              <a:gdLst>
                <a:gd name="T0" fmla="*/ 32 w 32"/>
                <a:gd name="T1" fmla="*/ 0 h 4"/>
                <a:gd name="T2" fmla="*/ 3 w 32"/>
                <a:gd name="T3" fmla="*/ 0 h 4"/>
                <a:gd name="T4" fmla="*/ 0 w 32"/>
                <a:gd name="T5" fmla="*/ 4 h 4"/>
                <a:gd name="T6" fmla="*/ 32 w 32"/>
                <a:gd name="T7" fmla="*/ 4 h 4"/>
                <a:gd name="T8" fmla="*/ 32 w 32"/>
                <a:gd name="T9" fmla="*/ 0 h 4"/>
              </a:gdLst>
              <a:ahLst/>
              <a:cxnLst>
                <a:cxn ang="0">
                  <a:pos x="T0" y="T1"/>
                </a:cxn>
                <a:cxn ang="0">
                  <a:pos x="T2" y="T3"/>
                </a:cxn>
                <a:cxn ang="0">
                  <a:pos x="T4" y="T5"/>
                </a:cxn>
                <a:cxn ang="0">
                  <a:pos x="T6" y="T7"/>
                </a:cxn>
                <a:cxn ang="0">
                  <a:pos x="T8" y="T9"/>
                </a:cxn>
              </a:cxnLst>
              <a:rect l="0" t="0" r="r" b="b"/>
              <a:pathLst>
                <a:path w="32" h="4">
                  <a:moveTo>
                    <a:pt x="32" y="0"/>
                  </a:moveTo>
                  <a:cubicBezTo>
                    <a:pt x="3" y="0"/>
                    <a:pt x="3" y="0"/>
                    <a:pt x="3" y="0"/>
                  </a:cubicBezTo>
                  <a:cubicBezTo>
                    <a:pt x="2" y="1"/>
                    <a:pt x="1" y="2"/>
                    <a:pt x="0" y="4"/>
                  </a:cubicBezTo>
                  <a:cubicBezTo>
                    <a:pt x="32" y="4"/>
                    <a:pt x="32" y="4"/>
                    <a:pt x="32" y="4"/>
                  </a:cubicBezTo>
                  <a:cubicBezTo>
                    <a:pt x="32" y="0"/>
                    <a:pt x="32" y="0"/>
                    <a:pt x="32"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12">
              <a:extLst>
                <a:ext uri="{FF2B5EF4-FFF2-40B4-BE49-F238E27FC236}">
                  <a16:creationId xmlns:a16="http://schemas.microsoft.com/office/drawing/2014/main" id="{72FC77FE-B59F-41DE-9B25-3054B7F02059}"/>
                </a:ext>
              </a:extLst>
            </p:cNvPr>
            <p:cNvSpPr>
              <a:spLocks/>
            </p:cNvSpPr>
            <p:nvPr/>
          </p:nvSpPr>
          <p:spPr bwMode="auto">
            <a:xfrm>
              <a:off x="2601" y="1204"/>
              <a:ext cx="48" cy="33"/>
            </a:xfrm>
            <a:custGeom>
              <a:avLst/>
              <a:gdLst>
                <a:gd name="T0" fmla="*/ 20 w 20"/>
                <a:gd name="T1" fmla="*/ 0 h 14"/>
                <a:gd name="T2" fmla="*/ 20 w 20"/>
                <a:gd name="T3" fmla="*/ 0 h 14"/>
                <a:gd name="T4" fmla="*/ 0 w 20"/>
                <a:gd name="T5" fmla="*/ 14 h 14"/>
                <a:gd name="T6" fmla="*/ 0 w 20"/>
                <a:gd name="T7" fmla="*/ 14 h 14"/>
                <a:gd name="T8" fmla="*/ 0 w 20"/>
                <a:gd name="T9" fmla="*/ 14 h 14"/>
                <a:gd name="T10" fmla="*/ 0 w 20"/>
                <a:gd name="T11" fmla="*/ 14 h 14"/>
                <a:gd name="T12" fmla="*/ 20 w 2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0"/>
                  </a:moveTo>
                  <a:cubicBezTo>
                    <a:pt x="20" y="0"/>
                    <a:pt x="20" y="0"/>
                    <a:pt x="20" y="0"/>
                  </a:cubicBezTo>
                  <a:cubicBezTo>
                    <a:pt x="13" y="4"/>
                    <a:pt x="6" y="9"/>
                    <a:pt x="0" y="14"/>
                  </a:cubicBezTo>
                  <a:cubicBezTo>
                    <a:pt x="0" y="14"/>
                    <a:pt x="0" y="14"/>
                    <a:pt x="0" y="14"/>
                  </a:cubicBezTo>
                  <a:cubicBezTo>
                    <a:pt x="0" y="14"/>
                    <a:pt x="0" y="14"/>
                    <a:pt x="0" y="14"/>
                  </a:cubicBezTo>
                  <a:cubicBezTo>
                    <a:pt x="0" y="14"/>
                    <a:pt x="0" y="14"/>
                    <a:pt x="0" y="14"/>
                  </a:cubicBezTo>
                  <a:cubicBezTo>
                    <a:pt x="6" y="9"/>
                    <a:pt x="13" y="4"/>
                    <a:pt x="20" y="0"/>
                  </a:cubicBezTo>
                </a:path>
              </a:pathLst>
            </a:custGeom>
            <a:solidFill>
              <a:srgbClr val="757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13">
              <a:extLst>
                <a:ext uri="{FF2B5EF4-FFF2-40B4-BE49-F238E27FC236}">
                  <a16:creationId xmlns:a16="http://schemas.microsoft.com/office/drawing/2014/main" id="{8D39FF12-6FED-44D3-BC9D-55205AEB5486}"/>
                </a:ext>
              </a:extLst>
            </p:cNvPr>
            <p:cNvSpPr>
              <a:spLocks/>
            </p:cNvSpPr>
            <p:nvPr/>
          </p:nvSpPr>
          <p:spPr bwMode="auto">
            <a:xfrm>
              <a:off x="2706" y="1527"/>
              <a:ext cx="121" cy="112"/>
            </a:xfrm>
            <a:custGeom>
              <a:avLst/>
              <a:gdLst>
                <a:gd name="T0" fmla="*/ 0 w 121"/>
                <a:gd name="T1" fmla="*/ 0 h 112"/>
                <a:gd name="T2" fmla="*/ 0 w 121"/>
                <a:gd name="T3" fmla="*/ 69 h 112"/>
                <a:gd name="T4" fmla="*/ 121 w 121"/>
                <a:gd name="T5" fmla="*/ 112 h 112"/>
                <a:gd name="T6" fmla="*/ 121 w 121"/>
                <a:gd name="T7" fmla="*/ 43 h 112"/>
                <a:gd name="T8" fmla="*/ 0 w 121"/>
                <a:gd name="T9" fmla="*/ 0 h 112"/>
              </a:gdLst>
              <a:ahLst/>
              <a:cxnLst>
                <a:cxn ang="0">
                  <a:pos x="T0" y="T1"/>
                </a:cxn>
                <a:cxn ang="0">
                  <a:pos x="T2" y="T3"/>
                </a:cxn>
                <a:cxn ang="0">
                  <a:pos x="T4" y="T5"/>
                </a:cxn>
                <a:cxn ang="0">
                  <a:pos x="T6" y="T7"/>
                </a:cxn>
                <a:cxn ang="0">
                  <a:pos x="T8" y="T9"/>
                </a:cxn>
              </a:cxnLst>
              <a:rect l="0" t="0" r="r" b="b"/>
              <a:pathLst>
                <a:path w="121" h="112">
                  <a:moveTo>
                    <a:pt x="0" y="0"/>
                  </a:moveTo>
                  <a:lnTo>
                    <a:pt x="0" y="69"/>
                  </a:lnTo>
                  <a:lnTo>
                    <a:pt x="121" y="112"/>
                  </a:lnTo>
                  <a:lnTo>
                    <a:pt x="121" y="43"/>
                  </a:lnTo>
                  <a:lnTo>
                    <a:pt x="0"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14">
              <a:extLst>
                <a:ext uri="{FF2B5EF4-FFF2-40B4-BE49-F238E27FC236}">
                  <a16:creationId xmlns:a16="http://schemas.microsoft.com/office/drawing/2014/main" id="{2C5257E8-619E-49F9-B91C-15D952B05CE6}"/>
                </a:ext>
              </a:extLst>
            </p:cNvPr>
            <p:cNvSpPr>
              <a:spLocks/>
            </p:cNvSpPr>
            <p:nvPr/>
          </p:nvSpPr>
          <p:spPr bwMode="auto">
            <a:xfrm>
              <a:off x="2706" y="1527"/>
              <a:ext cx="121" cy="112"/>
            </a:xfrm>
            <a:custGeom>
              <a:avLst/>
              <a:gdLst>
                <a:gd name="T0" fmla="*/ 0 w 121"/>
                <a:gd name="T1" fmla="*/ 0 h 112"/>
                <a:gd name="T2" fmla="*/ 0 w 121"/>
                <a:gd name="T3" fmla="*/ 69 h 112"/>
                <a:gd name="T4" fmla="*/ 121 w 121"/>
                <a:gd name="T5" fmla="*/ 112 h 112"/>
                <a:gd name="T6" fmla="*/ 121 w 121"/>
                <a:gd name="T7" fmla="*/ 43 h 112"/>
                <a:gd name="T8" fmla="*/ 0 w 121"/>
                <a:gd name="T9" fmla="*/ 0 h 112"/>
              </a:gdLst>
              <a:ahLst/>
              <a:cxnLst>
                <a:cxn ang="0">
                  <a:pos x="T0" y="T1"/>
                </a:cxn>
                <a:cxn ang="0">
                  <a:pos x="T2" y="T3"/>
                </a:cxn>
                <a:cxn ang="0">
                  <a:pos x="T4" y="T5"/>
                </a:cxn>
                <a:cxn ang="0">
                  <a:pos x="T6" y="T7"/>
                </a:cxn>
                <a:cxn ang="0">
                  <a:pos x="T8" y="T9"/>
                </a:cxn>
              </a:cxnLst>
              <a:rect l="0" t="0" r="r" b="b"/>
              <a:pathLst>
                <a:path w="121" h="112">
                  <a:moveTo>
                    <a:pt x="0" y="0"/>
                  </a:moveTo>
                  <a:lnTo>
                    <a:pt x="0" y="69"/>
                  </a:lnTo>
                  <a:lnTo>
                    <a:pt x="121" y="112"/>
                  </a:lnTo>
                  <a:lnTo>
                    <a:pt x="121"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15">
              <a:extLst>
                <a:ext uri="{FF2B5EF4-FFF2-40B4-BE49-F238E27FC236}">
                  <a16:creationId xmlns:a16="http://schemas.microsoft.com/office/drawing/2014/main" id="{3EE34005-ED0E-489D-9D16-E78D1D3D2A82}"/>
                </a:ext>
              </a:extLst>
            </p:cNvPr>
            <p:cNvSpPr>
              <a:spLocks noEditPoints="1"/>
            </p:cNvSpPr>
            <p:nvPr/>
          </p:nvSpPr>
          <p:spPr bwMode="auto">
            <a:xfrm>
              <a:off x="2485" y="1449"/>
              <a:ext cx="221" cy="147"/>
            </a:xfrm>
            <a:custGeom>
              <a:avLst/>
              <a:gdLst>
                <a:gd name="T0" fmla="*/ 37 w 93"/>
                <a:gd name="T1" fmla="*/ 13 h 62"/>
                <a:gd name="T2" fmla="*/ 0 w 93"/>
                <a:gd name="T3" fmla="*/ 13 h 62"/>
                <a:gd name="T4" fmla="*/ 0 w 93"/>
                <a:gd name="T5" fmla="*/ 28 h 62"/>
                <a:gd name="T6" fmla="*/ 59 w 93"/>
                <a:gd name="T7" fmla="*/ 28 h 62"/>
                <a:gd name="T8" fmla="*/ 59 w 93"/>
                <a:gd name="T9" fmla="*/ 32 h 62"/>
                <a:gd name="T10" fmla="*/ 11 w 93"/>
                <a:gd name="T11" fmla="*/ 32 h 62"/>
                <a:gd name="T12" fmla="*/ 54 w 93"/>
                <a:gd name="T13" fmla="*/ 47 h 62"/>
                <a:gd name="T14" fmla="*/ 59 w 93"/>
                <a:gd name="T15" fmla="*/ 47 h 62"/>
                <a:gd name="T16" fmla="*/ 59 w 93"/>
                <a:gd name="T17" fmla="*/ 49 h 62"/>
                <a:gd name="T18" fmla="*/ 93 w 93"/>
                <a:gd name="T19" fmla="*/ 62 h 62"/>
                <a:gd name="T20" fmla="*/ 93 w 93"/>
                <a:gd name="T21" fmla="*/ 33 h 62"/>
                <a:gd name="T22" fmla="*/ 37 w 93"/>
                <a:gd name="T23" fmla="*/ 13 h 62"/>
                <a:gd name="T24" fmla="*/ 1 w 93"/>
                <a:gd name="T25" fmla="*/ 0 h 62"/>
                <a:gd name="T26" fmla="*/ 1 w 93"/>
                <a:gd name="T27" fmla="*/ 9 h 62"/>
                <a:gd name="T28" fmla="*/ 26 w 93"/>
                <a:gd name="T29" fmla="*/ 9 h 62"/>
                <a:gd name="T30" fmla="*/ 1 w 93"/>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62">
                  <a:moveTo>
                    <a:pt x="37" y="13"/>
                  </a:moveTo>
                  <a:cubicBezTo>
                    <a:pt x="0" y="13"/>
                    <a:pt x="0" y="13"/>
                    <a:pt x="0" y="13"/>
                  </a:cubicBezTo>
                  <a:cubicBezTo>
                    <a:pt x="0" y="18"/>
                    <a:pt x="0" y="23"/>
                    <a:pt x="0" y="28"/>
                  </a:cubicBezTo>
                  <a:cubicBezTo>
                    <a:pt x="59" y="28"/>
                    <a:pt x="59" y="28"/>
                    <a:pt x="59" y="28"/>
                  </a:cubicBezTo>
                  <a:cubicBezTo>
                    <a:pt x="59" y="32"/>
                    <a:pt x="59" y="32"/>
                    <a:pt x="59" y="32"/>
                  </a:cubicBezTo>
                  <a:cubicBezTo>
                    <a:pt x="11" y="32"/>
                    <a:pt x="11" y="32"/>
                    <a:pt x="11" y="32"/>
                  </a:cubicBezTo>
                  <a:cubicBezTo>
                    <a:pt x="54" y="47"/>
                    <a:pt x="54" y="47"/>
                    <a:pt x="54" y="47"/>
                  </a:cubicBezTo>
                  <a:cubicBezTo>
                    <a:pt x="59" y="47"/>
                    <a:pt x="59" y="47"/>
                    <a:pt x="59" y="47"/>
                  </a:cubicBezTo>
                  <a:cubicBezTo>
                    <a:pt x="59" y="49"/>
                    <a:pt x="59" y="49"/>
                    <a:pt x="59" y="49"/>
                  </a:cubicBezTo>
                  <a:cubicBezTo>
                    <a:pt x="93" y="62"/>
                    <a:pt x="93" y="62"/>
                    <a:pt x="93" y="62"/>
                  </a:cubicBezTo>
                  <a:cubicBezTo>
                    <a:pt x="93" y="33"/>
                    <a:pt x="93" y="33"/>
                    <a:pt x="93" y="33"/>
                  </a:cubicBezTo>
                  <a:cubicBezTo>
                    <a:pt x="37" y="13"/>
                    <a:pt x="37" y="13"/>
                    <a:pt x="37" y="13"/>
                  </a:cubicBezTo>
                  <a:moveTo>
                    <a:pt x="1" y="0"/>
                  </a:moveTo>
                  <a:cubicBezTo>
                    <a:pt x="1" y="3"/>
                    <a:pt x="1" y="6"/>
                    <a:pt x="1" y="9"/>
                  </a:cubicBezTo>
                  <a:cubicBezTo>
                    <a:pt x="26" y="9"/>
                    <a:pt x="26" y="9"/>
                    <a:pt x="26" y="9"/>
                  </a:cubicBezTo>
                  <a:cubicBezTo>
                    <a:pt x="1" y="0"/>
                    <a:pt x="1" y="0"/>
                    <a:pt x="1"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16">
              <a:extLst>
                <a:ext uri="{FF2B5EF4-FFF2-40B4-BE49-F238E27FC236}">
                  <a16:creationId xmlns:a16="http://schemas.microsoft.com/office/drawing/2014/main" id="{F401D4D4-270F-485C-806D-7425D7B259C1}"/>
                </a:ext>
              </a:extLst>
            </p:cNvPr>
            <p:cNvSpPr>
              <a:spLocks noEditPoints="1"/>
            </p:cNvSpPr>
            <p:nvPr/>
          </p:nvSpPr>
          <p:spPr bwMode="auto">
            <a:xfrm>
              <a:off x="2827" y="1570"/>
              <a:ext cx="289" cy="159"/>
            </a:xfrm>
            <a:custGeom>
              <a:avLst/>
              <a:gdLst>
                <a:gd name="T0" fmla="*/ 93 w 122"/>
                <a:gd name="T1" fmla="*/ 34 h 67"/>
                <a:gd name="T2" fmla="*/ 93 w 122"/>
                <a:gd name="T3" fmla="*/ 49 h 67"/>
                <a:gd name="T4" fmla="*/ 106 w 122"/>
                <a:gd name="T5" fmla="*/ 51 h 67"/>
                <a:gd name="T6" fmla="*/ 93 w 122"/>
                <a:gd name="T7" fmla="*/ 53 h 67"/>
                <a:gd name="T8" fmla="*/ 93 w 122"/>
                <a:gd name="T9" fmla="*/ 62 h 67"/>
                <a:gd name="T10" fmla="*/ 105 w 122"/>
                <a:gd name="T11" fmla="*/ 67 h 67"/>
                <a:gd name="T12" fmla="*/ 122 w 122"/>
                <a:gd name="T13" fmla="*/ 44 h 67"/>
                <a:gd name="T14" fmla="*/ 93 w 122"/>
                <a:gd name="T15" fmla="*/ 34 h 67"/>
                <a:gd name="T16" fmla="*/ 0 w 122"/>
                <a:gd name="T17" fmla="*/ 0 h 67"/>
                <a:gd name="T18" fmla="*/ 0 w 122"/>
                <a:gd name="T19" fmla="*/ 29 h 67"/>
                <a:gd name="T20" fmla="*/ 91 w 122"/>
                <a:gd name="T21" fmla="*/ 62 h 67"/>
                <a:gd name="T22" fmla="*/ 91 w 122"/>
                <a:gd name="T23" fmla="*/ 53 h 67"/>
                <a:gd name="T24" fmla="*/ 78 w 122"/>
                <a:gd name="T25" fmla="*/ 51 h 67"/>
                <a:gd name="T26" fmla="*/ 91 w 122"/>
                <a:gd name="T27" fmla="*/ 49 h 67"/>
                <a:gd name="T28" fmla="*/ 91 w 122"/>
                <a:gd name="T29" fmla="*/ 33 h 67"/>
                <a:gd name="T30" fmla="*/ 0 w 122"/>
                <a:gd name="T3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67">
                  <a:moveTo>
                    <a:pt x="93" y="34"/>
                  </a:moveTo>
                  <a:cubicBezTo>
                    <a:pt x="93" y="49"/>
                    <a:pt x="93" y="49"/>
                    <a:pt x="93" y="49"/>
                  </a:cubicBezTo>
                  <a:cubicBezTo>
                    <a:pt x="98" y="49"/>
                    <a:pt x="102" y="50"/>
                    <a:pt x="106" y="51"/>
                  </a:cubicBezTo>
                  <a:cubicBezTo>
                    <a:pt x="102" y="52"/>
                    <a:pt x="98" y="53"/>
                    <a:pt x="93" y="53"/>
                  </a:cubicBezTo>
                  <a:cubicBezTo>
                    <a:pt x="93" y="62"/>
                    <a:pt x="93" y="62"/>
                    <a:pt x="93" y="62"/>
                  </a:cubicBezTo>
                  <a:cubicBezTo>
                    <a:pt x="105" y="67"/>
                    <a:pt x="105" y="67"/>
                    <a:pt x="105" y="67"/>
                  </a:cubicBezTo>
                  <a:cubicBezTo>
                    <a:pt x="112" y="60"/>
                    <a:pt x="118" y="52"/>
                    <a:pt x="122" y="44"/>
                  </a:cubicBezTo>
                  <a:cubicBezTo>
                    <a:pt x="93" y="34"/>
                    <a:pt x="93" y="34"/>
                    <a:pt x="93" y="34"/>
                  </a:cubicBezTo>
                  <a:moveTo>
                    <a:pt x="0" y="0"/>
                  </a:moveTo>
                  <a:cubicBezTo>
                    <a:pt x="0" y="29"/>
                    <a:pt x="0" y="29"/>
                    <a:pt x="0" y="29"/>
                  </a:cubicBezTo>
                  <a:cubicBezTo>
                    <a:pt x="91" y="62"/>
                    <a:pt x="91" y="62"/>
                    <a:pt x="91" y="62"/>
                  </a:cubicBezTo>
                  <a:cubicBezTo>
                    <a:pt x="91" y="53"/>
                    <a:pt x="91" y="53"/>
                    <a:pt x="91" y="53"/>
                  </a:cubicBezTo>
                  <a:cubicBezTo>
                    <a:pt x="86" y="53"/>
                    <a:pt x="82" y="52"/>
                    <a:pt x="78" y="51"/>
                  </a:cubicBezTo>
                  <a:cubicBezTo>
                    <a:pt x="82" y="50"/>
                    <a:pt x="86" y="49"/>
                    <a:pt x="91" y="49"/>
                  </a:cubicBezTo>
                  <a:cubicBezTo>
                    <a:pt x="91" y="33"/>
                    <a:pt x="91" y="33"/>
                    <a:pt x="91" y="33"/>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17">
              <a:extLst>
                <a:ext uri="{FF2B5EF4-FFF2-40B4-BE49-F238E27FC236}">
                  <a16:creationId xmlns:a16="http://schemas.microsoft.com/office/drawing/2014/main" id="{DF03296D-20DA-4395-9228-66E70E67B247}"/>
                </a:ext>
              </a:extLst>
            </p:cNvPr>
            <p:cNvSpPr>
              <a:spLocks noEditPoints="1"/>
            </p:cNvSpPr>
            <p:nvPr/>
          </p:nvSpPr>
          <p:spPr bwMode="auto">
            <a:xfrm>
              <a:off x="3043" y="1648"/>
              <a:ext cx="4" cy="69"/>
            </a:xfrm>
            <a:custGeom>
              <a:avLst/>
              <a:gdLst>
                <a:gd name="T0" fmla="*/ 0 w 2"/>
                <a:gd name="T1" fmla="*/ 20 h 29"/>
                <a:gd name="T2" fmla="*/ 0 w 2"/>
                <a:gd name="T3" fmla="*/ 29 h 29"/>
                <a:gd name="T4" fmla="*/ 2 w 2"/>
                <a:gd name="T5" fmla="*/ 29 h 29"/>
                <a:gd name="T6" fmla="*/ 2 w 2"/>
                <a:gd name="T7" fmla="*/ 20 h 29"/>
                <a:gd name="T8" fmla="*/ 1 w 2"/>
                <a:gd name="T9" fmla="*/ 20 h 29"/>
                <a:gd name="T10" fmla="*/ 0 w 2"/>
                <a:gd name="T11" fmla="*/ 20 h 29"/>
                <a:gd name="T12" fmla="*/ 0 w 2"/>
                <a:gd name="T13" fmla="*/ 0 h 29"/>
                <a:gd name="T14" fmla="*/ 0 w 2"/>
                <a:gd name="T15" fmla="*/ 16 h 29"/>
                <a:gd name="T16" fmla="*/ 1 w 2"/>
                <a:gd name="T17" fmla="*/ 16 h 29"/>
                <a:gd name="T18" fmla="*/ 2 w 2"/>
                <a:gd name="T19" fmla="*/ 16 h 29"/>
                <a:gd name="T20" fmla="*/ 2 w 2"/>
                <a:gd name="T21" fmla="*/ 1 h 29"/>
                <a:gd name="T22" fmla="*/ 0 w 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9">
                  <a:moveTo>
                    <a:pt x="0" y="20"/>
                  </a:moveTo>
                  <a:cubicBezTo>
                    <a:pt x="0" y="29"/>
                    <a:pt x="0" y="29"/>
                    <a:pt x="0" y="29"/>
                  </a:cubicBezTo>
                  <a:cubicBezTo>
                    <a:pt x="2" y="29"/>
                    <a:pt x="2" y="29"/>
                    <a:pt x="2" y="29"/>
                  </a:cubicBezTo>
                  <a:cubicBezTo>
                    <a:pt x="2" y="20"/>
                    <a:pt x="2" y="20"/>
                    <a:pt x="2" y="20"/>
                  </a:cubicBezTo>
                  <a:cubicBezTo>
                    <a:pt x="2" y="20"/>
                    <a:pt x="1" y="20"/>
                    <a:pt x="1" y="20"/>
                  </a:cubicBezTo>
                  <a:cubicBezTo>
                    <a:pt x="1" y="20"/>
                    <a:pt x="0" y="20"/>
                    <a:pt x="0" y="20"/>
                  </a:cubicBezTo>
                  <a:moveTo>
                    <a:pt x="0" y="0"/>
                  </a:moveTo>
                  <a:cubicBezTo>
                    <a:pt x="0" y="16"/>
                    <a:pt x="0" y="16"/>
                    <a:pt x="0" y="16"/>
                  </a:cubicBezTo>
                  <a:cubicBezTo>
                    <a:pt x="0" y="16"/>
                    <a:pt x="1" y="16"/>
                    <a:pt x="1" y="16"/>
                  </a:cubicBezTo>
                  <a:cubicBezTo>
                    <a:pt x="1" y="16"/>
                    <a:pt x="2" y="16"/>
                    <a:pt x="2" y="16"/>
                  </a:cubicBezTo>
                  <a:cubicBezTo>
                    <a:pt x="2" y="1"/>
                    <a:pt x="2" y="1"/>
                    <a:pt x="2" y="1"/>
                  </a:cubicBezTo>
                  <a:cubicBezTo>
                    <a:pt x="0" y="0"/>
                    <a:pt x="0" y="0"/>
                    <a:pt x="0"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18">
              <a:extLst>
                <a:ext uri="{FF2B5EF4-FFF2-40B4-BE49-F238E27FC236}">
                  <a16:creationId xmlns:a16="http://schemas.microsoft.com/office/drawing/2014/main" id="{B594B978-1FEA-4C90-898F-516F9F858EF7}"/>
                </a:ext>
              </a:extLst>
            </p:cNvPr>
            <p:cNvSpPr>
              <a:spLocks/>
            </p:cNvSpPr>
            <p:nvPr/>
          </p:nvSpPr>
          <p:spPr bwMode="auto">
            <a:xfrm>
              <a:off x="3012" y="1686"/>
              <a:ext cx="66" cy="10"/>
            </a:xfrm>
            <a:custGeom>
              <a:avLst/>
              <a:gdLst>
                <a:gd name="T0" fmla="*/ 14 w 28"/>
                <a:gd name="T1" fmla="*/ 0 h 4"/>
                <a:gd name="T2" fmla="*/ 13 w 28"/>
                <a:gd name="T3" fmla="*/ 0 h 4"/>
                <a:gd name="T4" fmla="*/ 0 w 28"/>
                <a:gd name="T5" fmla="*/ 2 h 4"/>
                <a:gd name="T6" fmla="*/ 13 w 28"/>
                <a:gd name="T7" fmla="*/ 4 h 4"/>
                <a:gd name="T8" fmla="*/ 14 w 28"/>
                <a:gd name="T9" fmla="*/ 4 h 4"/>
                <a:gd name="T10" fmla="*/ 15 w 28"/>
                <a:gd name="T11" fmla="*/ 4 h 4"/>
                <a:gd name="T12" fmla="*/ 28 w 28"/>
                <a:gd name="T13" fmla="*/ 2 h 4"/>
                <a:gd name="T14" fmla="*/ 15 w 28"/>
                <a:gd name="T15" fmla="*/ 0 h 4"/>
                <a:gd name="T16" fmla="*/ 14 w 2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
                  <a:moveTo>
                    <a:pt x="14" y="0"/>
                  </a:moveTo>
                  <a:cubicBezTo>
                    <a:pt x="14" y="0"/>
                    <a:pt x="13" y="0"/>
                    <a:pt x="13" y="0"/>
                  </a:cubicBezTo>
                  <a:cubicBezTo>
                    <a:pt x="8" y="0"/>
                    <a:pt x="4" y="1"/>
                    <a:pt x="0" y="2"/>
                  </a:cubicBezTo>
                  <a:cubicBezTo>
                    <a:pt x="4" y="3"/>
                    <a:pt x="8" y="4"/>
                    <a:pt x="13" y="4"/>
                  </a:cubicBezTo>
                  <a:cubicBezTo>
                    <a:pt x="13" y="4"/>
                    <a:pt x="14" y="4"/>
                    <a:pt x="14" y="4"/>
                  </a:cubicBezTo>
                  <a:cubicBezTo>
                    <a:pt x="14" y="4"/>
                    <a:pt x="15" y="4"/>
                    <a:pt x="15" y="4"/>
                  </a:cubicBezTo>
                  <a:cubicBezTo>
                    <a:pt x="20" y="4"/>
                    <a:pt x="24" y="3"/>
                    <a:pt x="28" y="2"/>
                  </a:cubicBezTo>
                  <a:cubicBezTo>
                    <a:pt x="24" y="1"/>
                    <a:pt x="20" y="0"/>
                    <a:pt x="15" y="0"/>
                  </a:cubicBezTo>
                  <a:cubicBezTo>
                    <a:pt x="15" y="0"/>
                    <a:pt x="14" y="0"/>
                    <a:pt x="14"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9">
              <a:extLst>
                <a:ext uri="{FF2B5EF4-FFF2-40B4-BE49-F238E27FC236}">
                  <a16:creationId xmlns:a16="http://schemas.microsoft.com/office/drawing/2014/main" id="{6C925EC0-66A9-4790-9CC6-8171A0DF230E}"/>
                </a:ext>
              </a:extLst>
            </p:cNvPr>
            <p:cNvSpPr>
              <a:spLocks/>
            </p:cNvSpPr>
            <p:nvPr/>
          </p:nvSpPr>
          <p:spPr bwMode="auto">
            <a:xfrm>
              <a:off x="2485" y="1470"/>
              <a:ext cx="88" cy="10"/>
            </a:xfrm>
            <a:custGeom>
              <a:avLst/>
              <a:gdLst>
                <a:gd name="T0" fmla="*/ 26 w 37"/>
                <a:gd name="T1" fmla="*/ 0 h 4"/>
                <a:gd name="T2" fmla="*/ 1 w 37"/>
                <a:gd name="T3" fmla="*/ 0 h 4"/>
                <a:gd name="T4" fmla="*/ 0 w 37"/>
                <a:gd name="T5" fmla="*/ 4 h 4"/>
                <a:gd name="T6" fmla="*/ 37 w 37"/>
                <a:gd name="T7" fmla="*/ 4 h 4"/>
                <a:gd name="T8" fmla="*/ 26 w 37"/>
                <a:gd name="T9" fmla="*/ 0 h 4"/>
              </a:gdLst>
              <a:ahLst/>
              <a:cxnLst>
                <a:cxn ang="0">
                  <a:pos x="T0" y="T1"/>
                </a:cxn>
                <a:cxn ang="0">
                  <a:pos x="T2" y="T3"/>
                </a:cxn>
                <a:cxn ang="0">
                  <a:pos x="T4" y="T5"/>
                </a:cxn>
                <a:cxn ang="0">
                  <a:pos x="T6" y="T7"/>
                </a:cxn>
                <a:cxn ang="0">
                  <a:pos x="T8" y="T9"/>
                </a:cxn>
              </a:cxnLst>
              <a:rect l="0" t="0" r="r" b="b"/>
              <a:pathLst>
                <a:path w="37" h="4">
                  <a:moveTo>
                    <a:pt x="26" y="0"/>
                  </a:moveTo>
                  <a:cubicBezTo>
                    <a:pt x="1" y="0"/>
                    <a:pt x="1" y="0"/>
                    <a:pt x="1" y="0"/>
                  </a:cubicBezTo>
                  <a:cubicBezTo>
                    <a:pt x="0" y="1"/>
                    <a:pt x="0" y="3"/>
                    <a:pt x="0" y="4"/>
                  </a:cubicBezTo>
                  <a:cubicBezTo>
                    <a:pt x="37" y="4"/>
                    <a:pt x="37" y="4"/>
                    <a:pt x="37" y="4"/>
                  </a:cubicBezTo>
                  <a:cubicBezTo>
                    <a:pt x="26" y="0"/>
                    <a:pt x="26" y="0"/>
                    <a:pt x="26"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0">
              <a:extLst>
                <a:ext uri="{FF2B5EF4-FFF2-40B4-BE49-F238E27FC236}">
                  <a16:creationId xmlns:a16="http://schemas.microsoft.com/office/drawing/2014/main" id="{E315C8BC-7B26-4127-940E-781640655C3A}"/>
                </a:ext>
              </a:extLst>
            </p:cNvPr>
            <p:cNvSpPr>
              <a:spLocks/>
            </p:cNvSpPr>
            <p:nvPr/>
          </p:nvSpPr>
          <p:spPr bwMode="auto">
            <a:xfrm>
              <a:off x="2485" y="1515"/>
              <a:ext cx="140" cy="10"/>
            </a:xfrm>
            <a:custGeom>
              <a:avLst/>
              <a:gdLst>
                <a:gd name="T0" fmla="*/ 59 w 59"/>
                <a:gd name="T1" fmla="*/ 0 h 4"/>
                <a:gd name="T2" fmla="*/ 0 w 59"/>
                <a:gd name="T3" fmla="*/ 0 h 4"/>
                <a:gd name="T4" fmla="*/ 0 w 59"/>
                <a:gd name="T5" fmla="*/ 0 h 4"/>
                <a:gd name="T6" fmla="*/ 11 w 59"/>
                <a:gd name="T7" fmla="*/ 4 h 4"/>
                <a:gd name="T8" fmla="*/ 59 w 59"/>
                <a:gd name="T9" fmla="*/ 4 h 4"/>
                <a:gd name="T10" fmla="*/ 59 w 59"/>
                <a:gd name="T11" fmla="*/ 0 h 4"/>
              </a:gdLst>
              <a:ahLst/>
              <a:cxnLst>
                <a:cxn ang="0">
                  <a:pos x="T0" y="T1"/>
                </a:cxn>
                <a:cxn ang="0">
                  <a:pos x="T2" y="T3"/>
                </a:cxn>
                <a:cxn ang="0">
                  <a:pos x="T4" y="T5"/>
                </a:cxn>
                <a:cxn ang="0">
                  <a:pos x="T6" y="T7"/>
                </a:cxn>
                <a:cxn ang="0">
                  <a:pos x="T8" y="T9"/>
                </a:cxn>
                <a:cxn ang="0">
                  <a:pos x="T10" y="T11"/>
                </a:cxn>
              </a:cxnLst>
              <a:rect l="0" t="0" r="r" b="b"/>
              <a:pathLst>
                <a:path w="59" h="4">
                  <a:moveTo>
                    <a:pt x="59" y="0"/>
                  </a:moveTo>
                  <a:cubicBezTo>
                    <a:pt x="0" y="0"/>
                    <a:pt x="0" y="0"/>
                    <a:pt x="0" y="0"/>
                  </a:cubicBezTo>
                  <a:cubicBezTo>
                    <a:pt x="0" y="0"/>
                    <a:pt x="0" y="0"/>
                    <a:pt x="0" y="0"/>
                  </a:cubicBezTo>
                  <a:cubicBezTo>
                    <a:pt x="11" y="4"/>
                    <a:pt x="11" y="4"/>
                    <a:pt x="11" y="4"/>
                  </a:cubicBezTo>
                  <a:cubicBezTo>
                    <a:pt x="59" y="4"/>
                    <a:pt x="59" y="4"/>
                    <a:pt x="59" y="4"/>
                  </a:cubicBezTo>
                  <a:cubicBezTo>
                    <a:pt x="59" y="0"/>
                    <a:pt x="59" y="0"/>
                    <a:pt x="59"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21">
              <a:extLst>
                <a:ext uri="{FF2B5EF4-FFF2-40B4-BE49-F238E27FC236}">
                  <a16:creationId xmlns:a16="http://schemas.microsoft.com/office/drawing/2014/main" id="{388976C4-BDAA-4BCD-A7B7-FBAB3067A71B}"/>
                </a:ext>
              </a:extLst>
            </p:cNvPr>
            <p:cNvSpPr>
              <a:spLocks/>
            </p:cNvSpPr>
            <p:nvPr/>
          </p:nvSpPr>
          <p:spPr bwMode="auto">
            <a:xfrm>
              <a:off x="2613" y="1560"/>
              <a:ext cx="12" cy="5"/>
            </a:xfrm>
            <a:custGeom>
              <a:avLst/>
              <a:gdLst>
                <a:gd name="T0" fmla="*/ 12 w 12"/>
                <a:gd name="T1" fmla="*/ 0 h 5"/>
                <a:gd name="T2" fmla="*/ 0 w 12"/>
                <a:gd name="T3" fmla="*/ 0 h 5"/>
                <a:gd name="T4" fmla="*/ 12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0"/>
                  </a:lnTo>
                  <a:lnTo>
                    <a:pt x="12" y="5"/>
                  </a:lnTo>
                  <a:lnTo>
                    <a:pt x="12"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22">
              <a:extLst>
                <a:ext uri="{FF2B5EF4-FFF2-40B4-BE49-F238E27FC236}">
                  <a16:creationId xmlns:a16="http://schemas.microsoft.com/office/drawing/2014/main" id="{A7560271-7762-48D6-A99F-AF2F6E6DC52E}"/>
                </a:ext>
              </a:extLst>
            </p:cNvPr>
            <p:cNvSpPr>
              <a:spLocks/>
            </p:cNvSpPr>
            <p:nvPr/>
          </p:nvSpPr>
          <p:spPr bwMode="auto">
            <a:xfrm>
              <a:off x="2613" y="1560"/>
              <a:ext cx="12" cy="5"/>
            </a:xfrm>
            <a:custGeom>
              <a:avLst/>
              <a:gdLst>
                <a:gd name="T0" fmla="*/ 12 w 12"/>
                <a:gd name="T1" fmla="*/ 0 h 5"/>
                <a:gd name="T2" fmla="*/ 0 w 12"/>
                <a:gd name="T3" fmla="*/ 0 h 5"/>
                <a:gd name="T4" fmla="*/ 12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0"/>
                  </a:lnTo>
                  <a:lnTo>
                    <a:pt x="12"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23">
              <a:extLst>
                <a:ext uri="{FF2B5EF4-FFF2-40B4-BE49-F238E27FC236}">
                  <a16:creationId xmlns:a16="http://schemas.microsoft.com/office/drawing/2014/main" id="{725B5DEC-822A-4CCB-BC5E-12B806EE43E6}"/>
                </a:ext>
              </a:extLst>
            </p:cNvPr>
            <p:cNvSpPr>
              <a:spLocks/>
            </p:cNvSpPr>
            <p:nvPr/>
          </p:nvSpPr>
          <p:spPr bwMode="auto">
            <a:xfrm>
              <a:off x="2706" y="1392"/>
              <a:ext cx="121" cy="57"/>
            </a:xfrm>
            <a:custGeom>
              <a:avLst/>
              <a:gdLst>
                <a:gd name="T0" fmla="*/ 0 w 121"/>
                <a:gd name="T1" fmla="*/ 0 h 57"/>
                <a:gd name="T2" fmla="*/ 0 w 121"/>
                <a:gd name="T3" fmla="*/ 12 h 57"/>
                <a:gd name="T4" fmla="*/ 121 w 121"/>
                <a:gd name="T5" fmla="*/ 57 h 57"/>
                <a:gd name="T6" fmla="*/ 121 w 121"/>
                <a:gd name="T7" fmla="*/ 42 h 57"/>
                <a:gd name="T8" fmla="*/ 0 w 121"/>
                <a:gd name="T9" fmla="*/ 0 h 57"/>
              </a:gdLst>
              <a:ahLst/>
              <a:cxnLst>
                <a:cxn ang="0">
                  <a:pos x="T0" y="T1"/>
                </a:cxn>
                <a:cxn ang="0">
                  <a:pos x="T2" y="T3"/>
                </a:cxn>
                <a:cxn ang="0">
                  <a:pos x="T4" y="T5"/>
                </a:cxn>
                <a:cxn ang="0">
                  <a:pos x="T6" y="T7"/>
                </a:cxn>
                <a:cxn ang="0">
                  <a:pos x="T8" y="T9"/>
                </a:cxn>
              </a:cxnLst>
              <a:rect l="0" t="0" r="r" b="b"/>
              <a:pathLst>
                <a:path w="121" h="57">
                  <a:moveTo>
                    <a:pt x="0" y="0"/>
                  </a:moveTo>
                  <a:lnTo>
                    <a:pt x="0" y="12"/>
                  </a:lnTo>
                  <a:lnTo>
                    <a:pt x="121" y="57"/>
                  </a:lnTo>
                  <a:lnTo>
                    <a:pt x="121" y="42"/>
                  </a:lnTo>
                  <a:lnTo>
                    <a:pt x="0"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24">
              <a:extLst>
                <a:ext uri="{FF2B5EF4-FFF2-40B4-BE49-F238E27FC236}">
                  <a16:creationId xmlns:a16="http://schemas.microsoft.com/office/drawing/2014/main" id="{FD1C8DCA-6AE7-4529-8697-9F59327751C1}"/>
                </a:ext>
              </a:extLst>
            </p:cNvPr>
            <p:cNvSpPr>
              <a:spLocks/>
            </p:cNvSpPr>
            <p:nvPr/>
          </p:nvSpPr>
          <p:spPr bwMode="auto">
            <a:xfrm>
              <a:off x="2706" y="1392"/>
              <a:ext cx="121" cy="57"/>
            </a:xfrm>
            <a:custGeom>
              <a:avLst/>
              <a:gdLst>
                <a:gd name="T0" fmla="*/ 0 w 121"/>
                <a:gd name="T1" fmla="*/ 0 h 57"/>
                <a:gd name="T2" fmla="*/ 0 w 121"/>
                <a:gd name="T3" fmla="*/ 12 h 57"/>
                <a:gd name="T4" fmla="*/ 121 w 121"/>
                <a:gd name="T5" fmla="*/ 57 h 57"/>
                <a:gd name="T6" fmla="*/ 121 w 121"/>
                <a:gd name="T7" fmla="*/ 42 h 57"/>
                <a:gd name="T8" fmla="*/ 0 w 121"/>
                <a:gd name="T9" fmla="*/ 0 h 57"/>
              </a:gdLst>
              <a:ahLst/>
              <a:cxnLst>
                <a:cxn ang="0">
                  <a:pos x="T0" y="T1"/>
                </a:cxn>
                <a:cxn ang="0">
                  <a:pos x="T2" y="T3"/>
                </a:cxn>
                <a:cxn ang="0">
                  <a:pos x="T4" y="T5"/>
                </a:cxn>
                <a:cxn ang="0">
                  <a:pos x="T6" y="T7"/>
                </a:cxn>
                <a:cxn ang="0">
                  <a:pos x="T8" y="T9"/>
                </a:cxn>
              </a:cxnLst>
              <a:rect l="0" t="0" r="r" b="b"/>
              <a:pathLst>
                <a:path w="121" h="57">
                  <a:moveTo>
                    <a:pt x="0" y="0"/>
                  </a:moveTo>
                  <a:lnTo>
                    <a:pt x="0" y="12"/>
                  </a:lnTo>
                  <a:lnTo>
                    <a:pt x="121" y="57"/>
                  </a:lnTo>
                  <a:lnTo>
                    <a:pt x="121" y="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25">
              <a:extLst>
                <a:ext uri="{FF2B5EF4-FFF2-40B4-BE49-F238E27FC236}">
                  <a16:creationId xmlns:a16="http://schemas.microsoft.com/office/drawing/2014/main" id="{278DF736-C288-4AB8-A3AF-51B898CF60ED}"/>
                </a:ext>
              </a:extLst>
            </p:cNvPr>
            <p:cNvSpPr>
              <a:spLocks noEditPoints="1"/>
            </p:cNvSpPr>
            <p:nvPr/>
          </p:nvSpPr>
          <p:spPr bwMode="auto">
            <a:xfrm>
              <a:off x="2525" y="1328"/>
              <a:ext cx="181" cy="76"/>
            </a:xfrm>
            <a:custGeom>
              <a:avLst/>
              <a:gdLst>
                <a:gd name="T0" fmla="*/ 18 w 76"/>
                <a:gd name="T1" fmla="*/ 6 h 32"/>
                <a:gd name="T2" fmla="*/ 3 w 76"/>
                <a:gd name="T3" fmla="*/ 6 h 32"/>
                <a:gd name="T4" fmla="*/ 76 w 76"/>
                <a:gd name="T5" fmla="*/ 32 h 32"/>
                <a:gd name="T6" fmla="*/ 76 w 76"/>
                <a:gd name="T7" fmla="*/ 27 h 32"/>
                <a:gd name="T8" fmla="*/ 18 w 76"/>
                <a:gd name="T9" fmla="*/ 6 h 32"/>
                <a:gd name="T10" fmla="*/ 2 w 76"/>
                <a:gd name="T11" fmla="*/ 0 h 32"/>
                <a:gd name="T12" fmla="*/ 0 w 76"/>
                <a:gd name="T13" fmla="*/ 2 h 32"/>
                <a:gd name="T14" fmla="*/ 7 w 76"/>
                <a:gd name="T15" fmla="*/ 2 h 32"/>
                <a:gd name="T16" fmla="*/ 2 w 76"/>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32">
                  <a:moveTo>
                    <a:pt x="18" y="6"/>
                  </a:moveTo>
                  <a:cubicBezTo>
                    <a:pt x="3" y="6"/>
                    <a:pt x="3" y="6"/>
                    <a:pt x="3" y="6"/>
                  </a:cubicBezTo>
                  <a:cubicBezTo>
                    <a:pt x="76" y="32"/>
                    <a:pt x="76" y="32"/>
                    <a:pt x="76" y="32"/>
                  </a:cubicBezTo>
                  <a:cubicBezTo>
                    <a:pt x="76" y="27"/>
                    <a:pt x="76" y="27"/>
                    <a:pt x="76" y="27"/>
                  </a:cubicBezTo>
                  <a:cubicBezTo>
                    <a:pt x="18" y="6"/>
                    <a:pt x="18" y="6"/>
                    <a:pt x="18" y="6"/>
                  </a:cubicBezTo>
                  <a:moveTo>
                    <a:pt x="2" y="0"/>
                  </a:moveTo>
                  <a:cubicBezTo>
                    <a:pt x="1" y="1"/>
                    <a:pt x="1" y="1"/>
                    <a:pt x="0" y="2"/>
                  </a:cubicBezTo>
                  <a:cubicBezTo>
                    <a:pt x="7" y="2"/>
                    <a:pt x="7" y="2"/>
                    <a:pt x="7" y="2"/>
                  </a:cubicBezTo>
                  <a:cubicBezTo>
                    <a:pt x="2" y="0"/>
                    <a:pt x="2" y="0"/>
                    <a:pt x="2"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26">
              <a:extLst>
                <a:ext uri="{FF2B5EF4-FFF2-40B4-BE49-F238E27FC236}">
                  <a16:creationId xmlns:a16="http://schemas.microsoft.com/office/drawing/2014/main" id="{0F30C38E-7BA5-4210-BC4F-24FD53335B78}"/>
                </a:ext>
              </a:extLst>
            </p:cNvPr>
            <p:cNvSpPr>
              <a:spLocks noEditPoints="1"/>
            </p:cNvSpPr>
            <p:nvPr/>
          </p:nvSpPr>
          <p:spPr bwMode="auto">
            <a:xfrm>
              <a:off x="2827" y="1434"/>
              <a:ext cx="308" cy="124"/>
            </a:xfrm>
            <a:custGeom>
              <a:avLst/>
              <a:gdLst>
                <a:gd name="T0" fmla="*/ 93 w 130"/>
                <a:gd name="T1" fmla="*/ 33 h 52"/>
                <a:gd name="T2" fmla="*/ 93 w 130"/>
                <a:gd name="T3" fmla="*/ 39 h 52"/>
                <a:gd name="T4" fmla="*/ 130 w 130"/>
                <a:gd name="T5" fmla="*/ 52 h 52"/>
                <a:gd name="T6" fmla="*/ 130 w 130"/>
                <a:gd name="T7" fmla="*/ 47 h 52"/>
                <a:gd name="T8" fmla="*/ 93 w 130"/>
                <a:gd name="T9" fmla="*/ 33 h 52"/>
                <a:gd name="T10" fmla="*/ 0 w 130"/>
                <a:gd name="T11" fmla="*/ 0 h 52"/>
                <a:gd name="T12" fmla="*/ 0 w 130"/>
                <a:gd name="T13" fmla="*/ 6 h 52"/>
                <a:gd name="T14" fmla="*/ 91 w 130"/>
                <a:gd name="T15" fmla="*/ 38 h 52"/>
                <a:gd name="T16" fmla="*/ 91 w 130"/>
                <a:gd name="T17" fmla="*/ 33 h 52"/>
                <a:gd name="T18" fmla="*/ 81 w 130"/>
                <a:gd name="T19" fmla="*/ 29 h 52"/>
                <a:gd name="T20" fmla="*/ 78 w 130"/>
                <a:gd name="T21" fmla="*/ 28 h 52"/>
                <a:gd name="T22" fmla="*/ 78 w 130"/>
                <a:gd name="T23" fmla="*/ 28 h 52"/>
                <a:gd name="T24" fmla="*/ 0 w 130"/>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52">
                  <a:moveTo>
                    <a:pt x="93" y="33"/>
                  </a:moveTo>
                  <a:cubicBezTo>
                    <a:pt x="93" y="39"/>
                    <a:pt x="93" y="39"/>
                    <a:pt x="93" y="39"/>
                  </a:cubicBezTo>
                  <a:cubicBezTo>
                    <a:pt x="130" y="52"/>
                    <a:pt x="130" y="52"/>
                    <a:pt x="130" y="52"/>
                  </a:cubicBezTo>
                  <a:cubicBezTo>
                    <a:pt x="130" y="47"/>
                    <a:pt x="130" y="47"/>
                    <a:pt x="130" y="47"/>
                  </a:cubicBezTo>
                  <a:cubicBezTo>
                    <a:pt x="93" y="33"/>
                    <a:pt x="93" y="33"/>
                    <a:pt x="93" y="33"/>
                  </a:cubicBezTo>
                  <a:moveTo>
                    <a:pt x="0" y="0"/>
                  </a:moveTo>
                  <a:cubicBezTo>
                    <a:pt x="0" y="6"/>
                    <a:pt x="0" y="6"/>
                    <a:pt x="0" y="6"/>
                  </a:cubicBezTo>
                  <a:cubicBezTo>
                    <a:pt x="91" y="38"/>
                    <a:pt x="91" y="38"/>
                    <a:pt x="91" y="38"/>
                  </a:cubicBezTo>
                  <a:cubicBezTo>
                    <a:pt x="91" y="33"/>
                    <a:pt x="91" y="33"/>
                    <a:pt x="91" y="33"/>
                  </a:cubicBezTo>
                  <a:cubicBezTo>
                    <a:pt x="81" y="29"/>
                    <a:pt x="81" y="29"/>
                    <a:pt x="81" y="29"/>
                  </a:cubicBezTo>
                  <a:cubicBezTo>
                    <a:pt x="80" y="29"/>
                    <a:pt x="79" y="29"/>
                    <a:pt x="78" y="28"/>
                  </a:cubicBezTo>
                  <a:cubicBezTo>
                    <a:pt x="78" y="28"/>
                    <a:pt x="78" y="28"/>
                    <a:pt x="78" y="28"/>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27">
              <a:extLst>
                <a:ext uri="{FF2B5EF4-FFF2-40B4-BE49-F238E27FC236}">
                  <a16:creationId xmlns:a16="http://schemas.microsoft.com/office/drawing/2014/main" id="{763DA4DA-5895-4512-98B1-E1E55D27015F}"/>
                </a:ext>
              </a:extLst>
            </p:cNvPr>
            <p:cNvSpPr>
              <a:spLocks/>
            </p:cNvSpPr>
            <p:nvPr/>
          </p:nvSpPr>
          <p:spPr bwMode="auto">
            <a:xfrm>
              <a:off x="3135" y="1546"/>
              <a:ext cx="29" cy="21"/>
            </a:xfrm>
            <a:custGeom>
              <a:avLst/>
              <a:gdLst>
                <a:gd name="T0" fmla="*/ 0 w 12"/>
                <a:gd name="T1" fmla="*/ 0 h 9"/>
                <a:gd name="T2" fmla="*/ 0 w 12"/>
                <a:gd name="T3" fmla="*/ 5 h 9"/>
                <a:gd name="T4" fmla="*/ 11 w 12"/>
                <a:gd name="T5" fmla="*/ 9 h 9"/>
                <a:gd name="T6" fmla="*/ 12 w 12"/>
                <a:gd name="T7" fmla="*/ 4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cubicBezTo>
                    <a:pt x="0" y="5"/>
                    <a:pt x="0" y="5"/>
                    <a:pt x="0" y="5"/>
                  </a:cubicBezTo>
                  <a:cubicBezTo>
                    <a:pt x="11" y="9"/>
                    <a:pt x="11" y="9"/>
                    <a:pt x="11" y="9"/>
                  </a:cubicBezTo>
                  <a:cubicBezTo>
                    <a:pt x="11" y="7"/>
                    <a:pt x="11" y="6"/>
                    <a:pt x="12" y="4"/>
                  </a:cubicBezTo>
                  <a:cubicBezTo>
                    <a:pt x="0" y="0"/>
                    <a:pt x="0" y="0"/>
                    <a:pt x="0" y="0"/>
                  </a:cubicBezTo>
                </a:path>
              </a:pathLst>
            </a:custGeom>
            <a:solidFill>
              <a:srgbClr val="F7D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28">
              <a:extLst>
                <a:ext uri="{FF2B5EF4-FFF2-40B4-BE49-F238E27FC236}">
                  <a16:creationId xmlns:a16="http://schemas.microsoft.com/office/drawing/2014/main" id="{8EE9AD73-7947-4AB4-8794-C402534AD032}"/>
                </a:ext>
              </a:extLst>
            </p:cNvPr>
            <p:cNvSpPr>
              <a:spLocks/>
            </p:cNvSpPr>
            <p:nvPr/>
          </p:nvSpPr>
          <p:spPr bwMode="auto">
            <a:xfrm>
              <a:off x="3043" y="1513"/>
              <a:ext cx="4" cy="14"/>
            </a:xfrm>
            <a:custGeom>
              <a:avLst/>
              <a:gdLst>
                <a:gd name="T0" fmla="*/ 0 w 4"/>
                <a:gd name="T1" fmla="*/ 0 h 14"/>
                <a:gd name="T2" fmla="*/ 0 w 4"/>
                <a:gd name="T3" fmla="*/ 12 h 14"/>
                <a:gd name="T4" fmla="*/ 4 w 4"/>
                <a:gd name="T5" fmla="*/ 14 h 14"/>
                <a:gd name="T6" fmla="*/ 4 w 4"/>
                <a:gd name="T7" fmla="*/ 0 h 14"/>
                <a:gd name="T8" fmla="*/ 0 w 4"/>
                <a:gd name="T9" fmla="*/ 0 h 14"/>
              </a:gdLst>
              <a:ahLst/>
              <a:cxnLst>
                <a:cxn ang="0">
                  <a:pos x="T0" y="T1"/>
                </a:cxn>
                <a:cxn ang="0">
                  <a:pos x="T2" y="T3"/>
                </a:cxn>
                <a:cxn ang="0">
                  <a:pos x="T4" y="T5"/>
                </a:cxn>
                <a:cxn ang="0">
                  <a:pos x="T6" y="T7"/>
                </a:cxn>
                <a:cxn ang="0">
                  <a:pos x="T8" y="T9"/>
                </a:cxn>
              </a:cxnLst>
              <a:rect l="0" t="0" r="r" b="b"/>
              <a:pathLst>
                <a:path w="4" h="14">
                  <a:moveTo>
                    <a:pt x="0" y="0"/>
                  </a:moveTo>
                  <a:lnTo>
                    <a:pt x="0" y="12"/>
                  </a:lnTo>
                  <a:lnTo>
                    <a:pt x="4" y="14"/>
                  </a:lnTo>
                  <a:lnTo>
                    <a:pt x="4" y="0"/>
                  </a:lnTo>
                  <a:lnTo>
                    <a:pt x="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29">
              <a:extLst>
                <a:ext uri="{FF2B5EF4-FFF2-40B4-BE49-F238E27FC236}">
                  <a16:creationId xmlns:a16="http://schemas.microsoft.com/office/drawing/2014/main" id="{BBBB932D-8732-43CC-9ECA-B6FA86732304}"/>
                </a:ext>
              </a:extLst>
            </p:cNvPr>
            <p:cNvSpPr>
              <a:spLocks/>
            </p:cNvSpPr>
            <p:nvPr/>
          </p:nvSpPr>
          <p:spPr bwMode="auto">
            <a:xfrm>
              <a:off x="3043" y="1513"/>
              <a:ext cx="4" cy="14"/>
            </a:xfrm>
            <a:custGeom>
              <a:avLst/>
              <a:gdLst>
                <a:gd name="T0" fmla="*/ 0 w 4"/>
                <a:gd name="T1" fmla="*/ 0 h 14"/>
                <a:gd name="T2" fmla="*/ 0 w 4"/>
                <a:gd name="T3" fmla="*/ 12 h 14"/>
                <a:gd name="T4" fmla="*/ 4 w 4"/>
                <a:gd name="T5" fmla="*/ 14 h 14"/>
                <a:gd name="T6" fmla="*/ 4 w 4"/>
                <a:gd name="T7" fmla="*/ 0 h 14"/>
                <a:gd name="T8" fmla="*/ 0 w 4"/>
                <a:gd name="T9" fmla="*/ 0 h 14"/>
              </a:gdLst>
              <a:ahLst/>
              <a:cxnLst>
                <a:cxn ang="0">
                  <a:pos x="T0" y="T1"/>
                </a:cxn>
                <a:cxn ang="0">
                  <a:pos x="T2" y="T3"/>
                </a:cxn>
                <a:cxn ang="0">
                  <a:pos x="T4" y="T5"/>
                </a:cxn>
                <a:cxn ang="0">
                  <a:pos x="T6" y="T7"/>
                </a:cxn>
                <a:cxn ang="0">
                  <a:pos x="T8" y="T9"/>
                </a:cxn>
              </a:cxnLst>
              <a:rect l="0" t="0" r="r" b="b"/>
              <a:pathLst>
                <a:path w="4" h="14">
                  <a:moveTo>
                    <a:pt x="0" y="0"/>
                  </a:moveTo>
                  <a:lnTo>
                    <a:pt x="0" y="12"/>
                  </a:lnTo>
                  <a:lnTo>
                    <a:pt x="4" y="1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30">
              <a:extLst>
                <a:ext uri="{FF2B5EF4-FFF2-40B4-BE49-F238E27FC236}">
                  <a16:creationId xmlns:a16="http://schemas.microsoft.com/office/drawing/2014/main" id="{D3DF9F55-6425-4023-941B-9B148E7829D7}"/>
                </a:ext>
              </a:extLst>
            </p:cNvPr>
            <p:cNvSpPr>
              <a:spLocks/>
            </p:cNvSpPr>
            <p:nvPr/>
          </p:nvSpPr>
          <p:spPr bwMode="auto">
            <a:xfrm>
              <a:off x="3012" y="1501"/>
              <a:ext cx="7" cy="2"/>
            </a:xfrm>
            <a:custGeom>
              <a:avLst/>
              <a:gdLst>
                <a:gd name="T0" fmla="*/ 0 w 3"/>
                <a:gd name="T1" fmla="*/ 0 h 1"/>
                <a:gd name="T2" fmla="*/ 0 w 3"/>
                <a:gd name="T3" fmla="*/ 0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cubicBezTo>
                    <a:pt x="0" y="0"/>
                    <a:pt x="0" y="0"/>
                    <a:pt x="0" y="0"/>
                  </a:cubicBezTo>
                  <a:cubicBezTo>
                    <a:pt x="1" y="1"/>
                    <a:pt x="2" y="1"/>
                    <a:pt x="3" y="1"/>
                  </a:cubicBezTo>
                  <a:cubicBezTo>
                    <a:pt x="0" y="0"/>
                    <a:pt x="0" y="0"/>
                    <a:pt x="0"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31">
              <a:extLst>
                <a:ext uri="{FF2B5EF4-FFF2-40B4-BE49-F238E27FC236}">
                  <a16:creationId xmlns:a16="http://schemas.microsoft.com/office/drawing/2014/main" id="{04932A99-D29F-4F3F-B103-D95BCB052F69}"/>
                </a:ext>
              </a:extLst>
            </p:cNvPr>
            <p:cNvSpPr>
              <a:spLocks/>
            </p:cNvSpPr>
            <p:nvPr/>
          </p:nvSpPr>
          <p:spPr bwMode="auto">
            <a:xfrm>
              <a:off x="2523" y="1332"/>
              <a:ext cx="45" cy="10"/>
            </a:xfrm>
            <a:custGeom>
              <a:avLst/>
              <a:gdLst>
                <a:gd name="T0" fmla="*/ 8 w 19"/>
                <a:gd name="T1" fmla="*/ 0 h 4"/>
                <a:gd name="T2" fmla="*/ 1 w 19"/>
                <a:gd name="T3" fmla="*/ 0 h 4"/>
                <a:gd name="T4" fmla="*/ 0 w 19"/>
                <a:gd name="T5" fmla="*/ 3 h 4"/>
                <a:gd name="T6" fmla="*/ 4 w 19"/>
                <a:gd name="T7" fmla="*/ 4 h 4"/>
                <a:gd name="T8" fmla="*/ 19 w 19"/>
                <a:gd name="T9" fmla="*/ 4 h 4"/>
                <a:gd name="T10" fmla="*/ 8 w 19"/>
                <a:gd name="T11" fmla="*/ 0 h 4"/>
              </a:gdLst>
              <a:ahLst/>
              <a:cxnLst>
                <a:cxn ang="0">
                  <a:pos x="T0" y="T1"/>
                </a:cxn>
                <a:cxn ang="0">
                  <a:pos x="T2" y="T3"/>
                </a:cxn>
                <a:cxn ang="0">
                  <a:pos x="T4" y="T5"/>
                </a:cxn>
                <a:cxn ang="0">
                  <a:pos x="T6" y="T7"/>
                </a:cxn>
                <a:cxn ang="0">
                  <a:pos x="T8" y="T9"/>
                </a:cxn>
                <a:cxn ang="0">
                  <a:pos x="T10" y="T11"/>
                </a:cxn>
              </a:cxnLst>
              <a:rect l="0" t="0" r="r" b="b"/>
              <a:pathLst>
                <a:path w="19" h="4">
                  <a:moveTo>
                    <a:pt x="8" y="0"/>
                  </a:moveTo>
                  <a:cubicBezTo>
                    <a:pt x="1" y="0"/>
                    <a:pt x="1" y="0"/>
                    <a:pt x="1" y="0"/>
                  </a:cubicBezTo>
                  <a:cubicBezTo>
                    <a:pt x="1" y="1"/>
                    <a:pt x="1" y="2"/>
                    <a:pt x="0" y="3"/>
                  </a:cubicBezTo>
                  <a:cubicBezTo>
                    <a:pt x="4" y="4"/>
                    <a:pt x="4" y="4"/>
                    <a:pt x="4" y="4"/>
                  </a:cubicBezTo>
                  <a:cubicBezTo>
                    <a:pt x="19" y="4"/>
                    <a:pt x="19" y="4"/>
                    <a:pt x="19" y="4"/>
                  </a:cubicBezTo>
                  <a:cubicBezTo>
                    <a:pt x="8" y="0"/>
                    <a:pt x="8" y="0"/>
                    <a:pt x="8" y="0"/>
                  </a:cubicBezTo>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32">
              <a:extLst>
                <a:ext uri="{FF2B5EF4-FFF2-40B4-BE49-F238E27FC236}">
                  <a16:creationId xmlns:a16="http://schemas.microsoft.com/office/drawing/2014/main" id="{0EA43BE6-3662-422F-9E7E-C5FA80829C3E}"/>
                </a:ext>
              </a:extLst>
            </p:cNvPr>
            <p:cNvSpPr>
              <a:spLocks/>
            </p:cNvSpPr>
            <p:nvPr/>
          </p:nvSpPr>
          <p:spPr bwMode="auto">
            <a:xfrm>
              <a:off x="2789" y="1154"/>
              <a:ext cx="38" cy="14"/>
            </a:xfrm>
            <a:custGeom>
              <a:avLst/>
              <a:gdLst>
                <a:gd name="T0" fmla="*/ 13 w 16"/>
                <a:gd name="T1" fmla="*/ 0 h 6"/>
                <a:gd name="T2" fmla="*/ 0 w 16"/>
                <a:gd name="T3" fmla="*/ 1 h 6"/>
                <a:gd name="T4" fmla="*/ 16 w 16"/>
                <a:gd name="T5" fmla="*/ 6 h 6"/>
                <a:gd name="T6" fmla="*/ 16 w 16"/>
                <a:gd name="T7" fmla="*/ 1 h 6"/>
                <a:gd name="T8" fmla="*/ 13 w 16"/>
                <a:gd name="T9" fmla="*/ 0 h 6"/>
              </a:gdLst>
              <a:ahLst/>
              <a:cxnLst>
                <a:cxn ang="0">
                  <a:pos x="T0" y="T1"/>
                </a:cxn>
                <a:cxn ang="0">
                  <a:pos x="T2" y="T3"/>
                </a:cxn>
                <a:cxn ang="0">
                  <a:pos x="T4" y="T5"/>
                </a:cxn>
                <a:cxn ang="0">
                  <a:pos x="T6" y="T7"/>
                </a:cxn>
                <a:cxn ang="0">
                  <a:pos x="T8" y="T9"/>
                </a:cxn>
              </a:cxnLst>
              <a:rect l="0" t="0" r="r" b="b"/>
              <a:pathLst>
                <a:path w="16" h="6">
                  <a:moveTo>
                    <a:pt x="13" y="0"/>
                  </a:moveTo>
                  <a:cubicBezTo>
                    <a:pt x="9" y="0"/>
                    <a:pt x="4" y="0"/>
                    <a:pt x="0" y="1"/>
                  </a:cubicBezTo>
                  <a:cubicBezTo>
                    <a:pt x="16" y="6"/>
                    <a:pt x="16" y="6"/>
                    <a:pt x="16" y="6"/>
                  </a:cubicBezTo>
                  <a:cubicBezTo>
                    <a:pt x="16" y="1"/>
                    <a:pt x="16" y="1"/>
                    <a:pt x="16" y="1"/>
                  </a:cubicBezTo>
                  <a:cubicBezTo>
                    <a:pt x="13" y="0"/>
                    <a:pt x="13" y="0"/>
                    <a:pt x="13" y="0"/>
                  </a:cubicBezTo>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33">
              <a:extLst>
                <a:ext uri="{FF2B5EF4-FFF2-40B4-BE49-F238E27FC236}">
                  <a16:creationId xmlns:a16="http://schemas.microsoft.com/office/drawing/2014/main" id="{C1DD262A-F35D-4E08-9497-68C93E765FE6}"/>
                </a:ext>
              </a:extLst>
            </p:cNvPr>
            <p:cNvSpPr>
              <a:spLocks/>
            </p:cNvSpPr>
            <p:nvPr/>
          </p:nvSpPr>
          <p:spPr bwMode="auto">
            <a:xfrm>
              <a:off x="2827" y="1157"/>
              <a:ext cx="244" cy="99"/>
            </a:xfrm>
            <a:custGeom>
              <a:avLst/>
              <a:gdLst>
                <a:gd name="T0" fmla="*/ 0 w 103"/>
                <a:gd name="T1" fmla="*/ 0 h 42"/>
                <a:gd name="T2" fmla="*/ 0 w 103"/>
                <a:gd name="T3" fmla="*/ 5 h 42"/>
                <a:gd name="T4" fmla="*/ 103 w 103"/>
                <a:gd name="T5" fmla="*/ 42 h 42"/>
                <a:gd name="T6" fmla="*/ 101 w 103"/>
                <a:gd name="T7" fmla="*/ 40 h 42"/>
                <a:gd name="T8" fmla="*/ 95 w 103"/>
                <a:gd name="T9" fmla="*/ 34 h 42"/>
                <a:gd name="T10" fmla="*/ 94 w 103"/>
                <a:gd name="T11" fmla="*/ 33 h 42"/>
                <a:gd name="T12" fmla="*/ 0 w 10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03" h="42">
                  <a:moveTo>
                    <a:pt x="0" y="0"/>
                  </a:moveTo>
                  <a:cubicBezTo>
                    <a:pt x="0" y="5"/>
                    <a:pt x="0" y="5"/>
                    <a:pt x="0" y="5"/>
                  </a:cubicBezTo>
                  <a:cubicBezTo>
                    <a:pt x="103" y="42"/>
                    <a:pt x="103" y="42"/>
                    <a:pt x="103" y="42"/>
                  </a:cubicBezTo>
                  <a:cubicBezTo>
                    <a:pt x="102" y="41"/>
                    <a:pt x="102" y="41"/>
                    <a:pt x="101" y="40"/>
                  </a:cubicBezTo>
                  <a:cubicBezTo>
                    <a:pt x="99" y="38"/>
                    <a:pt x="97" y="36"/>
                    <a:pt x="95" y="34"/>
                  </a:cubicBezTo>
                  <a:cubicBezTo>
                    <a:pt x="95" y="34"/>
                    <a:pt x="94" y="34"/>
                    <a:pt x="94" y="33"/>
                  </a:cubicBezTo>
                  <a:cubicBezTo>
                    <a:pt x="0" y="0"/>
                    <a:pt x="0" y="0"/>
                    <a:pt x="0" y="0"/>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34">
              <a:extLst>
                <a:ext uri="{FF2B5EF4-FFF2-40B4-BE49-F238E27FC236}">
                  <a16:creationId xmlns:a16="http://schemas.microsoft.com/office/drawing/2014/main" id="{3EECDEAF-B905-41B1-BAC5-22530B675852}"/>
                </a:ext>
              </a:extLst>
            </p:cNvPr>
            <p:cNvSpPr>
              <a:spLocks/>
            </p:cNvSpPr>
            <p:nvPr/>
          </p:nvSpPr>
          <p:spPr bwMode="auto">
            <a:xfrm>
              <a:off x="3052" y="1237"/>
              <a:ext cx="14" cy="15"/>
            </a:xfrm>
            <a:custGeom>
              <a:avLst/>
              <a:gdLst>
                <a:gd name="T0" fmla="*/ 0 w 6"/>
                <a:gd name="T1" fmla="*/ 0 h 6"/>
                <a:gd name="T2" fmla="*/ 6 w 6"/>
                <a:gd name="T3" fmla="*/ 6 h 6"/>
                <a:gd name="T4" fmla="*/ 6 w 6"/>
                <a:gd name="T5" fmla="*/ 6 h 6"/>
                <a:gd name="T6" fmla="*/ 0 w 6"/>
                <a:gd name="T7" fmla="*/ 0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2"/>
                    <a:pt x="4" y="4"/>
                    <a:pt x="6" y="6"/>
                  </a:cubicBezTo>
                  <a:cubicBezTo>
                    <a:pt x="6" y="6"/>
                    <a:pt x="6" y="6"/>
                    <a:pt x="6" y="6"/>
                  </a:cubicBezTo>
                  <a:cubicBezTo>
                    <a:pt x="4" y="4"/>
                    <a:pt x="2" y="2"/>
                    <a:pt x="0" y="0"/>
                  </a:cubicBezTo>
                  <a:cubicBezTo>
                    <a:pt x="0" y="0"/>
                    <a:pt x="0" y="0"/>
                    <a:pt x="0" y="0"/>
                  </a:cubicBezTo>
                </a:path>
              </a:pathLst>
            </a:custGeom>
            <a:solidFill>
              <a:srgbClr val="757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35">
              <a:extLst>
                <a:ext uri="{FF2B5EF4-FFF2-40B4-BE49-F238E27FC236}">
                  <a16:creationId xmlns:a16="http://schemas.microsoft.com/office/drawing/2014/main" id="{FC6BB443-EE45-418D-ADEB-47D979FDCD60}"/>
                </a:ext>
              </a:extLst>
            </p:cNvPr>
            <p:cNvSpPr>
              <a:spLocks/>
            </p:cNvSpPr>
            <p:nvPr/>
          </p:nvSpPr>
          <p:spPr bwMode="auto">
            <a:xfrm>
              <a:off x="2613" y="1192"/>
              <a:ext cx="418" cy="126"/>
            </a:xfrm>
            <a:custGeom>
              <a:avLst/>
              <a:gdLst>
                <a:gd name="T0" fmla="*/ 20 w 176"/>
                <a:gd name="T1" fmla="*/ 49 h 53"/>
                <a:gd name="T2" fmla="*/ 20 w 176"/>
                <a:gd name="T3" fmla="*/ 49 h 53"/>
                <a:gd name="T4" fmla="*/ 20 w 176"/>
                <a:gd name="T5" fmla="*/ 49 h 53"/>
                <a:gd name="T6" fmla="*/ 25 w 176"/>
                <a:gd name="T7" fmla="*/ 46 h 53"/>
                <a:gd name="T8" fmla="*/ 46 w 176"/>
                <a:gd name="T9" fmla="*/ 34 h 53"/>
                <a:gd name="T10" fmla="*/ 49 w 176"/>
                <a:gd name="T11" fmla="*/ 33 h 53"/>
                <a:gd name="T12" fmla="*/ 49 w 176"/>
                <a:gd name="T13" fmla="*/ 33 h 53"/>
                <a:gd name="T14" fmla="*/ 51 w 176"/>
                <a:gd name="T15" fmla="*/ 33 h 53"/>
                <a:gd name="T16" fmla="*/ 58 w 176"/>
                <a:gd name="T17" fmla="*/ 30 h 53"/>
                <a:gd name="T18" fmla="*/ 75 w 176"/>
                <a:gd name="T19" fmla="*/ 26 h 53"/>
                <a:gd name="T20" fmla="*/ 79 w 176"/>
                <a:gd name="T21" fmla="*/ 25 h 53"/>
                <a:gd name="T22" fmla="*/ 79 w 176"/>
                <a:gd name="T23" fmla="*/ 25 h 53"/>
                <a:gd name="T24" fmla="*/ 82 w 176"/>
                <a:gd name="T25" fmla="*/ 25 h 53"/>
                <a:gd name="T26" fmla="*/ 91 w 176"/>
                <a:gd name="T27" fmla="*/ 25 h 53"/>
                <a:gd name="T28" fmla="*/ 102 w 176"/>
                <a:gd name="T29" fmla="*/ 25 h 53"/>
                <a:gd name="T30" fmla="*/ 106 w 176"/>
                <a:gd name="T31" fmla="*/ 25 h 53"/>
                <a:gd name="T32" fmla="*/ 107 w 176"/>
                <a:gd name="T33" fmla="*/ 25 h 53"/>
                <a:gd name="T34" fmla="*/ 110 w 176"/>
                <a:gd name="T35" fmla="*/ 26 h 53"/>
                <a:gd name="T36" fmla="*/ 134 w 176"/>
                <a:gd name="T37" fmla="*/ 33 h 53"/>
                <a:gd name="T38" fmla="*/ 135 w 176"/>
                <a:gd name="T39" fmla="*/ 33 h 53"/>
                <a:gd name="T40" fmla="*/ 136 w 176"/>
                <a:gd name="T41" fmla="*/ 33 h 53"/>
                <a:gd name="T42" fmla="*/ 139 w 176"/>
                <a:gd name="T43" fmla="*/ 35 h 53"/>
                <a:gd name="T44" fmla="*/ 145 w 176"/>
                <a:gd name="T45" fmla="*/ 38 h 53"/>
                <a:gd name="T46" fmla="*/ 159 w 176"/>
                <a:gd name="T47" fmla="*/ 46 h 53"/>
                <a:gd name="T48" fmla="*/ 173 w 176"/>
                <a:gd name="T49" fmla="*/ 42 h 53"/>
                <a:gd name="T50" fmla="*/ 169 w 176"/>
                <a:gd name="T51" fmla="*/ 27 h 53"/>
                <a:gd name="T52" fmla="*/ 78 w 176"/>
                <a:gd name="T53" fmla="*/ 4 h 53"/>
                <a:gd name="T54" fmla="*/ 17 w 176"/>
                <a:gd name="T55" fmla="*/ 25 h 53"/>
                <a:gd name="T56" fmla="*/ 5 w 176"/>
                <a:gd name="T57" fmla="*/ 34 h 53"/>
                <a:gd name="T58" fmla="*/ 4 w 176"/>
                <a:gd name="T59" fmla="*/ 49 h 53"/>
                <a:gd name="T60" fmla="*/ 20 w 176"/>
                <a:gd name="T61"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53">
                  <a:moveTo>
                    <a:pt x="20" y="49"/>
                  </a:moveTo>
                  <a:cubicBezTo>
                    <a:pt x="20" y="49"/>
                    <a:pt x="20" y="49"/>
                    <a:pt x="20" y="49"/>
                  </a:cubicBezTo>
                  <a:cubicBezTo>
                    <a:pt x="22" y="47"/>
                    <a:pt x="18" y="51"/>
                    <a:pt x="20" y="49"/>
                  </a:cubicBezTo>
                  <a:cubicBezTo>
                    <a:pt x="21" y="48"/>
                    <a:pt x="23" y="47"/>
                    <a:pt x="25" y="46"/>
                  </a:cubicBezTo>
                  <a:cubicBezTo>
                    <a:pt x="32" y="41"/>
                    <a:pt x="39" y="38"/>
                    <a:pt x="46" y="34"/>
                  </a:cubicBezTo>
                  <a:cubicBezTo>
                    <a:pt x="47" y="34"/>
                    <a:pt x="48" y="34"/>
                    <a:pt x="49" y="33"/>
                  </a:cubicBezTo>
                  <a:cubicBezTo>
                    <a:pt x="49" y="33"/>
                    <a:pt x="47" y="34"/>
                    <a:pt x="49" y="33"/>
                  </a:cubicBezTo>
                  <a:cubicBezTo>
                    <a:pt x="49" y="33"/>
                    <a:pt x="50" y="33"/>
                    <a:pt x="51" y="33"/>
                  </a:cubicBezTo>
                  <a:cubicBezTo>
                    <a:pt x="53" y="32"/>
                    <a:pt x="56" y="31"/>
                    <a:pt x="58" y="30"/>
                  </a:cubicBezTo>
                  <a:cubicBezTo>
                    <a:pt x="64" y="28"/>
                    <a:pt x="69" y="27"/>
                    <a:pt x="75" y="26"/>
                  </a:cubicBezTo>
                  <a:cubicBezTo>
                    <a:pt x="76" y="26"/>
                    <a:pt x="78" y="26"/>
                    <a:pt x="79" y="25"/>
                  </a:cubicBezTo>
                  <a:cubicBezTo>
                    <a:pt x="81" y="25"/>
                    <a:pt x="77" y="26"/>
                    <a:pt x="79" y="25"/>
                  </a:cubicBezTo>
                  <a:cubicBezTo>
                    <a:pt x="80" y="25"/>
                    <a:pt x="81" y="25"/>
                    <a:pt x="82" y="25"/>
                  </a:cubicBezTo>
                  <a:cubicBezTo>
                    <a:pt x="85" y="25"/>
                    <a:pt x="88" y="25"/>
                    <a:pt x="91" y="25"/>
                  </a:cubicBezTo>
                  <a:cubicBezTo>
                    <a:pt x="95" y="25"/>
                    <a:pt x="98" y="25"/>
                    <a:pt x="102" y="25"/>
                  </a:cubicBezTo>
                  <a:cubicBezTo>
                    <a:pt x="103" y="25"/>
                    <a:pt x="105" y="25"/>
                    <a:pt x="106" y="25"/>
                  </a:cubicBezTo>
                  <a:cubicBezTo>
                    <a:pt x="109" y="26"/>
                    <a:pt x="105" y="25"/>
                    <a:pt x="107" y="25"/>
                  </a:cubicBezTo>
                  <a:cubicBezTo>
                    <a:pt x="108" y="26"/>
                    <a:pt x="109" y="26"/>
                    <a:pt x="110" y="26"/>
                  </a:cubicBezTo>
                  <a:cubicBezTo>
                    <a:pt x="118" y="27"/>
                    <a:pt x="126" y="30"/>
                    <a:pt x="134" y="33"/>
                  </a:cubicBezTo>
                  <a:cubicBezTo>
                    <a:pt x="134" y="33"/>
                    <a:pt x="136" y="33"/>
                    <a:pt x="135" y="33"/>
                  </a:cubicBezTo>
                  <a:cubicBezTo>
                    <a:pt x="134" y="32"/>
                    <a:pt x="135" y="33"/>
                    <a:pt x="136" y="33"/>
                  </a:cubicBezTo>
                  <a:cubicBezTo>
                    <a:pt x="137" y="34"/>
                    <a:pt x="138" y="34"/>
                    <a:pt x="139" y="35"/>
                  </a:cubicBezTo>
                  <a:cubicBezTo>
                    <a:pt x="141" y="36"/>
                    <a:pt x="143" y="37"/>
                    <a:pt x="145" y="38"/>
                  </a:cubicBezTo>
                  <a:cubicBezTo>
                    <a:pt x="150" y="41"/>
                    <a:pt x="154" y="43"/>
                    <a:pt x="159" y="46"/>
                  </a:cubicBezTo>
                  <a:cubicBezTo>
                    <a:pt x="163" y="49"/>
                    <a:pt x="171" y="47"/>
                    <a:pt x="173" y="42"/>
                  </a:cubicBezTo>
                  <a:cubicBezTo>
                    <a:pt x="176" y="37"/>
                    <a:pt x="174" y="30"/>
                    <a:pt x="169" y="27"/>
                  </a:cubicBezTo>
                  <a:cubicBezTo>
                    <a:pt x="142" y="9"/>
                    <a:pt x="110" y="0"/>
                    <a:pt x="78" y="4"/>
                  </a:cubicBezTo>
                  <a:cubicBezTo>
                    <a:pt x="56" y="6"/>
                    <a:pt x="35" y="14"/>
                    <a:pt x="17" y="25"/>
                  </a:cubicBezTo>
                  <a:cubicBezTo>
                    <a:pt x="12" y="28"/>
                    <a:pt x="8" y="31"/>
                    <a:pt x="5" y="34"/>
                  </a:cubicBezTo>
                  <a:cubicBezTo>
                    <a:pt x="0" y="37"/>
                    <a:pt x="0" y="45"/>
                    <a:pt x="4" y="49"/>
                  </a:cubicBezTo>
                  <a:cubicBezTo>
                    <a:pt x="9" y="53"/>
                    <a:pt x="15" y="53"/>
                    <a:pt x="20"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36">
              <a:extLst>
                <a:ext uri="{FF2B5EF4-FFF2-40B4-BE49-F238E27FC236}">
                  <a16:creationId xmlns:a16="http://schemas.microsoft.com/office/drawing/2014/main" id="{036EC808-629F-4B9F-8BC4-1BD90853CC6C}"/>
                </a:ext>
              </a:extLst>
            </p:cNvPr>
            <p:cNvSpPr>
              <a:spLocks/>
            </p:cNvSpPr>
            <p:nvPr/>
          </p:nvSpPr>
          <p:spPr bwMode="auto">
            <a:xfrm>
              <a:off x="2561" y="1318"/>
              <a:ext cx="55" cy="57"/>
            </a:xfrm>
            <a:custGeom>
              <a:avLst/>
              <a:gdLst>
                <a:gd name="T0" fmla="*/ 19 w 23"/>
                <a:gd name="T1" fmla="*/ 19 h 24"/>
                <a:gd name="T2" fmla="*/ 4 w 23"/>
                <a:gd name="T3" fmla="*/ 19 h 24"/>
                <a:gd name="T4" fmla="*/ 4 w 23"/>
                <a:gd name="T5" fmla="*/ 4 h 24"/>
                <a:gd name="T6" fmla="*/ 19 w 23"/>
                <a:gd name="T7" fmla="*/ 4 h 24"/>
                <a:gd name="T8" fmla="*/ 19 w 23"/>
                <a:gd name="T9" fmla="*/ 19 h 24"/>
              </a:gdLst>
              <a:ahLst/>
              <a:cxnLst>
                <a:cxn ang="0">
                  <a:pos x="T0" y="T1"/>
                </a:cxn>
                <a:cxn ang="0">
                  <a:pos x="T2" y="T3"/>
                </a:cxn>
                <a:cxn ang="0">
                  <a:pos x="T4" y="T5"/>
                </a:cxn>
                <a:cxn ang="0">
                  <a:pos x="T6" y="T7"/>
                </a:cxn>
                <a:cxn ang="0">
                  <a:pos x="T8" y="T9"/>
                </a:cxn>
              </a:cxnLst>
              <a:rect l="0" t="0" r="r" b="b"/>
              <a:pathLst>
                <a:path w="23" h="24">
                  <a:moveTo>
                    <a:pt x="19" y="19"/>
                  </a:moveTo>
                  <a:cubicBezTo>
                    <a:pt x="15" y="24"/>
                    <a:pt x="8" y="23"/>
                    <a:pt x="4" y="19"/>
                  </a:cubicBezTo>
                  <a:cubicBezTo>
                    <a:pt x="0" y="15"/>
                    <a:pt x="0" y="8"/>
                    <a:pt x="4" y="4"/>
                  </a:cubicBezTo>
                  <a:cubicBezTo>
                    <a:pt x="8" y="0"/>
                    <a:pt x="15" y="0"/>
                    <a:pt x="19" y="4"/>
                  </a:cubicBezTo>
                  <a:cubicBezTo>
                    <a:pt x="23" y="8"/>
                    <a:pt x="23" y="15"/>
                    <a:pt x="1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37">
              <a:extLst>
                <a:ext uri="{FF2B5EF4-FFF2-40B4-BE49-F238E27FC236}">
                  <a16:creationId xmlns:a16="http://schemas.microsoft.com/office/drawing/2014/main" id="{7A09BCA1-DAE0-496C-9AF8-5D5E210F7007}"/>
                </a:ext>
              </a:extLst>
            </p:cNvPr>
            <p:cNvSpPr>
              <a:spLocks/>
            </p:cNvSpPr>
            <p:nvPr/>
          </p:nvSpPr>
          <p:spPr bwMode="auto">
            <a:xfrm>
              <a:off x="1446" y="1320"/>
              <a:ext cx="572" cy="889"/>
            </a:xfrm>
            <a:custGeom>
              <a:avLst/>
              <a:gdLst>
                <a:gd name="T0" fmla="*/ 150 w 241"/>
                <a:gd name="T1" fmla="*/ 32 h 374"/>
                <a:gd name="T2" fmla="*/ 15 w 241"/>
                <a:gd name="T3" fmla="*/ 236 h 374"/>
                <a:gd name="T4" fmla="*/ 155 w 241"/>
                <a:gd name="T5" fmla="*/ 367 h 374"/>
                <a:gd name="T6" fmla="*/ 230 w 241"/>
                <a:gd name="T7" fmla="*/ 272 h 374"/>
                <a:gd name="T8" fmla="*/ 124 w 241"/>
                <a:gd name="T9" fmla="*/ 191 h 374"/>
                <a:gd name="T10" fmla="*/ 178 w 241"/>
                <a:gd name="T11" fmla="*/ 66 h 374"/>
                <a:gd name="T12" fmla="*/ 150 w 241"/>
                <a:gd name="T13" fmla="*/ 32 h 374"/>
              </a:gdLst>
              <a:ahLst/>
              <a:cxnLst>
                <a:cxn ang="0">
                  <a:pos x="T0" y="T1"/>
                </a:cxn>
                <a:cxn ang="0">
                  <a:pos x="T2" y="T3"/>
                </a:cxn>
                <a:cxn ang="0">
                  <a:pos x="T4" y="T5"/>
                </a:cxn>
                <a:cxn ang="0">
                  <a:pos x="T6" y="T7"/>
                </a:cxn>
                <a:cxn ang="0">
                  <a:pos x="T8" y="T9"/>
                </a:cxn>
                <a:cxn ang="0">
                  <a:pos x="T10" y="T11"/>
                </a:cxn>
                <a:cxn ang="0">
                  <a:pos x="T12" y="T13"/>
                </a:cxn>
              </a:cxnLst>
              <a:rect l="0" t="0" r="r" b="b"/>
              <a:pathLst>
                <a:path w="241" h="374">
                  <a:moveTo>
                    <a:pt x="150" y="32"/>
                  </a:moveTo>
                  <a:cubicBezTo>
                    <a:pt x="97" y="79"/>
                    <a:pt x="0" y="211"/>
                    <a:pt x="15" y="236"/>
                  </a:cubicBezTo>
                  <a:cubicBezTo>
                    <a:pt x="52" y="292"/>
                    <a:pt x="125" y="349"/>
                    <a:pt x="155" y="367"/>
                  </a:cubicBezTo>
                  <a:cubicBezTo>
                    <a:pt x="168" y="374"/>
                    <a:pt x="241" y="283"/>
                    <a:pt x="230" y="272"/>
                  </a:cubicBezTo>
                  <a:cubicBezTo>
                    <a:pt x="216" y="259"/>
                    <a:pt x="124" y="196"/>
                    <a:pt x="124" y="191"/>
                  </a:cubicBezTo>
                  <a:cubicBezTo>
                    <a:pt x="125" y="185"/>
                    <a:pt x="160" y="120"/>
                    <a:pt x="178" y="66"/>
                  </a:cubicBezTo>
                  <a:cubicBezTo>
                    <a:pt x="201" y="0"/>
                    <a:pt x="173" y="12"/>
                    <a:pt x="150" y="32"/>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38">
              <a:extLst>
                <a:ext uri="{FF2B5EF4-FFF2-40B4-BE49-F238E27FC236}">
                  <a16:creationId xmlns:a16="http://schemas.microsoft.com/office/drawing/2014/main" id="{7B685809-691C-4052-B614-3494EECA19CC}"/>
                </a:ext>
              </a:extLst>
            </p:cNvPr>
            <p:cNvSpPr>
              <a:spLocks/>
            </p:cNvSpPr>
            <p:nvPr/>
          </p:nvSpPr>
          <p:spPr bwMode="auto">
            <a:xfrm>
              <a:off x="1802" y="1914"/>
              <a:ext cx="600" cy="347"/>
            </a:xfrm>
            <a:custGeom>
              <a:avLst/>
              <a:gdLst>
                <a:gd name="T0" fmla="*/ 30 w 253"/>
                <a:gd name="T1" fmla="*/ 3 h 146"/>
                <a:gd name="T2" fmla="*/ 106 w 253"/>
                <a:gd name="T3" fmla="*/ 0 h 146"/>
                <a:gd name="T4" fmla="*/ 163 w 253"/>
                <a:gd name="T5" fmla="*/ 7 h 146"/>
                <a:gd name="T6" fmla="*/ 243 w 253"/>
                <a:gd name="T7" fmla="*/ 79 h 146"/>
                <a:gd name="T8" fmla="*/ 176 w 253"/>
                <a:gd name="T9" fmla="*/ 48 h 146"/>
                <a:gd name="T10" fmla="*/ 223 w 253"/>
                <a:gd name="T11" fmla="*/ 107 h 146"/>
                <a:gd name="T12" fmla="*/ 150 w 253"/>
                <a:gd name="T13" fmla="*/ 63 h 146"/>
                <a:gd name="T14" fmla="*/ 194 w 253"/>
                <a:gd name="T15" fmla="*/ 123 h 146"/>
                <a:gd name="T16" fmla="*/ 125 w 253"/>
                <a:gd name="T17" fmla="*/ 81 h 146"/>
                <a:gd name="T18" fmla="*/ 165 w 253"/>
                <a:gd name="T19" fmla="*/ 133 h 146"/>
                <a:gd name="T20" fmla="*/ 96 w 253"/>
                <a:gd name="T21" fmla="*/ 101 h 146"/>
                <a:gd name="T22" fmla="*/ 5 w 253"/>
                <a:gd name="T23" fmla="*/ 117 h 146"/>
                <a:gd name="T24" fmla="*/ 30 w 253"/>
                <a:gd name="T25" fmla="*/ 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146">
                  <a:moveTo>
                    <a:pt x="30" y="3"/>
                  </a:moveTo>
                  <a:cubicBezTo>
                    <a:pt x="30" y="3"/>
                    <a:pt x="76" y="1"/>
                    <a:pt x="106" y="0"/>
                  </a:cubicBezTo>
                  <a:cubicBezTo>
                    <a:pt x="122" y="0"/>
                    <a:pt x="151" y="2"/>
                    <a:pt x="163" y="7"/>
                  </a:cubicBezTo>
                  <a:cubicBezTo>
                    <a:pt x="182" y="15"/>
                    <a:pt x="253" y="61"/>
                    <a:pt x="243" y="79"/>
                  </a:cubicBezTo>
                  <a:cubicBezTo>
                    <a:pt x="233" y="95"/>
                    <a:pt x="176" y="48"/>
                    <a:pt x="176" y="48"/>
                  </a:cubicBezTo>
                  <a:cubicBezTo>
                    <a:pt x="176" y="48"/>
                    <a:pt x="238" y="90"/>
                    <a:pt x="223" y="107"/>
                  </a:cubicBezTo>
                  <a:cubicBezTo>
                    <a:pt x="208" y="124"/>
                    <a:pt x="150" y="63"/>
                    <a:pt x="150" y="63"/>
                  </a:cubicBezTo>
                  <a:cubicBezTo>
                    <a:pt x="150" y="63"/>
                    <a:pt x="213" y="107"/>
                    <a:pt x="194" y="123"/>
                  </a:cubicBezTo>
                  <a:cubicBezTo>
                    <a:pt x="180" y="134"/>
                    <a:pt x="125" y="81"/>
                    <a:pt x="125" y="81"/>
                  </a:cubicBezTo>
                  <a:cubicBezTo>
                    <a:pt x="125" y="81"/>
                    <a:pt x="179" y="120"/>
                    <a:pt x="165" y="133"/>
                  </a:cubicBezTo>
                  <a:cubicBezTo>
                    <a:pt x="150" y="146"/>
                    <a:pt x="96" y="101"/>
                    <a:pt x="96" y="101"/>
                  </a:cubicBezTo>
                  <a:cubicBezTo>
                    <a:pt x="55" y="126"/>
                    <a:pt x="26" y="124"/>
                    <a:pt x="5" y="117"/>
                  </a:cubicBezTo>
                  <a:cubicBezTo>
                    <a:pt x="0" y="115"/>
                    <a:pt x="30" y="3"/>
                    <a:pt x="30" y="3"/>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339">
              <a:extLst>
                <a:ext uri="{FF2B5EF4-FFF2-40B4-BE49-F238E27FC236}">
                  <a16:creationId xmlns:a16="http://schemas.microsoft.com/office/drawing/2014/main" id="{7AF00385-563D-441C-997F-EB9B6A92B52B}"/>
                </a:ext>
              </a:extLst>
            </p:cNvPr>
            <p:cNvSpPr>
              <a:spLocks/>
            </p:cNvSpPr>
            <p:nvPr/>
          </p:nvSpPr>
          <p:spPr bwMode="auto">
            <a:xfrm>
              <a:off x="2179" y="1995"/>
              <a:ext cx="147" cy="133"/>
            </a:xfrm>
            <a:custGeom>
              <a:avLst/>
              <a:gdLst>
                <a:gd name="T0" fmla="*/ 0 w 62"/>
                <a:gd name="T1" fmla="*/ 0 h 56"/>
                <a:gd name="T2" fmla="*/ 62 w 62"/>
                <a:gd name="T3" fmla="*/ 55 h 56"/>
                <a:gd name="T4" fmla="*/ 17 w 62"/>
                <a:gd name="T5" fmla="*/ 14 h 56"/>
                <a:gd name="T6" fmla="*/ 0 w 62"/>
                <a:gd name="T7" fmla="*/ 0 h 56"/>
              </a:gdLst>
              <a:ahLst/>
              <a:cxnLst>
                <a:cxn ang="0">
                  <a:pos x="T0" y="T1"/>
                </a:cxn>
                <a:cxn ang="0">
                  <a:pos x="T2" y="T3"/>
                </a:cxn>
                <a:cxn ang="0">
                  <a:pos x="T4" y="T5"/>
                </a:cxn>
                <a:cxn ang="0">
                  <a:pos x="T6" y="T7"/>
                </a:cxn>
              </a:cxnLst>
              <a:rect l="0" t="0" r="r" b="b"/>
              <a:pathLst>
                <a:path w="62" h="56">
                  <a:moveTo>
                    <a:pt x="0" y="0"/>
                  </a:moveTo>
                  <a:cubicBezTo>
                    <a:pt x="47" y="27"/>
                    <a:pt x="62" y="56"/>
                    <a:pt x="62" y="55"/>
                  </a:cubicBezTo>
                  <a:cubicBezTo>
                    <a:pt x="49" y="39"/>
                    <a:pt x="24" y="20"/>
                    <a:pt x="17" y="14"/>
                  </a:cubicBezTo>
                  <a:cubicBezTo>
                    <a:pt x="10" y="9"/>
                    <a:pt x="7" y="5"/>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40">
              <a:extLst>
                <a:ext uri="{FF2B5EF4-FFF2-40B4-BE49-F238E27FC236}">
                  <a16:creationId xmlns:a16="http://schemas.microsoft.com/office/drawing/2014/main" id="{459F9B8B-E665-43E6-B96F-2799BA40DBBC}"/>
                </a:ext>
              </a:extLst>
            </p:cNvPr>
            <p:cNvSpPr>
              <a:spLocks/>
            </p:cNvSpPr>
            <p:nvPr/>
          </p:nvSpPr>
          <p:spPr bwMode="auto">
            <a:xfrm>
              <a:off x="2124" y="2047"/>
              <a:ext cx="126" cy="100"/>
            </a:xfrm>
            <a:custGeom>
              <a:avLst/>
              <a:gdLst>
                <a:gd name="T0" fmla="*/ 0 w 53"/>
                <a:gd name="T1" fmla="*/ 0 h 42"/>
                <a:gd name="T2" fmla="*/ 53 w 53"/>
                <a:gd name="T3" fmla="*/ 41 h 42"/>
                <a:gd name="T4" fmla="*/ 52 w 53"/>
                <a:gd name="T5" fmla="*/ 41 h 42"/>
                <a:gd name="T6" fmla="*/ 0 w 53"/>
                <a:gd name="T7" fmla="*/ 1 h 42"/>
                <a:gd name="T8" fmla="*/ 0 w 53"/>
                <a:gd name="T9" fmla="*/ 0 h 42"/>
              </a:gdLst>
              <a:ahLst/>
              <a:cxnLst>
                <a:cxn ang="0">
                  <a:pos x="T0" y="T1"/>
                </a:cxn>
                <a:cxn ang="0">
                  <a:pos x="T2" y="T3"/>
                </a:cxn>
                <a:cxn ang="0">
                  <a:pos x="T4" y="T5"/>
                </a:cxn>
                <a:cxn ang="0">
                  <a:pos x="T6" y="T7"/>
                </a:cxn>
                <a:cxn ang="0">
                  <a:pos x="T8" y="T9"/>
                </a:cxn>
              </a:cxnLst>
              <a:rect l="0" t="0" r="r" b="b"/>
              <a:pathLst>
                <a:path w="53" h="42">
                  <a:moveTo>
                    <a:pt x="0" y="0"/>
                  </a:moveTo>
                  <a:cubicBezTo>
                    <a:pt x="24" y="12"/>
                    <a:pt x="46" y="33"/>
                    <a:pt x="53" y="41"/>
                  </a:cubicBezTo>
                  <a:cubicBezTo>
                    <a:pt x="53" y="42"/>
                    <a:pt x="53" y="42"/>
                    <a:pt x="52" y="41"/>
                  </a:cubicBezTo>
                  <a:cubicBezTo>
                    <a:pt x="44" y="34"/>
                    <a:pt x="9" y="7"/>
                    <a:pt x="0" y="1"/>
                  </a:cubicBezTo>
                  <a:lnTo>
                    <a:pt x="0"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41">
              <a:extLst>
                <a:ext uri="{FF2B5EF4-FFF2-40B4-BE49-F238E27FC236}">
                  <a16:creationId xmlns:a16="http://schemas.microsoft.com/office/drawing/2014/main" id="{F96D0991-0EE3-4AB7-8432-1D2BB35185A5}"/>
                </a:ext>
              </a:extLst>
            </p:cNvPr>
            <p:cNvSpPr>
              <a:spLocks/>
            </p:cNvSpPr>
            <p:nvPr/>
          </p:nvSpPr>
          <p:spPr bwMode="auto">
            <a:xfrm>
              <a:off x="2074" y="2092"/>
              <a:ext cx="98" cy="79"/>
            </a:xfrm>
            <a:custGeom>
              <a:avLst/>
              <a:gdLst>
                <a:gd name="T0" fmla="*/ 0 w 41"/>
                <a:gd name="T1" fmla="*/ 0 h 33"/>
                <a:gd name="T2" fmla="*/ 40 w 41"/>
                <a:gd name="T3" fmla="*/ 32 h 33"/>
                <a:gd name="T4" fmla="*/ 39 w 41"/>
                <a:gd name="T5" fmla="*/ 32 h 33"/>
                <a:gd name="T6" fmla="*/ 0 w 41"/>
                <a:gd name="T7" fmla="*/ 0 h 33"/>
              </a:gdLst>
              <a:ahLst/>
              <a:cxnLst>
                <a:cxn ang="0">
                  <a:pos x="T0" y="T1"/>
                </a:cxn>
                <a:cxn ang="0">
                  <a:pos x="T2" y="T3"/>
                </a:cxn>
                <a:cxn ang="0">
                  <a:pos x="T4" y="T5"/>
                </a:cxn>
                <a:cxn ang="0">
                  <a:pos x="T6" y="T7"/>
                </a:cxn>
              </a:cxnLst>
              <a:rect l="0" t="0" r="r" b="b"/>
              <a:pathLst>
                <a:path w="41" h="33">
                  <a:moveTo>
                    <a:pt x="0" y="0"/>
                  </a:moveTo>
                  <a:cubicBezTo>
                    <a:pt x="21" y="12"/>
                    <a:pt x="28" y="19"/>
                    <a:pt x="40" y="32"/>
                  </a:cubicBezTo>
                  <a:cubicBezTo>
                    <a:pt x="41" y="33"/>
                    <a:pt x="40" y="33"/>
                    <a:pt x="39" y="32"/>
                  </a:cubicBezTo>
                  <a:cubicBezTo>
                    <a:pt x="26" y="21"/>
                    <a:pt x="16" y="13"/>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42">
              <a:extLst>
                <a:ext uri="{FF2B5EF4-FFF2-40B4-BE49-F238E27FC236}">
                  <a16:creationId xmlns:a16="http://schemas.microsoft.com/office/drawing/2014/main" id="{D0C282A5-DB84-4AC2-A92B-99ABB3C4898A}"/>
                </a:ext>
              </a:extLst>
            </p:cNvPr>
            <p:cNvSpPr>
              <a:spLocks/>
            </p:cNvSpPr>
            <p:nvPr/>
          </p:nvSpPr>
          <p:spPr bwMode="auto">
            <a:xfrm>
              <a:off x="1465" y="1332"/>
              <a:ext cx="465" cy="822"/>
            </a:xfrm>
            <a:custGeom>
              <a:avLst/>
              <a:gdLst>
                <a:gd name="T0" fmla="*/ 196 w 196"/>
                <a:gd name="T1" fmla="*/ 242 h 346"/>
                <a:gd name="T2" fmla="*/ 110 w 196"/>
                <a:gd name="T3" fmla="*/ 346 h 346"/>
                <a:gd name="T4" fmla="*/ 3 w 196"/>
                <a:gd name="T5" fmla="*/ 218 h 346"/>
                <a:gd name="T6" fmla="*/ 144 w 196"/>
                <a:gd name="T7" fmla="*/ 24 h 346"/>
                <a:gd name="T8" fmla="*/ 177 w 196"/>
                <a:gd name="T9" fmla="*/ 44 h 346"/>
                <a:gd name="T10" fmla="*/ 122 w 196"/>
                <a:gd name="T11" fmla="*/ 184 h 346"/>
                <a:gd name="T12" fmla="*/ 196 w 196"/>
                <a:gd name="T13" fmla="*/ 242 h 346"/>
              </a:gdLst>
              <a:ahLst/>
              <a:cxnLst>
                <a:cxn ang="0">
                  <a:pos x="T0" y="T1"/>
                </a:cxn>
                <a:cxn ang="0">
                  <a:pos x="T2" y="T3"/>
                </a:cxn>
                <a:cxn ang="0">
                  <a:pos x="T4" y="T5"/>
                </a:cxn>
                <a:cxn ang="0">
                  <a:pos x="T6" y="T7"/>
                </a:cxn>
                <a:cxn ang="0">
                  <a:pos x="T8" y="T9"/>
                </a:cxn>
                <a:cxn ang="0">
                  <a:pos x="T10" y="T11"/>
                </a:cxn>
                <a:cxn ang="0">
                  <a:pos x="T12" y="T13"/>
                </a:cxn>
              </a:cxnLst>
              <a:rect l="0" t="0" r="r" b="b"/>
              <a:pathLst>
                <a:path w="196" h="346">
                  <a:moveTo>
                    <a:pt x="196" y="242"/>
                  </a:moveTo>
                  <a:cubicBezTo>
                    <a:pt x="110" y="346"/>
                    <a:pt x="110" y="346"/>
                    <a:pt x="110" y="346"/>
                  </a:cubicBezTo>
                  <a:cubicBezTo>
                    <a:pt x="110" y="346"/>
                    <a:pt x="0" y="247"/>
                    <a:pt x="3" y="218"/>
                  </a:cubicBezTo>
                  <a:cubicBezTo>
                    <a:pt x="7" y="178"/>
                    <a:pt x="114" y="48"/>
                    <a:pt x="144" y="24"/>
                  </a:cubicBezTo>
                  <a:cubicBezTo>
                    <a:pt x="172" y="0"/>
                    <a:pt x="189" y="6"/>
                    <a:pt x="177" y="44"/>
                  </a:cubicBezTo>
                  <a:cubicBezTo>
                    <a:pt x="166" y="79"/>
                    <a:pt x="122" y="182"/>
                    <a:pt x="122" y="184"/>
                  </a:cubicBezTo>
                  <a:cubicBezTo>
                    <a:pt x="122" y="185"/>
                    <a:pt x="196" y="242"/>
                    <a:pt x="196" y="242"/>
                  </a:cubicBezTo>
                  <a:close/>
                </a:path>
              </a:pathLst>
            </a:custGeom>
            <a:solidFill>
              <a:srgbClr val="FFC7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43">
              <a:extLst>
                <a:ext uri="{FF2B5EF4-FFF2-40B4-BE49-F238E27FC236}">
                  <a16:creationId xmlns:a16="http://schemas.microsoft.com/office/drawing/2014/main" id="{BABCA9CC-8B22-4636-9352-E48B9722642B}"/>
                </a:ext>
              </a:extLst>
            </p:cNvPr>
            <p:cNvSpPr>
              <a:spLocks noEditPoints="1"/>
            </p:cNvSpPr>
            <p:nvPr/>
          </p:nvSpPr>
          <p:spPr bwMode="auto">
            <a:xfrm>
              <a:off x="1500" y="1401"/>
              <a:ext cx="430" cy="682"/>
            </a:xfrm>
            <a:custGeom>
              <a:avLst/>
              <a:gdLst>
                <a:gd name="T0" fmla="*/ 180 w 181"/>
                <a:gd name="T1" fmla="*/ 213 h 287"/>
                <a:gd name="T2" fmla="*/ 173 w 181"/>
                <a:gd name="T3" fmla="*/ 211 h 287"/>
                <a:gd name="T4" fmla="*/ 171 w 181"/>
                <a:gd name="T5" fmla="*/ 215 h 287"/>
                <a:gd name="T6" fmla="*/ 179 w 181"/>
                <a:gd name="T7" fmla="*/ 215 h 287"/>
                <a:gd name="T8" fmla="*/ 49 w 181"/>
                <a:gd name="T9" fmla="*/ 226 h 287"/>
                <a:gd name="T10" fmla="*/ 34 w 181"/>
                <a:gd name="T11" fmla="*/ 225 h 287"/>
                <a:gd name="T12" fmla="*/ 38 w 181"/>
                <a:gd name="T13" fmla="*/ 225 h 287"/>
                <a:gd name="T14" fmla="*/ 52 w 181"/>
                <a:gd name="T15" fmla="*/ 225 h 287"/>
                <a:gd name="T16" fmla="*/ 31 w 181"/>
                <a:gd name="T17" fmla="*/ 111 h 287"/>
                <a:gd name="T18" fmla="*/ 29 w 181"/>
                <a:gd name="T19" fmla="*/ 114 h 287"/>
                <a:gd name="T20" fmla="*/ 31 w 181"/>
                <a:gd name="T21" fmla="*/ 111 h 287"/>
                <a:gd name="T22" fmla="*/ 102 w 181"/>
                <a:gd name="T23" fmla="*/ 111 h 287"/>
                <a:gd name="T24" fmla="*/ 90 w 181"/>
                <a:gd name="T25" fmla="*/ 115 h 287"/>
                <a:gd name="T26" fmla="*/ 100 w 181"/>
                <a:gd name="T27" fmla="*/ 113 h 287"/>
                <a:gd name="T28" fmla="*/ 111 w 181"/>
                <a:gd name="T29" fmla="*/ 109 h 287"/>
                <a:gd name="T30" fmla="*/ 65 w 181"/>
                <a:gd name="T31" fmla="*/ 278 h 287"/>
                <a:gd name="T32" fmla="*/ 62 w 181"/>
                <a:gd name="T33" fmla="*/ 285 h 287"/>
                <a:gd name="T34" fmla="*/ 66 w 181"/>
                <a:gd name="T35" fmla="*/ 281 h 287"/>
                <a:gd name="T36" fmla="*/ 74 w 181"/>
                <a:gd name="T37" fmla="*/ 64 h 287"/>
                <a:gd name="T38" fmla="*/ 63 w 181"/>
                <a:gd name="T39" fmla="*/ 73 h 287"/>
                <a:gd name="T40" fmla="*/ 64 w 181"/>
                <a:gd name="T41" fmla="*/ 77 h 287"/>
                <a:gd name="T42" fmla="*/ 75 w 181"/>
                <a:gd name="T43" fmla="*/ 68 h 287"/>
                <a:gd name="T44" fmla="*/ 57 w 181"/>
                <a:gd name="T45" fmla="*/ 152 h 287"/>
                <a:gd name="T46" fmla="*/ 47 w 181"/>
                <a:gd name="T47" fmla="*/ 142 h 287"/>
                <a:gd name="T48" fmla="*/ 50 w 181"/>
                <a:gd name="T49" fmla="*/ 144 h 287"/>
                <a:gd name="T50" fmla="*/ 60 w 181"/>
                <a:gd name="T51" fmla="*/ 154 h 287"/>
                <a:gd name="T52" fmla="*/ 13 w 181"/>
                <a:gd name="T53" fmla="*/ 171 h 287"/>
                <a:gd name="T54" fmla="*/ 11 w 181"/>
                <a:gd name="T55" fmla="*/ 174 h 287"/>
                <a:gd name="T56" fmla="*/ 0 w 181"/>
                <a:gd name="T57" fmla="*/ 183 h 287"/>
                <a:gd name="T58" fmla="*/ 2 w 181"/>
                <a:gd name="T59" fmla="*/ 181 h 287"/>
                <a:gd name="T60" fmla="*/ 13 w 181"/>
                <a:gd name="T61" fmla="*/ 171 h 287"/>
                <a:gd name="T62" fmla="*/ 106 w 181"/>
                <a:gd name="T63" fmla="*/ 177 h 287"/>
                <a:gd name="T64" fmla="*/ 95 w 181"/>
                <a:gd name="T65" fmla="*/ 186 h 287"/>
                <a:gd name="T66" fmla="*/ 96 w 181"/>
                <a:gd name="T67" fmla="*/ 190 h 287"/>
                <a:gd name="T68" fmla="*/ 107 w 181"/>
                <a:gd name="T69" fmla="*/ 181 h 287"/>
                <a:gd name="T70" fmla="*/ 120 w 181"/>
                <a:gd name="T71" fmla="*/ 3 h 287"/>
                <a:gd name="T72" fmla="*/ 125 w 181"/>
                <a:gd name="T73" fmla="*/ 247 h 287"/>
                <a:gd name="T74" fmla="*/ 116 w 181"/>
                <a:gd name="T75" fmla="*/ 236 h 287"/>
                <a:gd name="T76" fmla="*/ 113 w 181"/>
                <a:gd name="T77" fmla="*/ 237 h 287"/>
                <a:gd name="T78" fmla="*/ 122 w 181"/>
                <a:gd name="T79" fmla="*/ 248 h 287"/>
                <a:gd name="T80" fmla="*/ 125 w 181"/>
                <a:gd name="T81" fmla="*/ 247 h 287"/>
                <a:gd name="T82" fmla="*/ 127 w 181"/>
                <a:gd name="T83" fmla="*/ 64 h 287"/>
                <a:gd name="T84" fmla="*/ 116 w 181"/>
                <a:gd name="T85" fmla="*/ 59 h 287"/>
                <a:gd name="T86" fmla="*/ 124 w 181"/>
                <a:gd name="T87" fmla="*/ 64 h 287"/>
                <a:gd name="T88" fmla="*/ 135 w 181"/>
                <a:gd name="T89" fmla="*/ 70 h 287"/>
                <a:gd name="T90" fmla="*/ 131 w 181"/>
                <a:gd name="T91" fmla="*/ 0 h 287"/>
                <a:gd name="T92" fmla="*/ 126 w 181"/>
                <a:gd name="T93" fmla="*/ 8 h 287"/>
                <a:gd name="T94" fmla="*/ 120 w 181"/>
                <a:gd name="T95" fmla="*/ 19 h 287"/>
                <a:gd name="T96" fmla="*/ 126 w 181"/>
                <a:gd name="T97" fmla="*/ 1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1" h="287">
                  <a:moveTo>
                    <a:pt x="181" y="213"/>
                  </a:moveTo>
                  <a:cubicBezTo>
                    <a:pt x="181" y="213"/>
                    <a:pt x="181" y="213"/>
                    <a:pt x="181" y="213"/>
                  </a:cubicBezTo>
                  <a:cubicBezTo>
                    <a:pt x="180" y="213"/>
                    <a:pt x="180" y="213"/>
                    <a:pt x="180" y="213"/>
                  </a:cubicBezTo>
                  <a:cubicBezTo>
                    <a:pt x="180" y="213"/>
                    <a:pt x="180" y="213"/>
                    <a:pt x="180" y="213"/>
                  </a:cubicBezTo>
                  <a:cubicBezTo>
                    <a:pt x="180" y="212"/>
                    <a:pt x="179" y="212"/>
                    <a:pt x="179" y="212"/>
                  </a:cubicBezTo>
                  <a:cubicBezTo>
                    <a:pt x="177" y="211"/>
                    <a:pt x="175" y="211"/>
                    <a:pt x="173" y="211"/>
                  </a:cubicBezTo>
                  <a:cubicBezTo>
                    <a:pt x="172" y="212"/>
                    <a:pt x="171" y="213"/>
                    <a:pt x="170" y="214"/>
                  </a:cubicBezTo>
                  <a:cubicBezTo>
                    <a:pt x="170" y="215"/>
                    <a:pt x="169" y="215"/>
                    <a:pt x="169" y="216"/>
                  </a:cubicBezTo>
                  <a:cubicBezTo>
                    <a:pt x="170" y="216"/>
                    <a:pt x="170" y="215"/>
                    <a:pt x="171" y="215"/>
                  </a:cubicBezTo>
                  <a:cubicBezTo>
                    <a:pt x="172" y="214"/>
                    <a:pt x="173" y="214"/>
                    <a:pt x="174" y="213"/>
                  </a:cubicBezTo>
                  <a:cubicBezTo>
                    <a:pt x="175" y="213"/>
                    <a:pt x="177" y="213"/>
                    <a:pt x="178" y="215"/>
                  </a:cubicBezTo>
                  <a:cubicBezTo>
                    <a:pt x="179" y="215"/>
                    <a:pt x="179" y="215"/>
                    <a:pt x="179" y="215"/>
                  </a:cubicBezTo>
                  <a:cubicBezTo>
                    <a:pt x="181" y="213"/>
                    <a:pt x="181" y="213"/>
                    <a:pt x="181" y="213"/>
                  </a:cubicBezTo>
                  <a:close/>
                  <a:moveTo>
                    <a:pt x="51" y="224"/>
                  </a:moveTo>
                  <a:cubicBezTo>
                    <a:pt x="50" y="225"/>
                    <a:pt x="49" y="226"/>
                    <a:pt x="49" y="226"/>
                  </a:cubicBezTo>
                  <a:cubicBezTo>
                    <a:pt x="47" y="226"/>
                    <a:pt x="45" y="226"/>
                    <a:pt x="44" y="224"/>
                  </a:cubicBezTo>
                  <a:cubicBezTo>
                    <a:pt x="42" y="223"/>
                    <a:pt x="39" y="222"/>
                    <a:pt x="37" y="223"/>
                  </a:cubicBezTo>
                  <a:cubicBezTo>
                    <a:pt x="36" y="224"/>
                    <a:pt x="35" y="225"/>
                    <a:pt x="34" y="225"/>
                  </a:cubicBezTo>
                  <a:cubicBezTo>
                    <a:pt x="34" y="226"/>
                    <a:pt x="33" y="227"/>
                    <a:pt x="32" y="228"/>
                  </a:cubicBezTo>
                  <a:cubicBezTo>
                    <a:pt x="33" y="228"/>
                    <a:pt x="34" y="227"/>
                    <a:pt x="35" y="226"/>
                  </a:cubicBezTo>
                  <a:cubicBezTo>
                    <a:pt x="36" y="226"/>
                    <a:pt x="37" y="225"/>
                    <a:pt x="38" y="225"/>
                  </a:cubicBezTo>
                  <a:cubicBezTo>
                    <a:pt x="39" y="225"/>
                    <a:pt x="41" y="225"/>
                    <a:pt x="42" y="226"/>
                  </a:cubicBezTo>
                  <a:cubicBezTo>
                    <a:pt x="44" y="228"/>
                    <a:pt x="47" y="229"/>
                    <a:pt x="49" y="228"/>
                  </a:cubicBezTo>
                  <a:cubicBezTo>
                    <a:pt x="50" y="227"/>
                    <a:pt x="51" y="226"/>
                    <a:pt x="52" y="225"/>
                  </a:cubicBezTo>
                  <a:cubicBezTo>
                    <a:pt x="52" y="225"/>
                    <a:pt x="53" y="224"/>
                    <a:pt x="54" y="223"/>
                  </a:cubicBezTo>
                  <a:cubicBezTo>
                    <a:pt x="53" y="223"/>
                    <a:pt x="52" y="224"/>
                    <a:pt x="51" y="224"/>
                  </a:cubicBezTo>
                  <a:close/>
                  <a:moveTo>
                    <a:pt x="31" y="111"/>
                  </a:moveTo>
                  <a:cubicBezTo>
                    <a:pt x="31" y="112"/>
                    <a:pt x="30" y="112"/>
                    <a:pt x="29" y="112"/>
                  </a:cubicBezTo>
                  <a:cubicBezTo>
                    <a:pt x="29" y="113"/>
                    <a:pt x="28" y="114"/>
                    <a:pt x="28" y="115"/>
                  </a:cubicBezTo>
                  <a:cubicBezTo>
                    <a:pt x="28" y="115"/>
                    <a:pt x="29" y="115"/>
                    <a:pt x="29" y="114"/>
                  </a:cubicBezTo>
                  <a:cubicBezTo>
                    <a:pt x="31" y="114"/>
                    <a:pt x="32" y="113"/>
                    <a:pt x="32" y="112"/>
                  </a:cubicBezTo>
                  <a:cubicBezTo>
                    <a:pt x="33" y="111"/>
                    <a:pt x="33" y="110"/>
                    <a:pt x="34" y="109"/>
                  </a:cubicBezTo>
                  <a:cubicBezTo>
                    <a:pt x="33" y="110"/>
                    <a:pt x="32" y="111"/>
                    <a:pt x="31" y="111"/>
                  </a:cubicBezTo>
                  <a:close/>
                  <a:moveTo>
                    <a:pt x="109" y="111"/>
                  </a:moveTo>
                  <a:cubicBezTo>
                    <a:pt x="108" y="112"/>
                    <a:pt x="107" y="112"/>
                    <a:pt x="106" y="112"/>
                  </a:cubicBezTo>
                  <a:cubicBezTo>
                    <a:pt x="104" y="113"/>
                    <a:pt x="103" y="112"/>
                    <a:pt x="102" y="111"/>
                  </a:cubicBezTo>
                  <a:cubicBezTo>
                    <a:pt x="100" y="109"/>
                    <a:pt x="97" y="109"/>
                    <a:pt x="94" y="110"/>
                  </a:cubicBezTo>
                  <a:cubicBezTo>
                    <a:pt x="93" y="110"/>
                    <a:pt x="92" y="111"/>
                    <a:pt x="92" y="112"/>
                  </a:cubicBezTo>
                  <a:cubicBezTo>
                    <a:pt x="91" y="113"/>
                    <a:pt x="91" y="114"/>
                    <a:pt x="90" y="115"/>
                  </a:cubicBezTo>
                  <a:cubicBezTo>
                    <a:pt x="91" y="114"/>
                    <a:pt x="92" y="114"/>
                    <a:pt x="93" y="113"/>
                  </a:cubicBezTo>
                  <a:cubicBezTo>
                    <a:pt x="94" y="112"/>
                    <a:pt x="94" y="112"/>
                    <a:pt x="95" y="112"/>
                  </a:cubicBezTo>
                  <a:cubicBezTo>
                    <a:pt x="97" y="111"/>
                    <a:pt x="99" y="112"/>
                    <a:pt x="100" y="113"/>
                  </a:cubicBezTo>
                  <a:cubicBezTo>
                    <a:pt x="101" y="115"/>
                    <a:pt x="104" y="115"/>
                    <a:pt x="107" y="114"/>
                  </a:cubicBezTo>
                  <a:cubicBezTo>
                    <a:pt x="108" y="114"/>
                    <a:pt x="109" y="113"/>
                    <a:pt x="109" y="112"/>
                  </a:cubicBezTo>
                  <a:cubicBezTo>
                    <a:pt x="110" y="111"/>
                    <a:pt x="111" y="110"/>
                    <a:pt x="111" y="109"/>
                  </a:cubicBezTo>
                  <a:cubicBezTo>
                    <a:pt x="110" y="110"/>
                    <a:pt x="109" y="111"/>
                    <a:pt x="109" y="111"/>
                  </a:cubicBezTo>
                  <a:close/>
                  <a:moveTo>
                    <a:pt x="66" y="281"/>
                  </a:moveTo>
                  <a:cubicBezTo>
                    <a:pt x="66" y="280"/>
                    <a:pt x="66" y="279"/>
                    <a:pt x="65" y="278"/>
                  </a:cubicBezTo>
                  <a:cubicBezTo>
                    <a:pt x="65" y="279"/>
                    <a:pt x="65" y="280"/>
                    <a:pt x="65" y="281"/>
                  </a:cubicBezTo>
                  <a:cubicBezTo>
                    <a:pt x="65" y="282"/>
                    <a:pt x="64" y="283"/>
                    <a:pt x="64" y="283"/>
                  </a:cubicBezTo>
                  <a:cubicBezTo>
                    <a:pt x="63" y="284"/>
                    <a:pt x="63" y="285"/>
                    <a:pt x="62" y="285"/>
                  </a:cubicBezTo>
                  <a:cubicBezTo>
                    <a:pt x="62" y="286"/>
                    <a:pt x="63" y="286"/>
                    <a:pt x="64" y="287"/>
                  </a:cubicBezTo>
                  <a:cubicBezTo>
                    <a:pt x="65" y="286"/>
                    <a:pt x="65" y="285"/>
                    <a:pt x="66" y="284"/>
                  </a:cubicBezTo>
                  <a:cubicBezTo>
                    <a:pt x="66" y="283"/>
                    <a:pt x="66" y="282"/>
                    <a:pt x="66" y="281"/>
                  </a:cubicBezTo>
                  <a:close/>
                  <a:moveTo>
                    <a:pt x="75" y="64"/>
                  </a:moveTo>
                  <a:cubicBezTo>
                    <a:pt x="75" y="63"/>
                    <a:pt x="75" y="62"/>
                    <a:pt x="74" y="61"/>
                  </a:cubicBezTo>
                  <a:cubicBezTo>
                    <a:pt x="74" y="62"/>
                    <a:pt x="74" y="63"/>
                    <a:pt x="74" y="64"/>
                  </a:cubicBezTo>
                  <a:cubicBezTo>
                    <a:pt x="74" y="65"/>
                    <a:pt x="73" y="66"/>
                    <a:pt x="73" y="67"/>
                  </a:cubicBezTo>
                  <a:cubicBezTo>
                    <a:pt x="72" y="69"/>
                    <a:pt x="70" y="69"/>
                    <a:pt x="69" y="69"/>
                  </a:cubicBezTo>
                  <a:cubicBezTo>
                    <a:pt x="66" y="69"/>
                    <a:pt x="64" y="71"/>
                    <a:pt x="63" y="73"/>
                  </a:cubicBezTo>
                  <a:cubicBezTo>
                    <a:pt x="62" y="74"/>
                    <a:pt x="62" y="76"/>
                    <a:pt x="63" y="77"/>
                  </a:cubicBezTo>
                  <a:cubicBezTo>
                    <a:pt x="63" y="78"/>
                    <a:pt x="63" y="79"/>
                    <a:pt x="63" y="80"/>
                  </a:cubicBezTo>
                  <a:cubicBezTo>
                    <a:pt x="63" y="79"/>
                    <a:pt x="64" y="78"/>
                    <a:pt x="64" y="77"/>
                  </a:cubicBezTo>
                  <a:cubicBezTo>
                    <a:pt x="64" y="76"/>
                    <a:pt x="64" y="75"/>
                    <a:pt x="65" y="74"/>
                  </a:cubicBezTo>
                  <a:cubicBezTo>
                    <a:pt x="66" y="73"/>
                    <a:pt x="67" y="72"/>
                    <a:pt x="69" y="72"/>
                  </a:cubicBezTo>
                  <a:cubicBezTo>
                    <a:pt x="72" y="72"/>
                    <a:pt x="74" y="70"/>
                    <a:pt x="75" y="68"/>
                  </a:cubicBezTo>
                  <a:cubicBezTo>
                    <a:pt x="75" y="67"/>
                    <a:pt x="75" y="65"/>
                    <a:pt x="75" y="64"/>
                  </a:cubicBezTo>
                  <a:close/>
                  <a:moveTo>
                    <a:pt x="60" y="153"/>
                  </a:moveTo>
                  <a:cubicBezTo>
                    <a:pt x="59" y="153"/>
                    <a:pt x="58" y="153"/>
                    <a:pt x="57" y="152"/>
                  </a:cubicBezTo>
                  <a:cubicBezTo>
                    <a:pt x="56" y="151"/>
                    <a:pt x="55" y="150"/>
                    <a:pt x="55" y="148"/>
                  </a:cubicBezTo>
                  <a:cubicBezTo>
                    <a:pt x="55" y="145"/>
                    <a:pt x="53" y="143"/>
                    <a:pt x="51" y="142"/>
                  </a:cubicBezTo>
                  <a:cubicBezTo>
                    <a:pt x="50" y="142"/>
                    <a:pt x="48" y="142"/>
                    <a:pt x="47" y="142"/>
                  </a:cubicBezTo>
                  <a:cubicBezTo>
                    <a:pt x="46" y="142"/>
                    <a:pt x="45" y="142"/>
                    <a:pt x="44" y="142"/>
                  </a:cubicBezTo>
                  <a:cubicBezTo>
                    <a:pt x="45" y="143"/>
                    <a:pt x="46" y="143"/>
                    <a:pt x="47" y="143"/>
                  </a:cubicBezTo>
                  <a:cubicBezTo>
                    <a:pt x="49" y="143"/>
                    <a:pt x="49" y="143"/>
                    <a:pt x="50" y="144"/>
                  </a:cubicBezTo>
                  <a:cubicBezTo>
                    <a:pt x="52" y="145"/>
                    <a:pt x="52" y="146"/>
                    <a:pt x="52" y="148"/>
                  </a:cubicBezTo>
                  <a:cubicBezTo>
                    <a:pt x="52" y="151"/>
                    <a:pt x="54" y="153"/>
                    <a:pt x="56" y="154"/>
                  </a:cubicBezTo>
                  <a:cubicBezTo>
                    <a:pt x="58" y="155"/>
                    <a:pt x="59" y="155"/>
                    <a:pt x="60" y="154"/>
                  </a:cubicBezTo>
                  <a:cubicBezTo>
                    <a:pt x="61" y="154"/>
                    <a:pt x="62" y="154"/>
                    <a:pt x="63" y="154"/>
                  </a:cubicBezTo>
                  <a:cubicBezTo>
                    <a:pt x="62" y="153"/>
                    <a:pt x="61" y="153"/>
                    <a:pt x="60" y="153"/>
                  </a:cubicBezTo>
                  <a:close/>
                  <a:moveTo>
                    <a:pt x="13" y="171"/>
                  </a:moveTo>
                  <a:cubicBezTo>
                    <a:pt x="12" y="170"/>
                    <a:pt x="12" y="169"/>
                    <a:pt x="12" y="168"/>
                  </a:cubicBezTo>
                  <a:cubicBezTo>
                    <a:pt x="12" y="169"/>
                    <a:pt x="12" y="170"/>
                    <a:pt x="11" y="171"/>
                  </a:cubicBezTo>
                  <a:cubicBezTo>
                    <a:pt x="11" y="172"/>
                    <a:pt x="11" y="173"/>
                    <a:pt x="11" y="174"/>
                  </a:cubicBezTo>
                  <a:cubicBezTo>
                    <a:pt x="10" y="175"/>
                    <a:pt x="8" y="176"/>
                    <a:pt x="6" y="176"/>
                  </a:cubicBezTo>
                  <a:cubicBezTo>
                    <a:pt x="4" y="176"/>
                    <a:pt x="1" y="178"/>
                    <a:pt x="0" y="180"/>
                  </a:cubicBezTo>
                  <a:cubicBezTo>
                    <a:pt x="0" y="181"/>
                    <a:pt x="0" y="182"/>
                    <a:pt x="0" y="183"/>
                  </a:cubicBezTo>
                  <a:cubicBezTo>
                    <a:pt x="0" y="184"/>
                    <a:pt x="0" y="185"/>
                    <a:pt x="1" y="187"/>
                  </a:cubicBezTo>
                  <a:cubicBezTo>
                    <a:pt x="1" y="185"/>
                    <a:pt x="1" y="184"/>
                    <a:pt x="1" y="183"/>
                  </a:cubicBezTo>
                  <a:cubicBezTo>
                    <a:pt x="1" y="182"/>
                    <a:pt x="2" y="182"/>
                    <a:pt x="2" y="181"/>
                  </a:cubicBezTo>
                  <a:cubicBezTo>
                    <a:pt x="3" y="179"/>
                    <a:pt x="5" y="178"/>
                    <a:pt x="6" y="179"/>
                  </a:cubicBezTo>
                  <a:cubicBezTo>
                    <a:pt x="9" y="178"/>
                    <a:pt x="12" y="177"/>
                    <a:pt x="12" y="174"/>
                  </a:cubicBezTo>
                  <a:cubicBezTo>
                    <a:pt x="13" y="173"/>
                    <a:pt x="13" y="172"/>
                    <a:pt x="13" y="171"/>
                  </a:cubicBezTo>
                  <a:close/>
                  <a:moveTo>
                    <a:pt x="107" y="177"/>
                  </a:moveTo>
                  <a:cubicBezTo>
                    <a:pt x="107" y="176"/>
                    <a:pt x="107" y="175"/>
                    <a:pt x="106" y="174"/>
                  </a:cubicBezTo>
                  <a:cubicBezTo>
                    <a:pt x="106" y="175"/>
                    <a:pt x="106" y="176"/>
                    <a:pt x="106" y="177"/>
                  </a:cubicBezTo>
                  <a:cubicBezTo>
                    <a:pt x="105" y="178"/>
                    <a:pt x="105" y="179"/>
                    <a:pt x="105" y="180"/>
                  </a:cubicBezTo>
                  <a:cubicBezTo>
                    <a:pt x="104" y="181"/>
                    <a:pt x="102" y="182"/>
                    <a:pt x="101" y="182"/>
                  </a:cubicBezTo>
                  <a:cubicBezTo>
                    <a:pt x="98" y="182"/>
                    <a:pt x="96" y="184"/>
                    <a:pt x="95" y="186"/>
                  </a:cubicBezTo>
                  <a:cubicBezTo>
                    <a:pt x="94" y="187"/>
                    <a:pt x="94" y="189"/>
                    <a:pt x="94" y="190"/>
                  </a:cubicBezTo>
                  <a:cubicBezTo>
                    <a:pt x="95" y="191"/>
                    <a:pt x="95" y="192"/>
                    <a:pt x="95" y="193"/>
                  </a:cubicBezTo>
                  <a:cubicBezTo>
                    <a:pt x="95" y="192"/>
                    <a:pt x="95" y="191"/>
                    <a:pt x="96" y="190"/>
                  </a:cubicBezTo>
                  <a:cubicBezTo>
                    <a:pt x="96" y="189"/>
                    <a:pt x="96" y="188"/>
                    <a:pt x="97" y="187"/>
                  </a:cubicBezTo>
                  <a:cubicBezTo>
                    <a:pt x="97" y="186"/>
                    <a:pt x="99" y="185"/>
                    <a:pt x="101" y="185"/>
                  </a:cubicBezTo>
                  <a:cubicBezTo>
                    <a:pt x="103" y="185"/>
                    <a:pt x="106" y="183"/>
                    <a:pt x="107" y="181"/>
                  </a:cubicBezTo>
                  <a:cubicBezTo>
                    <a:pt x="107" y="180"/>
                    <a:pt x="107" y="178"/>
                    <a:pt x="107" y="177"/>
                  </a:cubicBezTo>
                  <a:close/>
                  <a:moveTo>
                    <a:pt x="120" y="3"/>
                  </a:moveTo>
                  <a:cubicBezTo>
                    <a:pt x="120" y="3"/>
                    <a:pt x="120" y="3"/>
                    <a:pt x="120" y="3"/>
                  </a:cubicBezTo>
                  <a:cubicBezTo>
                    <a:pt x="120" y="2"/>
                    <a:pt x="120" y="2"/>
                    <a:pt x="120" y="2"/>
                  </a:cubicBezTo>
                  <a:lnTo>
                    <a:pt x="120" y="3"/>
                  </a:lnTo>
                  <a:close/>
                  <a:moveTo>
                    <a:pt x="125" y="247"/>
                  </a:moveTo>
                  <a:cubicBezTo>
                    <a:pt x="124" y="247"/>
                    <a:pt x="124" y="246"/>
                    <a:pt x="123" y="246"/>
                  </a:cubicBezTo>
                  <a:cubicBezTo>
                    <a:pt x="121" y="245"/>
                    <a:pt x="121" y="243"/>
                    <a:pt x="121" y="242"/>
                  </a:cubicBezTo>
                  <a:cubicBezTo>
                    <a:pt x="121" y="239"/>
                    <a:pt x="119" y="236"/>
                    <a:pt x="116" y="236"/>
                  </a:cubicBezTo>
                  <a:cubicBezTo>
                    <a:pt x="115" y="235"/>
                    <a:pt x="114" y="235"/>
                    <a:pt x="113" y="235"/>
                  </a:cubicBezTo>
                  <a:cubicBezTo>
                    <a:pt x="112" y="236"/>
                    <a:pt x="111" y="236"/>
                    <a:pt x="110" y="236"/>
                  </a:cubicBezTo>
                  <a:cubicBezTo>
                    <a:pt x="111" y="236"/>
                    <a:pt x="112" y="236"/>
                    <a:pt x="113" y="237"/>
                  </a:cubicBezTo>
                  <a:cubicBezTo>
                    <a:pt x="114" y="237"/>
                    <a:pt x="115" y="237"/>
                    <a:pt x="116" y="237"/>
                  </a:cubicBezTo>
                  <a:cubicBezTo>
                    <a:pt x="117" y="238"/>
                    <a:pt x="118" y="240"/>
                    <a:pt x="118" y="242"/>
                  </a:cubicBezTo>
                  <a:cubicBezTo>
                    <a:pt x="118" y="244"/>
                    <a:pt x="120" y="247"/>
                    <a:pt x="122" y="248"/>
                  </a:cubicBezTo>
                  <a:cubicBezTo>
                    <a:pt x="123" y="248"/>
                    <a:pt x="124" y="248"/>
                    <a:pt x="125" y="248"/>
                  </a:cubicBezTo>
                  <a:cubicBezTo>
                    <a:pt x="127" y="248"/>
                    <a:pt x="128" y="248"/>
                    <a:pt x="129" y="247"/>
                  </a:cubicBezTo>
                  <a:cubicBezTo>
                    <a:pt x="128" y="247"/>
                    <a:pt x="127" y="247"/>
                    <a:pt x="125" y="247"/>
                  </a:cubicBezTo>
                  <a:close/>
                  <a:moveTo>
                    <a:pt x="132" y="69"/>
                  </a:moveTo>
                  <a:cubicBezTo>
                    <a:pt x="131" y="69"/>
                    <a:pt x="130" y="69"/>
                    <a:pt x="129" y="68"/>
                  </a:cubicBezTo>
                  <a:cubicBezTo>
                    <a:pt x="128" y="67"/>
                    <a:pt x="127" y="66"/>
                    <a:pt x="127" y="64"/>
                  </a:cubicBezTo>
                  <a:cubicBezTo>
                    <a:pt x="127" y="62"/>
                    <a:pt x="125" y="59"/>
                    <a:pt x="123" y="58"/>
                  </a:cubicBezTo>
                  <a:cubicBezTo>
                    <a:pt x="122" y="58"/>
                    <a:pt x="120" y="58"/>
                    <a:pt x="119" y="58"/>
                  </a:cubicBezTo>
                  <a:cubicBezTo>
                    <a:pt x="118" y="58"/>
                    <a:pt x="117" y="58"/>
                    <a:pt x="116" y="59"/>
                  </a:cubicBezTo>
                  <a:cubicBezTo>
                    <a:pt x="117" y="59"/>
                    <a:pt x="118" y="59"/>
                    <a:pt x="119" y="59"/>
                  </a:cubicBezTo>
                  <a:cubicBezTo>
                    <a:pt x="120" y="59"/>
                    <a:pt x="121" y="60"/>
                    <a:pt x="122" y="60"/>
                  </a:cubicBezTo>
                  <a:cubicBezTo>
                    <a:pt x="124" y="61"/>
                    <a:pt x="124" y="63"/>
                    <a:pt x="124" y="64"/>
                  </a:cubicBezTo>
                  <a:cubicBezTo>
                    <a:pt x="124" y="67"/>
                    <a:pt x="126" y="69"/>
                    <a:pt x="128" y="70"/>
                  </a:cubicBezTo>
                  <a:cubicBezTo>
                    <a:pt x="129" y="71"/>
                    <a:pt x="131" y="71"/>
                    <a:pt x="132" y="70"/>
                  </a:cubicBezTo>
                  <a:cubicBezTo>
                    <a:pt x="133" y="70"/>
                    <a:pt x="134" y="70"/>
                    <a:pt x="135" y="70"/>
                  </a:cubicBezTo>
                  <a:cubicBezTo>
                    <a:pt x="134" y="70"/>
                    <a:pt x="133" y="69"/>
                    <a:pt x="132" y="69"/>
                  </a:cubicBezTo>
                  <a:close/>
                  <a:moveTo>
                    <a:pt x="132" y="3"/>
                  </a:moveTo>
                  <a:cubicBezTo>
                    <a:pt x="132" y="2"/>
                    <a:pt x="132" y="1"/>
                    <a:pt x="131" y="0"/>
                  </a:cubicBezTo>
                  <a:cubicBezTo>
                    <a:pt x="131" y="1"/>
                    <a:pt x="131" y="2"/>
                    <a:pt x="131" y="3"/>
                  </a:cubicBezTo>
                  <a:cubicBezTo>
                    <a:pt x="130" y="4"/>
                    <a:pt x="130" y="5"/>
                    <a:pt x="130" y="6"/>
                  </a:cubicBezTo>
                  <a:cubicBezTo>
                    <a:pt x="129" y="7"/>
                    <a:pt x="127" y="8"/>
                    <a:pt x="126" y="8"/>
                  </a:cubicBezTo>
                  <a:cubicBezTo>
                    <a:pt x="123" y="8"/>
                    <a:pt x="121" y="10"/>
                    <a:pt x="120" y="12"/>
                  </a:cubicBezTo>
                  <a:cubicBezTo>
                    <a:pt x="119" y="13"/>
                    <a:pt x="119" y="15"/>
                    <a:pt x="119" y="16"/>
                  </a:cubicBezTo>
                  <a:cubicBezTo>
                    <a:pt x="120" y="17"/>
                    <a:pt x="120" y="18"/>
                    <a:pt x="120" y="19"/>
                  </a:cubicBezTo>
                  <a:cubicBezTo>
                    <a:pt x="120" y="18"/>
                    <a:pt x="120" y="17"/>
                    <a:pt x="121" y="16"/>
                  </a:cubicBezTo>
                  <a:cubicBezTo>
                    <a:pt x="121" y="14"/>
                    <a:pt x="121" y="14"/>
                    <a:pt x="122" y="13"/>
                  </a:cubicBezTo>
                  <a:cubicBezTo>
                    <a:pt x="122" y="12"/>
                    <a:pt x="124" y="11"/>
                    <a:pt x="126" y="11"/>
                  </a:cubicBezTo>
                  <a:cubicBezTo>
                    <a:pt x="128" y="11"/>
                    <a:pt x="131" y="9"/>
                    <a:pt x="132" y="7"/>
                  </a:cubicBezTo>
                  <a:cubicBezTo>
                    <a:pt x="132" y="5"/>
                    <a:pt x="132" y="4"/>
                    <a:pt x="1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4">
              <a:extLst>
                <a:ext uri="{FF2B5EF4-FFF2-40B4-BE49-F238E27FC236}">
                  <a16:creationId xmlns:a16="http://schemas.microsoft.com/office/drawing/2014/main" id="{3DC2D79B-1009-4B94-8E23-D6A0F07C980D}"/>
                </a:ext>
              </a:extLst>
            </p:cNvPr>
            <p:cNvSpPr>
              <a:spLocks/>
            </p:cNvSpPr>
            <p:nvPr/>
          </p:nvSpPr>
          <p:spPr bwMode="auto">
            <a:xfrm>
              <a:off x="1688" y="1874"/>
              <a:ext cx="180" cy="223"/>
            </a:xfrm>
            <a:custGeom>
              <a:avLst/>
              <a:gdLst>
                <a:gd name="T0" fmla="*/ 0 w 76"/>
                <a:gd name="T1" fmla="*/ 93 h 94"/>
                <a:gd name="T2" fmla="*/ 75 w 76"/>
                <a:gd name="T3" fmla="*/ 2 h 94"/>
                <a:gd name="T4" fmla="*/ 74 w 76"/>
                <a:gd name="T5" fmla="*/ 1 h 94"/>
                <a:gd name="T6" fmla="*/ 0 w 76"/>
                <a:gd name="T7" fmla="*/ 93 h 94"/>
                <a:gd name="T8" fmla="*/ 0 w 76"/>
                <a:gd name="T9" fmla="*/ 93 h 94"/>
              </a:gdLst>
              <a:ahLst/>
              <a:cxnLst>
                <a:cxn ang="0">
                  <a:pos x="T0" y="T1"/>
                </a:cxn>
                <a:cxn ang="0">
                  <a:pos x="T2" y="T3"/>
                </a:cxn>
                <a:cxn ang="0">
                  <a:pos x="T4" y="T5"/>
                </a:cxn>
                <a:cxn ang="0">
                  <a:pos x="T6" y="T7"/>
                </a:cxn>
                <a:cxn ang="0">
                  <a:pos x="T8" y="T9"/>
                </a:cxn>
              </a:cxnLst>
              <a:rect l="0" t="0" r="r" b="b"/>
              <a:pathLst>
                <a:path w="76" h="94">
                  <a:moveTo>
                    <a:pt x="0" y="93"/>
                  </a:moveTo>
                  <a:cubicBezTo>
                    <a:pt x="13" y="78"/>
                    <a:pt x="65" y="16"/>
                    <a:pt x="75" y="2"/>
                  </a:cubicBezTo>
                  <a:cubicBezTo>
                    <a:pt x="76" y="1"/>
                    <a:pt x="75" y="0"/>
                    <a:pt x="74" y="1"/>
                  </a:cubicBezTo>
                  <a:cubicBezTo>
                    <a:pt x="34" y="44"/>
                    <a:pt x="12" y="78"/>
                    <a:pt x="0" y="93"/>
                  </a:cubicBezTo>
                  <a:cubicBezTo>
                    <a:pt x="0" y="93"/>
                    <a:pt x="0" y="94"/>
                    <a:pt x="0" y="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45">
              <a:extLst>
                <a:ext uri="{FF2B5EF4-FFF2-40B4-BE49-F238E27FC236}">
                  <a16:creationId xmlns:a16="http://schemas.microsoft.com/office/drawing/2014/main" id="{52805F3B-3B57-4AEB-ADF1-28850F2B5CF0}"/>
                </a:ext>
              </a:extLst>
            </p:cNvPr>
            <p:cNvSpPr>
              <a:spLocks/>
            </p:cNvSpPr>
            <p:nvPr/>
          </p:nvSpPr>
          <p:spPr bwMode="auto">
            <a:xfrm>
              <a:off x="1749" y="1506"/>
              <a:ext cx="183" cy="411"/>
            </a:xfrm>
            <a:custGeom>
              <a:avLst/>
              <a:gdLst>
                <a:gd name="T0" fmla="*/ 47 w 77"/>
                <a:gd name="T1" fmla="*/ 1 h 173"/>
                <a:gd name="T2" fmla="*/ 47 w 77"/>
                <a:gd name="T3" fmla="*/ 1 h 173"/>
                <a:gd name="T4" fmla="*/ 40 w 77"/>
                <a:gd name="T5" fmla="*/ 21 h 173"/>
                <a:gd name="T6" fmla="*/ 41 w 77"/>
                <a:gd name="T7" fmla="*/ 19 h 173"/>
                <a:gd name="T8" fmla="*/ 47 w 77"/>
                <a:gd name="T9" fmla="*/ 9 h 173"/>
                <a:gd name="T10" fmla="*/ 47 w 77"/>
                <a:gd name="T11" fmla="*/ 10 h 173"/>
                <a:gd name="T12" fmla="*/ 42 w 77"/>
                <a:gd name="T13" fmla="*/ 20 h 173"/>
                <a:gd name="T14" fmla="*/ 38 w 77"/>
                <a:gd name="T15" fmla="*/ 27 h 173"/>
                <a:gd name="T16" fmla="*/ 5 w 77"/>
                <a:gd name="T17" fmla="*/ 110 h 173"/>
                <a:gd name="T18" fmla="*/ 76 w 77"/>
                <a:gd name="T19" fmla="*/ 169 h 173"/>
                <a:gd name="T20" fmla="*/ 74 w 77"/>
                <a:gd name="T21" fmla="*/ 172 h 173"/>
                <a:gd name="T22" fmla="*/ 73 w 77"/>
                <a:gd name="T23" fmla="*/ 172 h 173"/>
                <a:gd name="T24" fmla="*/ 74 w 77"/>
                <a:gd name="T25" fmla="*/ 169 h 173"/>
                <a:gd name="T26" fmla="*/ 1 w 77"/>
                <a:gd name="T27" fmla="*/ 111 h 173"/>
                <a:gd name="T28" fmla="*/ 47 w 77"/>
                <a:gd name="T29" fmla="*/ 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173">
                  <a:moveTo>
                    <a:pt x="47" y="1"/>
                  </a:moveTo>
                  <a:cubicBezTo>
                    <a:pt x="47" y="0"/>
                    <a:pt x="48" y="0"/>
                    <a:pt x="47" y="1"/>
                  </a:cubicBezTo>
                  <a:cubicBezTo>
                    <a:pt x="46" y="6"/>
                    <a:pt x="43" y="13"/>
                    <a:pt x="40" y="21"/>
                  </a:cubicBezTo>
                  <a:cubicBezTo>
                    <a:pt x="41" y="20"/>
                    <a:pt x="41" y="20"/>
                    <a:pt x="41" y="19"/>
                  </a:cubicBezTo>
                  <a:cubicBezTo>
                    <a:pt x="43" y="16"/>
                    <a:pt x="45" y="13"/>
                    <a:pt x="47" y="9"/>
                  </a:cubicBezTo>
                  <a:cubicBezTo>
                    <a:pt x="47" y="9"/>
                    <a:pt x="47" y="9"/>
                    <a:pt x="47" y="10"/>
                  </a:cubicBezTo>
                  <a:cubicBezTo>
                    <a:pt x="45" y="13"/>
                    <a:pt x="44" y="17"/>
                    <a:pt x="42" y="20"/>
                  </a:cubicBezTo>
                  <a:cubicBezTo>
                    <a:pt x="41" y="22"/>
                    <a:pt x="39" y="25"/>
                    <a:pt x="38" y="27"/>
                  </a:cubicBezTo>
                  <a:cubicBezTo>
                    <a:pt x="25" y="61"/>
                    <a:pt x="5" y="109"/>
                    <a:pt x="5" y="110"/>
                  </a:cubicBezTo>
                  <a:cubicBezTo>
                    <a:pt x="5" y="113"/>
                    <a:pt x="64" y="158"/>
                    <a:pt x="76" y="169"/>
                  </a:cubicBezTo>
                  <a:cubicBezTo>
                    <a:pt x="77" y="169"/>
                    <a:pt x="74" y="172"/>
                    <a:pt x="74" y="172"/>
                  </a:cubicBezTo>
                  <a:cubicBezTo>
                    <a:pt x="73" y="173"/>
                    <a:pt x="73" y="173"/>
                    <a:pt x="73" y="172"/>
                  </a:cubicBezTo>
                  <a:cubicBezTo>
                    <a:pt x="73" y="172"/>
                    <a:pt x="74" y="171"/>
                    <a:pt x="74" y="169"/>
                  </a:cubicBezTo>
                  <a:cubicBezTo>
                    <a:pt x="63" y="161"/>
                    <a:pt x="2" y="114"/>
                    <a:pt x="1" y="111"/>
                  </a:cubicBezTo>
                  <a:cubicBezTo>
                    <a:pt x="0" y="109"/>
                    <a:pt x="40" y="15"/>
                    <a:pt x="4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346">
              <a:extLst>
                <a:ext uri="{FF2B5EF4-FFF2-40B4-BE49-F238E27FC236}">
                  <a16:creationId xmlns:a16="http://schemas.microsoft.com/office/drawing/2014/main" id="{5B1FC240-4C92-4299-BD5B-CC91E6DFD918}"/>
                </a:ext>
              </a:extLst>
            </p:cNvPr>
            <p:cNvSpPr>
              <a:spLocks/>
            </p:cNvSpPr>
            <p:nvPr/>
          </p:nvSpPr>
          <p:spPr bwMode="auto">
            <a:xfrm>
              <a:off x="1531" y="1957"/>
              <a:ext cx="93" cy="100"/>
            </a:xfrm>
            <a:custGeom>
              <a:avLst/>
              <a:gdLst>
                <a:gd name="T0" fmla="*/ 1 w 39"/>
                <a:gd name="T1" fmla="*/ 0 h 42"/>
                <a:gd name="T2" fmla="*/ 39 w 39"/>
                <a:gd name="T3" fmla="*/ 42 h 42"/>
                <a:gd name="T4" fmla="*/ 39 w 39"/>
                <a:gd name="T5" fmla="*/ 42 h 42"/>
                <a:gd name="T6" fmla="*/ 0 w 39"/>
                <a:gd name="T7" fmla="*/ 0 h 42"/>
                <a:gd name="T8" fmla="*/ 1 w 39"/>
                <a:gd name="T9" fmla="*/ 0 h 42"/>
              </a:gdLst>
              <a:ahLst/>
              <a:cxnLst>
                <a:cxn ang="0">
                  <a:pos x="T0" y="T1"/>
                </a:cxn>
                <a:cxn ang="0">
                  <a:pos x="T2" y="T3"/>
                </a:cxn>
                <a:cxn ang="0">
                  <a:pos x="T4" y="T5"/>
                </a:cxn>
                <a:cxn ang="0">
                  <a:pos x="T6" y="T7"/>
                </a:cxn>
                <a:cxn ang="0">
                  <a:pos x="T8" y="T9"/>
                </a:cxn>
              </a:cxnLst>
              <a:rect l="0" t="0" r="r" b="b"/>
              <a:pathLst>
                <a:path w="39" h="42">
                  <a:moveTo>
                    <a:pt x="1" y="0"/>
                  </a:moveTo>
                  <a:cubicBezTo>
                    <a:pt x="4" y="3"/>
                    <a:pt x="36" y="38"/>
                    <a:pt x="39" y="42"/>
                  </a:cubicBezTo>
                  <a:cubicBezTo>
                    <a:pt x="39" y="42"/>
                    <a:pt x="39" y="42"/>
                    <a:pt x="39" y="42"/>
                  </a:cubicBezTo>
                  <a:cubicBezTo>
                    <a:pt x="25" y="32"/>
                    <a:pt x="3" y="6"/>
                    <a:pt x="0" y="0"/>
                  </a:cubicBezTo>
                  <a:lnTo>
                    <a:pt x="1"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347">
              <a:extLst>
                <a:ext uri="{FF2B5EF4-FFF2-40B4-BE49-F238E27FC236}">
                  <a16:creationId xmlns:a16="http://schemas.microsoft.com/office/drawing/2014/main" id="{C3590448-C0BD-453D-AF99-A355535E02D2}"/>
                </a:ext>
              </a:extLst>
            </p:cNvPr>
            <p:cNvSpPr>
              <a:spLocks/>
            </p:cNvSpPr>
            <p:nvPr/>
          </p:nvSpPr>
          <p:spPr bwMode="auto">
            <a:xfrm>
              <a:off x="2381" y="1710"/>
              <a:ext cx="325" cy="425"/>
            </a:xfrm>
            <a:custGeom>
              <a:avLst/>
              <a:gdLst>
                <a:gd name="T0" fmla="*/ 126 w 137"/>
                <a:gd name="T1" fmla="*/ 18 h 179"/>
                <a:gd name="T2" fmla="*/ 133 w 137"/>
                <a:gd name="T3" fmla="*/ 77 h 179"/>
                <a:gd name="T4" fmla="*/ 119 w 137"/>
                <a:gd name="T5" fmla="*/ 89 h 179"/>
                <a:gd name="T6" fmla="*/ 123 w 137"/>
                <a:gd name="T7" fmla="*/ 112 h 179"/>
                <a:gd name="T8" fmla="*/ 109 w 137"/>
                <a:gd name="T9" fmla="*/ 119 h 179"/>
                <a:gd name="T10" fmla="*/ 111 w 137"/>
                <a:gd name="T11" fmla="*/ 139 h 179"/>
                <a:gd name="T12" fmla="*/ 95 w 137"/>
                <a:gd name="T13" fmla="*/ 146 h 179"/>
                <a:gd name="T14" fmla="*/ 91 w 137"/>
                <a:gd name="T15" fmla="*/ 166 h 179"/>
                <a:gd name="T16" fmla="*/ 5 w 137"/>
                <a:gd name="T17" fmla="*/ 118 h 179"/>
                <a:gd name="T18" fmla="*/ 22 w 137"/>
                <a:gd name="T19" fmla="*/ 112 h 179"/>
                <a:gd name="T20" fmla="*/ 6 w 137"/>
                <a:gd name="T21" fmla="*/ 79 h 179"/>
                <a:gd name="T22" fmla="*/ 33 w 137"/>
                <a:gd name="T23" fmla="*/ 76 h 179"/>
                <a:gd name="T24" fmla="*/ 20 w 137"/>
                <a:gd name="T25" fmla="*/ 44 h 179"/>
                <a:gd name="T26" fmla="*/ 47 w 137"/>
                <a:gd name="T27" fmla="*/ 44 h 179"/>
                <a:gd name="T28" fmla="*/ 44 w 137"/>
                <a:gd name="T29" fmla="*/ 17 h 179"/>
                <a:gd name="T30" fmla="*/ 102 w 137"/>
                <a:gd name="T31" fmla="*/ 42 h 179"/>
                <a:gd name="T32" fmla="*/ 114 w 137"/>
                <a:gd name="T33" fmla="*/ 17 h 179"/>
                <a:gd name="T34" fmla="*/ 126 w 137"/>
                <a:gd name="T3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79">
                  <a:moveTo>
                    <a:pt x="126" y="18"/>
                  </a:moveTo>
                  <a:cubicBezTo>
                    <a:pt x="127" y="37"/>
                    <a:pt x="137" y="64"/>
                    <a:pt x="133" y="77"/>
                  </a:cubicBezTo>
                  <a:cubicBezTo>
                    <a:pt x="130" y="89"/>
                    <a:pt x="119" y="89"/>
                    <a:pt x="119" y="89"/>
                  </a:cubicBezTo>
                  <a:cubicBezTo>
                    <a:pt x="119" y="89"/>
                    <a:pt x="129" y="101"/>
                    <a:pt x="123" y="112"/>
                  </a:cubicBezTo>
                  <a:cubicBezTo>
                    <a:pt x="121" y="118"/>
                    <a:pt x="109" y="119"/>
                    <a:pt x="109" y="119"/>
                  </a:cubicBezTo>
                  <a:cubicBezTo>
                    <a:pt x="109" y="119"/>
                    <a:pt x="116" y="129"/>
                    <a:pt x="111" y="139"/>
                  </a:cubicBezTo>
                  <a:cubicBezTo>
                    <a:pt x="107" y="147"/>
                    <a:pt x="95" y="146"/>
                    <a:pt x="95" y="146"/>
                  </a:cubicBezTo>
                  <a:cubicBezTo>
                    <a:pt x="95" y="146"/>
                    <a:pt x="98" y="159"/>
                    <a:pt x="91" y="166"/>
                  </a:cubicBezTo>
                  <a:cubicBezTo>
                    <a:pt x="77" y="179"/>
                    <a:pt x="5" y="150"/>
                    <a:pt x="5" y="118"/>
                  </a:cubicBezTo>
                  <a:cubicBezTo>
                    <a:pt x="5" y="104"/>
                    <a:pt x="22" y="112"/>
                    <a:pt x="22" y="112"/>
                  </a:cubicBezTo>
                  <a:cubicBezTo>
                    <a:pt x="22" y="112"/>
                    <a:pt x="0" y="94"/>
                    <a:pt x="6" y="79"/>
                  </a:cubicBezTo>
                  <a:cubicBezTo>
                    <a:pt x="12" y="64"/>
                    <a:pt x="33" y="76"/>
                    <a:pt x="33" y="76"/>
                  </a:cubicBezTo>
                  <a:cubicBezTo>
                    <a:pt x="33" y="76"/>
                    <a:pt x="12" y="59"/>
                    <a:pt x="20" y="44"/>
                  </a:cubicBezTo>
                  <a:cubicBezTo>
                    <a:pt x="28" y="29"/>
                    <a:pt x="47" y="44"/>
                    <a:pt x="47" y="44"/>
                  </a:cubicBezTo>
                  <a:cubicBezTo>
                    <a:pt x="47" y="44"/>
                    <a:pt x="36" y="27"/>
                    <a:pt x="44" y="17"/>
                  </a:cubicBezTo>
                  <a:cubicBezTo>
                    <a:pt x="58" y="0"/>
                    <a:pt x="85" y="39"/>
                    <a:pt x="102" y="42"/>
                  </a:cubicBezTo>
                  <a:cubicBezTo>
                    <a:pt x="114" y="17"/>
                    <a:pt x="114" y="17"/>
                    <a:pt x="114" y="17"/>
                  </a:cubicBezTo>
                  <a:lnTo>
                    <a:pt x="126" y="18"/>
                  </a:ln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48">
              <a:extLst>
                <a:ext uri="{FF2B5EF4-FFF2-40B4-BE49-F238E27FC236}">
                  <a16:creationId xmlns:a16="http://schemas.microsoft.com/office/drawing/2014/main" id="{845A79C1-CFB9-437B-BB1F-A8D1B782543C}"/>
                </a:ext>
              </a:extLst>
            </p:cNvPr>
            <p:cNvSpPr>
              <a:spLocks/>
            </p:cNvSpPr>
            <p:nvPr/>
          </p:nvSpPr>
          <p:spPr bwMode="auto">
            <a:xfrm>
              <a:off x="2623" y="1681"/>
              <a:ext cx="125" cy="138"/>
            </a:xfrm>
            <a:custGeom>
              <a:avLst/>
              <a:gdLst>
                <a:gd name="T0" fmla="*/ 27 w 53"/>
                <a:gd name="T1" fmla="*/ 58 h 58"/>
                <a:gd name="T2" fmla="*/ 47 w 53"/>
                <a:gd name="T3" fmla="*/ 22 h 58"/>
                <a:gd name="T4" fmla="*/ 12 w 53"/>
                <a:gd name="T5" fmla="*/ 28 h 58"/>
                <a:gd name="T6" fmla="*/ 0 w 53"/>
                <a:gd name="T7" fmla="*/ 54 h 58"/>
                <a:gd name="T8" fmla="*/ 27 w 53"/>
                <a:gd name="T9" fmla="*/ 58 h 58"/>
              </a:gdLst>
              <a:ahLst/>
              <a:cxnLst>
                <a:cxn ang="0">
                  <a:pos x="T0" y="T1"/>
                </a:cxn>
                <a:cxn ang="0">
                  <a:pos x="T2" y="T3"/>
                </a:cxn>
                <a:cxn ang="0">
                  <a:pos x="T4" y="T5"/>
                </a:cxn>
                <a:cxn ang="0">
                  <a:pos x="T6" y="T7"/>
                </a:cxn>
                <a:cxn ang="0">
                  <a:pos x="T8" y="T9"/>
                </a:cxn>
              </a:cxnLst>
              <a:rect l="0" t="0" r="r" b="b"/>
              <a:pathLst>
                <a:path w="53" h="58">
                  <a:moveTo>
                    <a:pt x="27" y="58"/>
                  </a:moveTo>
                  <a:cubicBezTo>
                    <a:pt x="28" y="40"/>
                    <a:pt x="42" y="38"/>
                    <a:pt x="47" y="22"/>
                  </a:cubicBezTo>
                  <a:cubicBezTo>
                    <a:pt x="53" y="4"/>
                    <a:pt x="30" y="0"/>
                    <a:pt x="12" y="28"/>
                  </a:cubicBezTo>
                  <a:cubicBezTo>
                    <a:pt x="0" y="54"/>
                    <a:pt x="0" y="54"/>
                    <a:pt x="0" y="54"/>
                  </a:cubicBezTo>
                  <a:lnTo>
                    <a:pt x="27" y="58"/>
                  </a:ln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49">
              <a:extLst>
                <a:ext uri="{FF2B5EF4-FFF2-40B4-BE49-F238E27FC236}">
                  <a16:creationId xmlns:a16="http://schemas.microsoft.com/office/drawing/2014/main" id="{3C97A38C-C648-4D2A-A966-E2C9CC6CA5BE}"/>
                </a:ext>
              </a:extLst>
            </p:cNvPr>
            <p:cNvSpPr>
              <a:spLocks/>
            </p:cNvSpPr>
            <p:nvPr/>
          </p:nvSpPr>
          <p:spPr bwMode="auto">
            <a:xfrm>
              <a:off x="2430" y="1971"/>
              <a:ext cx="174" cy="88"/>
            </a:xfrm>
            <a:custGeom>
              <a:avLst/>
              <a:gdLst>
                <a:gd name="T0" fmla="*/ 73 w 73"/>
                <a:gd name="T1" fmla="*/ 37 h 37"/>
                <a:gd name="T2" fmla="*/ 72 w 73"/>
                <a:gd name="T3" fmla="*/ 37 h 37"/>
                <a:gd name="T4" fmla="*/ 0 w 73"/>
                <a:gd name="T5" fmla="*/ 2 h 37"/>
                <a:gd name="T6" fmla="*/ 1 w 73"/>
                <a:gd name="T7" fmla="*/ 1 h 37"/>
                <a:gd name="T8" fmla="*/ 73 w 73"/>
                <a:gd name="T9" fmla="*/ 37 h 37"/>
              </a:gdLst>
              <a:ahLst/>
              <a:cxnLst>
                <a:cxn ang="0">
                  <a:pos x="T0" y="T1"/>
                </a:cxn>
                <a:cxn ang="0">
                  <a:pos x="T2" y="T3"/>
                </a:cxn>
                <a:cxn ang="0">
                  <a:pos x="T4" y="T5"/>
                </a:cxn>
                <a:cxn ang="0">
                  <a:pos x="T6" y="T7"/>
                </a:cxn>
                <a:cxn ang="0">
                  <a:pos x="T8" y="T9"/>
                </a:cxn>
              </a:cxnLst>
              <a:rect l="0" t="0" r="r" b="b"/>
              <a:pathLst>
                <a:path w="73" h="37">
                  <a:moveTo>
                    <a:pt x="73" y="37"/>
                  </a:moveTo>
                  <a:cubicBezTo>
                    <a:pt x="72" y="37"/>
                    <a:pt x="72" y="37"/>
                    <a:pt x="72" y="37"/>
                  </a:cubicBezTo>
                  <a:cubicBezTo>
                    <a:pt x="46" y="33"/>
                    <a:pt x="19" y="21"/>
                    <a:pt x="0" y="2"/>
                  </a:cubicBezTo>
                  <a:cubicBezTo>
                    <a:pt x="0" y="1"/>
                    <a:pt x="0" y="0"/>
                    <a:pt x="1" y="1"/>
                  </a:cubicBezTo>
                  <a:cubicBezTo>
                    <a:pt x="24" y="16"/>
                    <a:pt x="46" y="28"/>
                    <a:pt x="73" y="3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50">
              <a:extLst>
                <a:ext uri="{FF2B5EF4-FFF2-40B4-BE49-F238E27FC236}">
                  <a16:creationId xmlns:a16="http://schemas.microsoft.com/office/drawing/2014/main" id="{6778C123-E143-4C97-AC25-4D4220E7A608}"/>
                </a:ext>
              </a:extLst>
            </p:cNvPr>
            <p:cNvSpPr>
              <a:spLocks/>
            </p:cNvSpPr>
            <p:nvPr/>
          </p:nvSpPr>
          <p:spPr bwMode="auto">
            <a:xfrm>
              <a:off x="2457" y="1888"/>
              <a:ext cx="182" cy="107"/>
            </a:xfrm>
            <a:custGeom>
              <a:avLst/>
              <a:gdLst>
                <a:gd name="T0" fmla="*/ 77 w 77"/>
                <a:gd name="T1" fmla="*/ 44 h 45"/>
                <a:gd name="T2" fmla="*/ 77 w 77"/>
                <a:gd name="T3" fmla="*/ 45 h 45"/>
                <a:gd name="T4" fmla="*/ 0 w 77"/>
                <a:gd name="T5" fmla="*/ 2 h 45"/>
                <a:gd name="T6" fmla="*/ 1 w 77"/>
                <a:gd name="T7" fmla="*/ 0 h 45"/>
                <a:gd name="T8" fmla="*/ 77 w 77"/>
                <a:gd name="T9" fmla="*/ 44 h 45"/>
              </a:gdLst>
              <a:ahLst/>
              <a:cxnLst>
                <a:cxn ang="0">
                  <a:pos x="T0" y="T1"/>
                </a:cxn>
                <a:cxn ang="0">
                  <a:pos x="T2" y="T3"/>
                </a:cxn>
                <a:cxn ang="0">
                  <a:pos x="T4" y="T5"/>
                </a:cxn>
                <a:cxn ang="0">
                  <a:pos x="T6" y="T7"/>
                </a:cxn>
                <a:cxn ang="0">
                  <a:pos x="T8" y="T9"/>
                </a:cxn>
              </a:cxnLst>
              <a:rect l="0" t="0" r="r" b="b"/>
              <a:pathLst>
                <a:path w="77" h="45">
                  <a:moveTo>
                    <a:pt x="77" y="44"/>
                  </a:moveTo>
                  <a:cubicBezTo>
                    <a:pt x="77" y="45"/>
                    <a:pt x="77" y="45"/>
                    <a:pt x="77" y="45"/>
                  </a:cubicBezTo>
                  <a:cubicBezTo>
                    <a:pt x="50" y="41"/>
                    <a:pt x="20" y="26"/>
                    <a:pt x="0" y="2"/>
                  </a:cubicBezTo>
                  <a:cubicBezTo>
                    <a:pt x="0" y="1"/>
                    <a:pt x="0" y="0"/>
                    <a:pt x="1" y="0"/>
                  </a:cubicBezTo>
                  <a:cubicBezTo>
                    <a:pt x="15" y="15"/>
                    <a:pt x="53" y="37"/>
                    <a:pt x="77"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51">
              <a:extLst>
                <a:ext uri="{FF2B5EF4-FFF2-40B4-BE49-F238E27FC236}">
                  <a16:creationId xmlns:a16="http://schemas.microsoft.com/office/drawing/2014/main" id="{9559BD1C-B25C-4C8F-AA69-E94F0BAFE74F}"/>
                </a:ext>
              </a:extLst>
            </p:cNvPr>
            <p:cNvSpPr>
              <a:spLocks/>
            </p:cNvSpPr>
            <p:nvPr/>
          </p:nvSpPr>
          <p:spPr bwMode="auto">
            <a:xfrm>
              <a:off x="2490" y="1810"/>
              <a:ext cx="171" cy="114"/>
            </a:xfrm>
            <a:custGeom>
              <a:avLst/>
              <a:gdLst>
                <a:gd name="T0" fmla="*/ 1 w 72"/>
                <a:gd name="T1" fmla="*/ 0 h 48"/>
                <a:gd name="T2" fmla="*/ 72 w 72"/>
                <a:gd name="T3" fmla="*/ 47 h 48"/>
                <a:gd name="T4" fmla="*/ 71 w 72"/>
                <a:gd name="T5" fmla="*/ 48 h 48"/>
                <a:gd name="T6" fmla="*/ 28 w 72"/>
                <a:gd name="T7" fmla="*/ 30 h 48"/>
                <a:gd name="T8" fmla="*/ 0 w 72"/>
                <a:gd name="T9" fmla="*/ 1 h 48"/>
                <a:gd name="T10" fmla="*/ 1 w 72"/>
                <a:gd name="T11" fmla="*/ 0 h 48"/>
              </a:gdLst>
              <a:ahLst/>
              <a:cxnLst>
                <a:cxn ang="0">
                  <a:pos x="T0" y="T1"/>
                </a:cxn>
                <a:cxn ang="0">
                  <a:pos x="T2" y="T3"/>
                </a:cxn>
                <a:cxn ang="0">
                  <a:pos x="T4" y="T5"/>
                </a:cxn>
                <a:cxn ang="0">
                  <a:pos x="T6" y="T7"/>
                </a:cxn>
                <a:cxn ang="0">
                  <a:pos x="T8" y="T9"/>
                </a:cxn>
                <a:cxn ang="0">
                  <a:pos x="T10" y="T11"/>
                </a:cxn>
              </a:cxnLst>
              <a:rect l="0" t="0" r="r" b="b"/>
              <a:pathLst>
                <a:path w="72" h="48">
                  <a:moveTo>
                    <a:pt x="1" y="0"/>
                  </a:moveTo>
                  <a:cubicBezTo>
                    <a:pt x="20" y="22"/>
                    <a:pt x="44" y="36"/>
                    <a:pt x="72" y="47"/>
                  </a:cubicBezTo>
                  <a:cubicBezTo>
                    <a:pt x="71" y="48"/>
                    <a:pt x="71" y="48"/>
                    <a:pt x="71" y="48"/>
                  </a:cubicBezTo>
                  <a:cubicBezTo>
                    <a:pt x="57" y="46"/>
                    <a:pt x="40" y="37"/>
                    <a:pt x="28" y="30"/>
                  </a:cubicBezTo>
                  <a:cubicBezTo>
                    <a:pt x="16" y="22"/>
                    <a:pt x="7" y="13"/>
                    <a:pt x="0" y="1"/>
                  </a:cubicBezTo>
                  <a:cubicBezTo>
                    <a:pt x="0" y="0"/>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52">
              <a:extLst>
                <a:ext uri="{FF2B5EF4-FFF2-40B4-BE49-F238E27FC236}">
                  <a16:creationId xmlns:a16="http://schemas.microsoft.com/office/drawing/2014/main" id="{DE763B60-FB0A-46FD-9899-79F4A4A2B3E3}"/>
                </a:ext>
              </a:extLst>
            </p:cNvPr>
            <p:cNvSpPr>
              <a:spLocks/>
            </p:cNvSpPr>
            <p:nvPr/>
          </p:nvSpPr>
          <p:spPr bwMode="auto">
            <a:xfrm>
              <a:off x="1892" y="1228"/>
              <a:ext cx="161" cy="228"/>
            </a:xfrm>
            <a:custGeom>
              <a:avLst/>
              <a:gdLst>
                <a:gd name="T0" fmla="*/ 35 w 68"/>
                <a:gd name="T1" fmla="*/ 96 h 96"/>
                <a:gd name="T2" fmla="*/ 1 w 68"/>
                <a:gd name="T3" fmla="*/ 50 h 96"/>
                <a:gd name="T4" fmla="*/ 11 w 68"/>
                <a:gd name="T5" fmla="*/ 25 h 96"/>
                <a:gd name="T6" fmla="*/ 20 w 68"/>
                <a:gd name="T7" fmla="*/ 0 h 96"/>
                <a:gd name="T8" fmla="*/ 68 w 68"/>
                <a:gd name="T9" fmla="*/ 28 h 96"/>
                <a:gd name="T10" fmla="*/ 54 w 68"/>
                <a:gd name="T11" fmla="*/ 59 h 96"/>
                <a:gd name="T12" fmla="*/ 53 w 68"/>
                <a:gd name="T13" fmla="*/ 62 h 96"/>
                <a:gd name="T14" fmla="*/ 53 w 68"/>
                <a:gd name="T15" fmla="*/ 63 h 96"/>
                <a:gd name="T16" fmla="*/ 35 w 6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6">
                  <a:moveTo>
                    <a:pt x="35" y="96"/>
                  </a:moveTo>
                  <a:cubicBezTo>
                    <a:pt x="22" y="95"/>
                    <a:pt x="5" y="68"/>
                    <a:pt x="1" y="50"/>
                  </a:cubicBezTo>
                  <a:cubicBezTo>
                    <a:pt x="0" y="49"/>
                    <a:pt x="5" y="38"/>
                    <a:pt x="11" y="25"/>
                  </a:cubicBezTo>
                  <a:cubicBezTo>
                    <a:pt x="14" y="17"/>
                    <a:pt x="17" y="8"/>
                    <a:pt x="20" y="0"/>
                  </a:cubicBezTo>
                  <a:cubicBezTo>
                    <a:pt x="68" y="28"/>
                    <a:pt x="68" y="28"/>
                    <a:pt x="68" y="28"/>
                  </a:cubicBezTo>
                  <a:cubicBezTo>
                    <a:pt x="68" y="28"/>
                    <a:pt x="58" y="44"/>
                    <a:pt x="54" y="59"/>
                  </a:cubicBezTo>
                  <a:cubicBezTo>
                    <a:pt x="53" y="60"/>
                    <a:pt x="53" y="61"/>
                    <a:pt x="53" y="62"/>
                  </a:cubicBezTo>
                  <a:cubicBezTo>
                    <a:pt x="53" y="63"/>
                    <a:pt x="53" y="63"/>
                    <a:pt x="53" y="63"/>
                  </a:cubicBezTo>
                  <a:cubicBezTo>
                    <a:pt x="52" y="70"/>
                    <a:pt x="48" y="96"/>
                    <a:pt x="35" y="96"/>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53">
              <a:extLst>
                <a:ext uri="{FF2B5EF4-FFF2-40B4-BE49-F238E27FC236}">
                  <a16:creationId xmlns:a16="http://schemas.microsoft.com/office/drawing/2014/main" id="{BB1C3FD6-2271-4DFF-AA31-4AC6EA7EDF4D}"/>
                </a:ext>
              </a:extLst>
            </p:cNvPr>
            <p:cNvSpPr>
              <a:spLocks/>
            </p:cNvSpPr>
            <p:nvPr/>
          </p:nvSpPr>
          <p:spPr bwMode="auto">
            <a:xfrm>
              <a:off x="1934" y="1230"/>
              <a:ext cx="119" cy="147"/>
            </a:xfrm>
            <a:custGeom>
              <a:avLst/>
              <a:gdLst>
                <a:gd name="T0" fmla="*/ 29 w 50"/>
                <a:gd name="T1" fmla="*/ 60 h 62"/>
                <a:gd name="T2" fmla="*/ 35 w 50"/>
                <a:gd name="T3" fmla="*/ 62 h 62"/>
                <a:gd name="T4" fmla="*/ 35 w 50"/>
                <a:gd name="T5" fmla="*/ 61 h 62"/>
                <a:gd name="T6" fmla="*/ 36 w 50"/>
                <a:gd name="T7" fmla="*/ 58 h 62"/>
                <a:gd name="T8" fmla="*/ 50 w 50"/>
                <a:gd name="T9" fmla="*/ 27 h 62"/>
                <a:gd name="T10" fmla="*/ 3 w 50"/>
                <a:gd name="T11" fmla="*/ 0 h 62"/>
                <a:gd name="T12" fmla="*/ 29 w 50"/>
                <a:gd name="T13" fmla="*/ 60 h 62"/>
              </a:gdLst>
              <a:ahLst/>
              <a:cxnLst>
                <a:cxn ang="0">
                  <a:pos x="T0" y="T1"/>
                </a:cxn>
                <a:cxn ang="0">
                  <a:pos x="T2" y="T3"/>
                </a:cxn>
                <a:cxn ang="0">
                  <a:pos x="T4" y="T5"/>
                </a:cxn>
                <a:cxn ang="0">
                  <a:pos x="T6" y="T7"/>
                </a:cxn>
                <a:cxn ang="0">
                  <a:pos x="T8" y="T9"/>
                </a:cxn>
                <a:cxn ang="0">
                  <a:pos x="T10" y="T11"/>
                </a:cxn>
                <a:cxn ang="0">
                  <a:pos x="T12" y="T13"/>
                </a:cxn>
              </a:cxnLst>
              <a:rect l="0" t="0" r="r" b="b"/>
              <a:pathLst>
                <a:path w="50" h="62">
                  <a:moveTo>
                    <a:pt x="29" y="60"/>
                  </a:moveTo>
                  <a:cubicBezTo>
                    <a:pt x="31" y="61"/>
                    <a:pt x="33" y="62"/>
                    <a:pt x="35" y="62"/>
                  </a:cubicBezTo>
                  <a:cubicBezTo>
                    <a:pt x="35" y="61"/>
                    <a:pt x="35" y="61"/>
                    <a:pt x="35" y="61"/>
                  </a:cubicBezTo>
                  <a:cubicBezTo>
                    <a:pt x="35" y="60"/>
                    <a:pt x="35" y="59"/>
                    <a:pt x="36" y="58"/>
                  </a:cubicBezTo>
                  <a:cubicBezTo>
                    <a:pt x="40" y="43"/>
                    <a:pt x="50" y="27"/>
                    <a:pt x="50" y="27"/>
                  </a:cubicBezTo>
                  <a:cubicBezTo>
                    <a:pt x="3" y="0"/>
                    <a:pt x="3" y="0"/>
                    <a:pt x="3" y="0"/>
                  </a:cubicBezTo>
                  <a:cubicBezTo>
                    <a:pt x="2" y="12"/>
                    <a:pt x="0" y="51"/>
                    <a:pt x="29" y="6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354">
              <a:extLst>
                <a:ext uri="{FF2B5EF4-FFF2-40B4-BE49-F238E27FC236}">
                  <a16:creationId xmlns:a16="http://schemas.microsoft.com/office/drawing/2014/main" id="{3895B93A-2E64-4B21-BE12-6A80E78B3014}"/>
                </a:ext>
              </a:extLst>
            </p:cNvPr>
            <p:cNvSpPr>
              <a:spLocks/>
            </p:cNvSpPr>
            <p:nvPr/>
          </p:nvSpPr>
          <p:spPr bwMode="auto">
            <a:xfrm>
              <a:off x="1911" y="1012"/>
              <a:ext cx="251" cy="354"/>
            </a:xfrm>
            <a:custGeom>
              <a:avLst/>
              <a:gdLst>
                <a:gd name="T0" fmla="*/ 6 w 106"/>
                <a:gd name="T1" fmla="*/ 40 h 149"/>
                <a:gd name="T2" fmla="*/ 22 w 106"/>
                <a:gd name="T3" fmla="*/ 128 h 149"/>
                <a:gd name="T4" fmla="*/ 90 w 106"/>
                <a:gd name="T5" fmla="*/ 125 h 149"/>
                <a:gd name="T6" fmla="*/ 78 w 106"/>
                <a:gd name="T7" fmla="*/ 18 h 149"/>
                <a:gd name="T8" fmla="*/ 6 w 106"/>
                <a:gd name="T9" fmla="*/ 40 h 149"/>
              </a:gdLst>
              <a:ahLst/>
              <a:cxnLst>
                <a:cxn ang="0">
                  <a:pos x="T0" y="T1"/>
                </a:cxn>
                <a:cxn ang="0">
                  <a:pos x="T2" y="T3"/>
                </a:cxn>
                <a:cxn ang="0">
                  <a:pos x="T4" y="T5"/>
                </a:cxn>
                <a:cxn ang="0">
                  <a:pos x="T6" y="T7"/>
                </a:cxn>
                <a:cxn ang="0">
                  <a:pos x="T8" y="T9"/>
                </a:cxn>
              </a:cxnLst>
              <a:rect l="0" t="0" r="r" b="b"/>
              <a:pathLst>
                <a:path w="106" h="149">
                  <a:moveTo>
                    <a:pt x="6" y="40"/>
                  </a:moveTo>
                  <a:cubicBezTo>
                    <a:pt x="0" y="59"/>
                    <a:pt x="9" y="115"/>
                    <a:pt x="22" y="128"/>
                  </a:cubicBezTo>
                  <a:cubicBezTo>
                    <a:pt x="42" y="146"/>
                    <a:pt x="74" y="149"/>
                    <a:pt x="90" y="125"/>
                  </a:cubicBezTo>
                  <a:cubicBezTo>
                    <a:pt x="106" y="102"/>
                    <a:pt x="93" y="29"/>
                    <a:pt x="78" y="18"/>
                  </a:cubicBezTo>
                  <a:cubicBezTo>
                    <a:pt x="55" y="0"/>
                    <a:pt x="15" y="11"/>
                    <a:pt x="6" y="40"/>
                  </a:cubicBez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355">
              <a:extLst>
                <a:ext uri="{FF2B5EF4-FFF2-40B4-BE49-F238E27FC236}">
                  <a16:creationId xmlns:a16="http://schemas.microsoft.com/office/drawing/2014/main" id="{727CD6DA-9AA7-4F96-B425-39B3E126EFEA}"/>
                </a:ext>
              </a:extLst>
            </p:cNvPr>
            <p:cNvSpPr>
              <a:spLocks/>
            </p:cNvSpPr>
            <p:nvPr/>
          </p:nvSpPr>
          <p:spPr bwMode="auto">
            <a:xfrm>
              <a:off x="2051" y="1195"/>
              <a:ext cx="9" cy="23"/>
            </a:xfrm>
            <a:custGeom>
              <a:avLst/>
              <a:gdLst>
                <a:gd name="T0" fmla="*/ 3 w 4"/>
                <a:gd name="T1" fmla="*/ 0 h 10"/>
                <a:gd name="T2" fmla="*/ 2 w 4"/>
                <a:gd name="T3" fmla="*/ 0 h 10"/>
                <a:gd name="T4" fmla="*/ 0 w 4"/>
                <a:gd name="T5" fmla="*/ 10 h 10"/>
                <a:gd name="T6" fmla="*/ 0 w 4"/>
                <a:gd name="T7" fmla="*/ 10 h 10"/>
                <a:gd name="T8" fmla="*/ 3 w 4"/>
                <a:gd name="T9" fmla="*/ 0 h 10"/>
              </a:gdLst>
              <a:ahLst/>
              <a:cxnLst>
                <a:cxn ang="0">
                  <a:pos x="T0" y="T1"/>
                </a:cxn>
                <a:cxn ang="0">
                  <a:pos x="T2" y="T3"/>
                </a:cxn>
                <a:cxn ang="0">
                  <a:pos x="T4" y="T5"/>
                </a:cxn>
                <a:cxn ang="0">
                  <a:pos x="T6" y="T7"/>
                </a:cxn>
                <a:cxn ang="0">
                  <a:pos x="T8" y="T9"/>
                </a:cxn>
              </a:cxnLst>
              <a:rect l="0" t="0" r="r" b="b"/>
              <a:pathLst>
                <a:path w="4" h="10">
                  <a:moveTo>
                    <a:pt x="3" y="0"/>
                  </a:moveTo>
                  <a:cubicBezTo>
                    <a:pt x="2" y="0"/>
                    <a:pt x="2" y="0"/>
                    <a:pt x="2" y="0"/>
                  </a:cubicBezTo>
                  <a:cubicBezTo>
                    <a:pt x="3" y="4"/>
                    <a:pt x="3" y="8"/>
                    <a:pt x="0" y="10"/>
                  </a:cubicBezTo>
                  <a:cubicBezTo>
                    <a:pt x="0" y="10"/>
                    <a:pt x="0" y="10"/>
                    <a:pt x="0" y="10"/>
                  </a:cubicBezTo>
                  <a:cubicBezTo>
                    <a:pt x="4" y="9"/>
                    <a:pt x="4" y="3"/>
                    <a:pt x="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356">
              <a:extLst>
                <a:ext uri="{FF2B5EF4-FFF2-40B4-BE49-F238E27FC236}">
                  <a16:creationId xmlns:a16="http://schemas.microsoft.com/office/drawing/2014/main" id="{88FBE9E9-AD7F-4816-9F62-4EAEA0D95272}"/>
                </a:ext>
              </a:extLst>
            </p:cNvPr>
            <p:cNvSpPr>
              <a:spLocks/>
            </p:cNvSpPr>
            <p:nvPr/>
          </p:nvSpPr>
          <p:spPr bwMode="auto">
            <a:xfrm>
              <a:off x="2034" y="1185"/>
              <a:ext cx="29" cy="31"/>
            </a:xfrm>
            <a:custGeom>
              <a:avLst/>
              <a:gdLst>
                <a:gd name="T0" fmla="*/ 6 w 12"/>
                <a:gd name="T1" fmla="*/ 0 h 13"/>
                <a:gd name="T2" fmla="*/ 7 w 12"/>
                <a:gd name="T3" fmla="*/ 13 h 13"/>
                <a:gd name="T4" fmla="*/ 6 w 12"/>
                <a:gd name="T5" fmla="*/ 0 h 13"/>
              </a:gdLst>
              <a:ahLst/>
              <a:cxnLst>
                <a:cxn ang="0">
                  <a:pos x="T0" y="T1"/>
                </a:cxn>
                <a:cxn ang="0">
                  <a:pos x="T2" y="T3"/>
                </a:cxn>
                <a:cxn ang="0">
                  <a:pos x="T4" y="T5"/>
                </a:cxn>
              </a:cxnLst>
              <a:rect l="0" t="0" r="r" b="b"/>
              <a:pathLst>
                <a:path w="12" h="13">
                  <a:moveTo>
                    <a:pt x="6" y="0"/>
                  </a:moveTo>
                  <a:cubicBezTo>
                    <a:pt x="0" y="1"/>
                    <a:pt x="1" y="13"/>
                    <a:pt x="7" y="13"/>
                  </a:cubicBezTo>
                  <a:cubicBezTo>
                    <a:pt x="12" y="12"/>
                    <a:pt x="11" y="0"/>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357">
              <a:extLst>
                <a:ext uri="{FF2B5EF4-FFF2-40B4-BE49-F238E27FC236}">
                  <a16:creationId xmlns:a16="http://schemas.microsoft.com/office/drawing/2014/main" id="{B275E1F1-CCB6-4FA8-A538-F0BEF499414E}"/>
                </a:ext>
              </a:extLst>
            </p:cNvPr>
            <p:cNvSpPr>
              <a:spLocks/>
            </p:cNvSpPr>
            <p:nvPr/>
          </p:nvSpPr>
          <p:spPr bwMode="auto">
            <a:xfrm>
              <a:off x="2108" y="1187"/>
              <a:ext cx="12" cy="24"/>
            </a:xfrm>
            <a:custGeom>
              <a:avLst/>
              <a:gdLst>
                <a:gd name="T0" fmla="*/ 0 w 5"/>
                <a:gd name="T1" fmla="*/ 0 h 10"/>
                <a:gd name="T2" fmla="*/ 0 w 5"/>
                <a:gd name="T3" fmla="*/ 0 h 10"/>
                <a:gd name="T4" fmla="*/ 5 w 5"/>
                <a:gd name="T5" fmla="*/ 9 h 10"/>
                <a:gd name="T6" fmla="*/ 5 w 5"/>
                <a:gd name="T7" fmla="*/ 10 h 10"/>
                <a:gd name="T8" fmla="*/ 0 w 5"/>
                <a:gd name="T9" fmla="*/ 0 h 10"/>
              </a:gdLst>
              <a:ahLst/>
              <a:cxnLst>
                <a:cxn ang="0">
                  <a:pos x="T0" y="T1"/>
                </a:cxn>
                <a:cxn ang="0">
                  <a:pos x="T2" y="T3"/>
                </a:cxn>
                <a:cxn ang="0">
                  <a:pos x="T4" y="T5"/>
                </a:cxn>
                <a:cxn ang="0">
                  <a:pos x="T6" y="T7"/>
                </a:cxn>
                <a:cxn ang="0">
                  <a:pos x="T8" y="T9"/>
                </a:cxn>
              </a:cxnLst>
              <a:rect l="0" t="0" r="r" b="b"/>
              <a:pathLst>
                <a:path w="5" h="10">
                  <a:moveTo>
                    <a:pt x="0" y="0"/>
                  </a:moveTo>
                  <a:cubicBezTo>
                    <a:pt x="0" y="0"/>
                    <a:pt x="0" y="0"/>
                    <a:pt x="0" y="0"/>
                  </a:cubicBezTo>
                  <a:cubicBezTo>
                    <a:pt x="0" y="4"/>
                    <a:pt x="1" y="9"/>
                    <a:pt x="5" y="9"/>
                  </a:cubicBezTo>
                  <a:cubicBezTo>
                    <a:pt x="5" y="10"/>
                    <a:pt x="5" y="10"/>
                    <a:pt x="5" y="10"/>
                  </a:cubicBezTo>
                  <a:cubicBezTo>
                    <a:pt x="1" y="9"/>
                    <a:pt x="0" y="4"/>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58">
              <a:extLst>
                <a:ext uri="{FF2B5EF4-FFF2-40B4-BE49-F238E27FC236}">
                  <a16:creationId xmlns:a16="http://schemas.microsoft.com/office/drawing/2014/main" id="{F8727482-7069-44F7-ABB3-482236FCE9C7}"/>
                </a:ext>
              </a:extLst>
            </p:cNvPr>
            <p:cNvSpPr>
              <a:spLocks/>
            </p:cNvSpPr>
            <p:nvPr/>
          </p:nvSpPr>
          <p:spPr bwMode="auto">
            <a:xfrm>
              <a:off x="2103" y="1176"/>
              <a:ext cx="31" cy="33"/>
            </a:xfrm>
            <a:custGeom>
              <a:avLst/>
              <a:gdLst>
                <a:gd name="T0" fmla="*/ 5 w 13"/>
                <a:gd name="T1" fmla="*/ 1 h 14"/>
                <a:gd name="T2" fmla="*/ 7 w 13"/>
                <a:gd name="T3" fmla="*/ 13 h 14"/>
                <a:gd name="T4" fmla="*/ 5 w 13"/>
                <a:gd name="T5" fmla="*/ 1 h 14"/>
              </a:gdLst>
              <a:ahLst/>
              <a:cxnLst>
                <a:cxn ang="0">
                  <a:pos x="T0" y="T1"/>
                </a:cxn>
                <a:cxn ang="0">
                  <a:pos x="T2" y="T3"/>
                </a:cxn>
                <a:cxn ang="0">
                  <a:pos x="T4" y="T5"/>
                </a:cxn>
              </a:cxnLst>
              <a:rect l="0" t="0" r="r" b="b"/>
              <a:pathLst>
                <a:path w="13" h="14">
                  <a:moveTo>
                    <a:pt x="5" y="1"/>
                  </a:moveTo>
                  <a:cubicBezTo>
                    <a:pt x="11" y="0"/>
                    <a:pt x="13" y="12"/>
                    <a:pt x="7" y="13"/>
                  </a:cubicBezTo>
                  <a:cubicBezTo>
                    <a:pt x="2" y="14"/>
                    <a:pt x="0" y="2"/>
                    <a:pt x="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59">
              <a:extLst>
                <a:ext uri="{FF2B5EF4-FFF2-40B4-BE49-F238E27FC236}">
                  <a16:creationId xmlns:a16="http://schemas.microsoft.com/office/drawing/2014/main" id="{53883E42-6279-4990-AA7F-03112A609D29}"/>
                </a:ext>
              </a:extLst>
            </p:cNvPr>
            <p:cNvSpPr>
              <a:spLocks/>
            </p:cNvSpPr>
            <p:nvPr/>
          </p:nvSpPr>
          <p:spPr bwMode="auto">
            <a:xfrm>
              <a:off x="2025" y="1149"/>
              <a:ext cx="33" cy="27"/>
            </a:xfrm>
            <a:custGeom>
              <a:avLst/>
              <a:gdLst>
                <a:gd name="T0" fmla="*/ 4 w 14"/>
                <a:gd name="T1" fmla="*/ 10 h 11"/>
                <a:gd name="T2" fmla="*/ 9 w 14"/>
                <a:gd name="T3" fmla="*/ 8 h 11"/>
                <a:gd name="T4" fmla="*/ 13 w 14"/>
                <a:gd name="T5" fmla="*/ 5 h 11"/>
                <a:gd name="T6" fmla="*/ 12 w 14"/>
                <a:gd name="T7" fmla="*/ 2 h 11"/>
                <a:gd name="T8" fmla="*/ 6 w 14"/>
                <a:gd name="T9" fmla="*/ 2 h 11"/>
                <a:gd name="T10" fmla="*/ 1 w 14"/>
                <a:gd name="T11" fmla="*/ 7 h 11"/>
                <a:gd name="T12" fmla="*/ 4 w 14"/>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4" h="11">
                  <a:moveTo>
                    <a:pt x="4" y="10"/>
                  </a:moveTo>
                  <a:cubicBezTo>
                    <a:pt x="6" y="10"/>
                    <a:pt x="7" y="9"/>
                    <a:pt x="9" y="8"/>
                  </a:cubicBezTo>
                  <a:cubicBezTo>
                    <a:pt x="11" y="7"/>
                    <a:pt x="12" y="7"/>
                    <a:pt x="13" y="5"/>
                  </a:cubicBezTo>
                  <a:cubicBezTo>
                    <a:pt x="14" y="4"/>
                    <a:pt x="13" y="2"/>
                    <a:pt x="12" y="2"/>
                  </a:cubicBezTo>
                  <a:cubicBezTo>
                    <a:pt x="10" y="0"/>
                    <a:pt x="8" y="1"/>
                    <a:pt x="6" y="2"/>
                  </a:cubicBezTo>
                  <a:cubicBezTo>
                    <a:pt x="3" y="3"/>
                    <a:pt x="2" y="4"/>
                    <a:pt x="1" y="7"/>
                  </a:cubicBezTo>
                  <a:cubicBezTo>
                    <a:pt x="0" y="9"/>
                    <a:pt x="2" y="11"/>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60">
              <a:extLst>
                <a:ext uri="{FF2B5EF4-FFF2-40B4-BE49-F238E27FC236}">
                  <a16:creationId xmlns:a16="http://schemas.microsoft.com/office/drawing/2014/main" id="{7962E83F-D296-418B-B963-0904C64FEE90}"/>
                </a:ext>
              </a:extLst>
            </p:cNvPr>
            <p:cNvSpPr>
              <a:spLocks/>
            </p:cNvSpPr>
            <p:nvPr/>
          </p:nvSpPr>
          <p:spPr bwMode="auto">
            <a:xfrm>
              <a:off x="2098" y="1142"/>
              <a:ext cx="36" cy="19"/>
            </a:xfrm>
            <a:custGeom>
              <a:avLst/>
              <a:gdLst>
                <a:gd name="T0" fmla="*/ 11 w 15"/>
                <a:gd name="T1" fmla="*/ 8 h 8"/>
                <a:gd name="T2" fmla="*/ 6 w 15"/>
                <a:gd name="T3" fmla="*/ 7 h 8"/>
                <a:gd name="T4" fmla="*/ 1 w 15"/>
                <a:gd name="T5" fmla="*/ 6 h 8"/>
                <a:gd name="T6" fmla="*/ 1 w 15"/>
                <a:gd name="T7" fmla="*/ 2 h 8"/>
                <a:gd name="T8" fmla="*/ 7 w 15"/>
                <a:gd name="T9" fmla="*/ 0 h 8"/>
                <a:gd name="T10" fmla="*/ 13 w 15"/>
                <a:gd name="T11" fmla="*/ 3 h 8"/>
                <a:gd name="T12" fmla="*/ 11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11" y="8"/>
                  </a:moveTo>
                  <a:cubicBezTo>
                    <a:pt x="9" y="8"/>
                    <a:pt x="7" y="8"/>
                    <a:pt x="6" y="7"/>
                  </a:cubicBezTo>
                  <a:cubicBezTo>
                    <a:pt x="4" y="7"/>
                    <a:pt x="2" y="7"/>
                    <a:pt x="1" y="6"/>
                  </a:cubicBezTo>
                  <a:cubicBezTo>
                    <a:pt x="0" y="5"/>
                    <a:pt x="0" y="3"/>
                    <a:pt x="1" y="2"/>
                  </a:cubicBezTo>
                  <a:cubicBezTo>
                    <a:pt x="2" y="0"/>
                    <a:pt x="5" y="0"/>
                    <a:pt x="7" y="0"/>
                  </a:cubicBezTo>
                  <a:cubicBezTo>
                    <a:pt x="9" y="1"/>
                    <a:pt x="11" y="2"/>
                    <a:pt x="13" y="3"/>
                  </a:cubicBezTo>
                  <a:cubicBezTo>
                    <a:pt x="15" y="5"/>
                    <a:pt x="13" y="8"/>
                    <a:pt x="11"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61">
              <a:extLst>
                <a:ext uri="{FF2B5EF4-FFF2-40B4-BE49-F238E27FC236}">
                  <a16:creationId xmlns:a16="http://schemas.microsoft.com/office/drawing/2014/main" id="{33627258-A4B3-4360-B989-94EB7294EC2C}"/>
                </a:ext>
              </a:extLst>
            </p:cNvPr>
            <p:cNvSpPr>
              <a:spLocks/>
            </p:cNvSpPr>
            <p:nvPr/>
          </p:nvSpPr>
          <p:spPr bwMode="auto">
            <a:xfrm>
              <a:off x="2053" y="1278"/>
              <a:ext cx="19" cy="7"/>
            </a:xfrm>
            <a:custGeom>
              <a:avLst/>
              <a:gdLst>
                <a:gd name="T0" fmla="*/ 0 w 8"/>
                <a:gd name="T1" fmla="*/ 0 h 3"/>
                <a:gd name="T2" fmla="*/ 4 w 8"/>
                <a:gd name="T3" fmla="*/ 2 h 3"/>
                <a:gd name="T4" fmla="*/ 8 w 8"/>
                <a:gd name="T5" fmla="*/ 0 h 3"/>
                <a:gd name="T6" fmla="*/ 8 w 8"/>
                <a:gd name="T7" fmla="*/ 0 h 3"/>
                <a:gd name="T8" fmla="*/ 3 w 8"/>
                <a:gd name="T9" fmla="*/ 3 h 3"/>
                <a:gd name="T10" fmla="*/ 0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0" y="0"/>
                  </a:moveTo>
                  <a:cubicBezTo>
                    <a:pt x="1" y="1"/>
                    <a:pt x="2" y="2"/>
                    <a:pt x="4" y="2"/>
                  </a:cubicBezTo>
                  <a:cubicBezTo>
                    <a:pt x="5" y="2"/>
                    <a:pt x="6" y="1"/>
                    <a:pt x="8" y="0"/>
                  </a:cubicBezTo>
                  <a:cubicBezTo>
                    <a:pt x="8" y="0"/>
                    <a:pt x="8" y="0"/>
                    <a:pt x="8" y="0"/>
                  </a:cubicBezTo>
                  <a:cubicBezTo>
                    <a:pt x="7" y="2"/>
                    <a:pt x="5" y="3"/>
                    <a:pt x="3" y="3"/>
                  </a:cubicBezTo>
                  <a:cubicBezTo>
                    <a:pt x="1" y="3"/>
                    <a:pt x="0" y="1"/>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62">
              <a:extLst>
                <a:ext uri="{FF2B5EF4-FFF2-40B4-BE49-F238E27FC236}">
                  <a16:creationId xmlns:a16="http://schemas.microsoft.com/office/drawing/2014/main" id="{EDF246FA-9E94-4662-AC5A-DE6954F43173}"/>
                </a:ext>
              </a:extLst>
            </p:cNvPr>
            <p:cNvSpPr>
              <a:spLocks/>
            </p:cNvSpPr>
            <p:nvPr/>
          </p:nvSpPr>
          <p:spPr bwMode="auto">
            <a:xfrm>
              <a:off x="2060" y="1145"/>
              <a:ext cx="52" cy="116"/>
            </a:xfrm>
            <a:custGeom>
              <a:avLst/>
              <a:gdLst>
                <a:gd name="T0" fmla="*/ 0 w 22"/>
                <a:gd name="T1" fmla="*/ 44 h 49"/>
                <a:gd name="T2" fmla="*/ 9 w 22"/>
                <a:gd name="T3" fmla="*/ 49 h 49"/>
                <a:gd name="T4" fmla="*/ 14 w 22"/>
                <a:gd name="T5" fmla="*/ 48 h 49"/>
                <a:gd name="T6" fmla="*/ 15 w 22"/>
                <a:gd name="T7" fmla="*/ 48 h 49"/>
                <a:gd name="T8" fmla="*/ 16 w 22"/>
                <a:gd name="T9" fmla="*/ 48 h 49"/>
                <a:gd name="T10" fmla="*/ 16 w 22"/>
                <a:gd name="T11" fmla="*/ 47 h 49"/>
                <a:gd name="T12" fmla="*/ 16 w 22"/>
                <a:gd name="T13" fmla="*/ 47 h 49"/>
                <a:gd name="T14" fmla="*/ 16 w 22"/>
                <a:gd name="T15" fmla="*/ 47 h 49"/>
                <a:gd name="T16" fmla="*/ 16 w 22"/>
                <a:gd name="T17" fmla="*/ 47 h 49"/>
                <a:gd name="T18" fmla="*/ 16 w 22"/>
                <a:gd name="T19" fmla="*/ 46 h 49"/>
                <a:gd name="T20" fmla="*/ 15 w 22"/>
                <a:gd name="T21" fmla="*/ 39 h 49"/>
                <a:gd name="T22" fmla="*/ 22 w 22"/>
                <a:gd name="T23" fmla="*/ 40 h 49"/>
                <a:gd name="T24" fmla="*/ 12 w 22"/>
                <a:gd name="T25" fmla="*/ 1 h 49"/>
                <a:gd name="T26" fmla="*/ 11 w 22"/>
                <a:gd name="T27" fmla="*/ 1 h 49"/>
                <a:gd name="T28" fmla="*/ 19 w 22"/>
                <a:gd name="T29" fmla="*/ 37 h 49"/>
                <a:gd name="T30" fmla="*/ 12 w 22"/>
                <a:gd name="T31" fmla="*/ 36 h 49"/>
                <a:gd name="T32" fmla="*/ 14 w 22"/>
                <a:gd name="T33" fmla="*/ 46 h 49"/>
                <a:gd name="T34" fmla="*/ 14 w 22"/>
                <a:gd name="T35" fmla="*/ 46 h 49"/>
                <a:gd name="T36" fmla="*/ 0 w 22"/>
                <a:gd name="T37" fmla="*/ 43 h 49"/>
                <a:gd name="T38" fmla="*/ 0 w 22"/>
                <a:gd name="T39"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49">
                  <a:moveTo>
                    <a:pt x="0" y="44"/>
                  </a:moveTo>
                  <a:cubicBezTo>
                    <a:pt x="2" y="47"/>
                    <a:pt x="6" y="48"/>
                    <a:pt x="9" y="49"/>
                  </a:cubicBezTo>
                  <a:cubicBezTo>
                    <a:pt x="11" y="49"/>
                    <a:pt x="12" y="49"/>
                    <a:pt x="14" y="48"/>
                  </a:cubicBezTo>
                  <a:cubicBezTo>
                    <a:pt x="15" y="48"/>
                    <a:pt x="15" y="48"/>
                    <a:pt x="15" y="48"/>
                  </a:cubicBezTo>
                  <a:cubicBezTo>
                    <a:pt x="16" y="48"/>
                    <a:pt x="16" y="48"/>
                    <a:pt x="16" y="48"/>
                  </a:cubicBezTo>
                  <a:cubicBezTo>
                    <a:pt x="16" y="48"/>
                    <a:pt x="16" y="47"/>
                    <a:pt x="16" y="47"/>
                  </a:cubicBezTo>
                  <a:cubicBezTo>
                    <a:pt x="16" y="47"/>
                    <a:pt x="16" y="47"/>
                    <a:pt x="16" y="47"/>
                  </a:cubicBezTo>
                  <a:cubicBezTo>
                    <a:pt x="16" y="47"/>
                    <a:pt x="16" y="47"/>
                    <a:pt x="16" y="47"/>
                  </a:cubicBezTo>
                  <a:cubicBezTo>
                    <a:pt x="16" y="47"/>
                    <a:pt x="16" y="47"/>
                    <a:pt x="16" y="47"/>
                  </a:cubicBezTo>
                  <a:cubicBezTo>
                    <a:pt x="16" y="46"/>
                    <a:pt x="16" y="46"/>
                    <a:pt x="16" y="46"/>
                  </a:cubicBezTo>
                  <a:cubicBezTo>
                    <a:pt x="16" y="43"/>
                    <a:pt x="15" y="39"/>
                    <a:pt x="15" y="39"/>
                  </a:cubicBezTo>
                  <a:cubicBezTo>
                    <a:pt x="16" y="39"/>
                    <a:pt x="22" y="41"/>
                    <a:pt x="22" y="40"/>
                  </a:cubicBezTo>
                  <a:cubicBezTo>
                    <a:pt x="19" y="27"/>
                    <a:pt x="17" y="13"/>
                    <a:pt x="12" y="1"/>
                  </a:cubicBezTo>
                  <a:cubicBezTo>
                    <a:pt x="12" y="0"/>
                    <a:pt x="11" y="1"/>
                    <a:pt x="11" y="1"/>
                  </a:cubicBezTo>
                  <a:cubicBezTo>
                    <a:pt x="13" y="13"/>
                    <a:pt x="17" y="25"/>
                    <a:pt x="19" y="37"/>
                  </a:cubicBezTo>
                  <a:cubicBezTo>
                    <a:pt x="17" y="37"/>
                    <a:pt x="14" y="36"/>
                    <a:pt x="12" y="36"/>
                  </a:cubicBezTo>
                  <a:cubicBezTo>
                    <a:pt x="12" y="36"/>
                    <a:pt x="14" y="45"/>
                    <a:pt x="14" y="46"/>
                  </a:cubicBezTo>
                  <a:cubicBezTo>
                    <a:pt x="14" y="46"/>
                    <a:pt x="14" y="46"/>
                    <a:pt x="14" y="46"/>
                  </a:cubicBezTo>
                  <a:cubicBezTo>
                    <a:pt x="9" y="47"/>
                    <a:pt x="5" y="46"/>
                    <a:pt x="0" y="43"/>
                  </a:cubicBezTo>
                  <a:lnTo>
                    <a:pt x="0" y="44"/>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63">
              <a:extLst>
                <a:ext uri="{FF2B5EF4-FFF2-40B4-BE49-F238E27FC236}">
                  <a16:creationId xmlns:a16="http://schemas.microsoft.com/office/drawing/2014/main" id="{CE0882CB-6D3F-4123-A92E-A545256B191C}"/>
                </a:ext>
              </a:extLst>
            </p:cNvPr>
            <p:cNvSpPr>
              <a:spLocks/>
            </p:cNvSpPr>
            <p:nvPr/>
          </p:nvSpPr>
          <p:spPr bwMode="auto">
            <a:xfrm>
              <a:off x="2058" y="1249"/>
              <a:ext cx="31" cy="22"/>
            </a:xfrm>
            <a:custGeom>
              <a:avLst/>
              <a:gdLst>
                <a:gd name="T0" fmla="*/ 13 w 13"/>
                <a:gd name="T1" fmla="*/ 3 h 9"/>
                <a:gd name="T2" fmla="*/ 7 w 13"/>
                <a:gd name="T3" fmla="*/ 9 h 9"/>
                <a:gd name="T4" fmla="*/ 3 w 13"/>
                <a:gd name="T5" fmla="*/ 9 h 9"/>
                <a:gd name="T6" fmla="*/ 0 w 13"/>
                <a:gd name="T7" fmla="*/ 4 h 9"/>
                <a:gd name="T8" fmla="*/ 1 w 13"/>
                <a:gd name="T9" fmla="*/ 0 h 9"/>
                <a:gd name="T10" fmla="*/ 13 w 13"/>
                <a:gd name="T11" fmla="*/ 3 h 9"/>
              </a:gdLst>
              <a:ahLst/>
              <a:cxnLst>
                <a:cxn ang="0">
                  <a:pos x="T0" y="T1"/>
                </a:cxn>
                <a:cxn ang="0">
                  <a:pos x="T2" y="T3"/>
                </a:cxn>
                <a:cxn ang="0">
                  <a:pos x="T4" y="T5"/>
                </a:cxn>
                <a:cxn ang="0">
                  <a:pos x="T6" y="T7"/>
                </a:cxn>
                <a:cxn ang="0">
                  <a:pos x="T8" y="T9"/>
                </a:cxn>
                <a:cxn ang="0">
                  <a:pos x="T10" y="T11"/>
                </a:cxn>
              </a:cxnLst>
              <a:rect l="0" t="0" r="r" b="b"/>
              <a:pathLst>
                <a:path w="13" h="9">
                  <a:moveTo>
                    <a:pt x="13" y="3"/>
                  </a:moveTo>
                  <a:cubicBezTo>
                    <a:pt x="13" y="3"/>
                    <a:pt x="11" y="7"/>
                    <a:pt x="7" y="9"/>
                  </a:cubicBezTo>
                  <a:cubicBezTo>
                    <a:pt x="6" y="9"/>
                    <a:pt x="5" y="9"/>
                    <a:pt x="3" y="9"/>
                  </a:cubicBezTo>
                  <a:cubicBezTo>
                    <a:pt x="0" y="9"/>
                    <a:pt x="0" y="6"/>
                    <a:pt x="0" y="4"/>
                  </a:cubicBezTo>
                  <a:cubicBezTo>
                    <a:pt x="0" y="2"/>
                    <a:pt x="1" y="0"/>
                    <a:pt x="1" y="0"/>
                  </a:cubicBezTo>
                  <a:cubicBezTo>
                    <a:pt x="1" y="0"/>
                    <a:pt x="6" y="3"/>
                    <a:pt x="13" y="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4">
              <a:extLst>
                <a:ext uri="{FF2B5EF4-FFF2-40B4-BE49-F238E27FC236}">
                  <a16:creationId xmlns:a16="http://schemas.microsoft.com/office/drawing/2014/main" id="{0FF6E692-485A-4612-B7C3-FF4C99DBAA56}"/>
                </a:ext>
              </a:extLst>
            </p:cNvPr>
            <p:cNvSpPr>
              <a:spLocks/>
            </p:cNvSpPr>
            <p:nvPr/>
          </p:nvSpPr>
          <p:spPr bwMode="auto">
            <a:xfrm>
              <a:off x="2058" y="1259"/>
              <a:ext cx="16" cy="12"/>
            </a:xfrm>
            <a:custGeom>
              <a:avLst/>
              <a:gdLst>
                <a:gd name="T0" fmla="*/ 7 w 7"/>
                <a:gd name="T1" fmla="*/ 5 h 5"/>
                <a:gd name="T2" fmla="*/ 3 w 7"/>
                <a:gd name="T3" fmla="*/ 5 h 5"/>
                <a:gd name="T4" fmla="*/ 0 w 7"/>
                <a:gd name="T5" fmla="*/ 0 h 5"/>
                <a:gd name="T6" fmla="*/ 7 w 7"/>
                <a:gd name="T7" fmla="*/ 5 h 5"/>
              </a:gdLst>
              <a:ahLst/>
              <a:cxnLst>
                <a:cxn ang="0">
                  <a:pos x="T0" y="T1"/>
                </a:cxn>
                <a:cxn ang="0">
                  <a:pos x="T2" y="T3"/>
                </a:cxn>
                <a:cxn ang="0">
                  <a:pos x="T4" y="T5"/>
                </a:cxn>
                <a:cxn ang="0">
                  <a:pos x="T6" y="T7"/>
                </a:cxn>
              </a:cxnLst>
              <a:rect l="0" t="0" r="r" b="b"/>
              <a:pathLst>
                <a:path w="7" h="5">
                  <a:moveTo>
                    <a:pt x="7" y="5"/>
                  </a:moveTo>
                  <a:cubicBezTo>
                    <a:pt x="6" y="5"/>
                    <a:pt x="5" y="5"/>
                    <a:pt x="3" y="5"/>
                  </a:cubicBezTo>
                  <a:cubicBezTo>
                    <a:pt x="0" y="5"/>
                    <a:pt x="0" y="2"/>
                    <a:pt x="0" y="0"/>
                  </a:cubicBezTo>
                  <a:cubicBezTo>
                    <a:pt x="3" y="0"/>
                    <a:pt x="7" y="1"/>
                    <a:pt x="7" y="5"/>
                  </a:cubicBezTo>
                  <a:close/>
                </a:path>
              </a:pathLst>
            </a:custGeom>
            <a:solidFill>
              <a:srgbClr val="FF98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5">
              <a:extLst>
                <a:ext uri="{FF2B5EF4-FFF2-40B4-BE49-F238E27FC236}">
                  <a16:creationId xmlns:a16="http://schemas.microsoft.com/office/drawing/2014/main" id="{D9228932-D2F7-4E47-8561-1C1019820742}"/>
                </a:ext>
              </a:extLst>
            </p:cNvPr>
            <p:cNvSpPr>
              <a:spLocks/>
            </p:cNvSpPr>
            <p:nvPr/>
          </p:nvSpPr>
          <p:spPr bwMode="auto">
            <a:xfrm>
              <a:off x="1887" y="1002"/>
              <a:ext cx="263" cy="223"/>
            </a:xfrm>
            <a:custGeom>
              <a:avLst/>
              <a:gdLst>
                <a:gd name="T0" fmla="*/ 33 w 111"/>
                <a:gd name="T1" fmla="*/ 74 h 94"/>
                <a:gd name="T2" fmla="*/ 37 w 111"/>
                <a:gd name="T3" fmla="*/ 40 h 94"/>
                <a:gd name="T4" fmla="*/ 89 w 111"/>
                <a:gd name="T5" fmla="*/ 51 h 94"/>
                <a:gd name="T6" fmla="*/ 108 w 111"/>
                <a:gd name="T7" fmla="*/ 27 h 94"/>
                <a:gd name="T8" fmla="*/ 76 w 111"/>
                <a:gd name="T9" fmla="*/ 3 h 94"/>
                <a:gd name="T10" fmla="*/ 31 w 111"/>
                <a:gd name="T11" fmla="*/ 13 h 94"/>
                <a:gd name="T12" fmla="*/ 34 w 111"/>
                <a:gd name="T13" fmla="*/ 4 h 94"/>
                <a:gd name="T14" fmla="*/ 22 w 111"/>
                <a:gd name="T15" fmla="*/ 11 h 94"/>
                <a:gd name="T16" fmla="*/ 18 w 111"/>
                <a:gd name="T17" fmla="*/ 19 h 94"/>
                <a:gd name="T18" fmla="*/ 10 w 111"/>
                <a:gd name="T19" fmla="*/ 18 h 94"/>
                <a:gd name="T20" fmla="*/ 1 w 111"/>
                <a:gd name="T21" fmla="*/ 22 h 94"/>
                <a:gd name="T22" fmla="*/ 10 w 111"/>
                <a:gd name="T23" fmla="*/ 24 h 94"/>
                <a:gd name="T24" fmla="*/ 3 w 111"/>
                <a:gd name="T25" fmla="*/ 43 h 94"/>
                <a:gd name="T26" fmla="*/ 19 w 111"/>
                <a:gd name="T27" fmla="*/ 94 h 94"/>
                <a:gd name="T28" fmla="*/ 33 w 111"/>
                <a:gd name="T29" fmla="*/ 7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94">
                  <a:moveTo>
                    <a:pt x="33" y="74"/>
                  </a:moveTo>
                  <a:cubicBezTo>
                    <a:pt x="37" y="64"/>
                    <a:pt x="31" y="45"/>
                    <a:pt x="37" y="40"/>
                  </a:cubicBezTo>
                  <a:cubicBezTo>
                    <a:pt x="48" y="30"/>
                    <a:pt x="73" y="50"/>
                    <a:pt x="89" y="51"/>
                  </a:cubicBezTo>
                  <a:cubicBezTo>
                    <a:pt x="105" y="51"/>
                    <a:pt x="111" y="41"/>
                    <a:pt x="108" y="27"/>
                  </a:cubicBezTo>
                  <a:cubicBezTo>
                    <a:pt x="105" y="14"/>
                    <a:pt x="94" y="5"/>
                    <a:pt x="76" y="3"/>
                  </a:cubicBezTo>
                  <a:cubicBezTo>
                    <a:pt x="57" y="0"/>
                    <a:pt x="40" y="7"/>
                    <a:pt x="31" y="13"/>
                  </a:cubicBezTo>
                  <a:cubicBezTo>
                    <a:pt x="31" y="13"/>
                    <a:pt x="35" y="6"/>
                    <a:pt x="34" y="4"/>
                  </a:cubicBezTo>
                  <a:cubicBezTo>
                    <a:pt x="32" y="2"/>
                    <a:pt x="24" y="9"/>
                    <a:pt x="22" y="11"/>
                  </a:cubicBezTo>
                  <a:cubicBezTo>
                    <a:pt x="19" y="14"/>
                    <a:pt x="18" y="19"/>
                    <a:pt x="18" y="19"/>
                  </a:cubicBezTo>
                  <a:cubicBezTo>
                    <a:pt x="18" y="19"/>
                    <a:pt x="15" y="18"/>
                    <a:pt x="10" y="18"/>
                  </a:cubicBezTo>
                  <a:cubicBezTo>
                    <a:pt x="6" y="18"/>
                    <a:pt x="1" y="21"/>
                    <a:pt x="1" y="22"/>
                  </a:cubicBezTo>
                  <a:cubicBezTo>
                    <a:pt x="0" y="23"/>
                    <a:pt x="6" y="24"/>
                    <a:pt x="10" y="24"/>
                  </a:cubicBezTo>
                  <a:cubicBezTo>
                    <a:pt x="10" y="24"/>
                    <a:pt x="3" y="34"/>
                    <a:pt x="3" y="43"/>
                  </a:cubicBezTo>
                  <a:cubicBezTo>
                    <a:pt x="3" y="52"/>
                    <a:pt x="16" y="93"/>
                    <a:pt x="19" y="94"/>
                  </a:cubicBezTo>
                  <a:cubicBezTo>
                    <a:pt x="23" y="94"/>
                    <a:pt x="32" y="79"/>
                    <a:pt x="33" y="7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6">
              <a:extLst>
                <a:ext uri="{FF2B5EF4-FFF2-40B4-BE49-F238E27FC236}">
                  <a16:creationId xmlns:a16="http://schemas.microsoft.com/office/drawing/2014/main" id="{B531832C-CC78-40D5-B4B6-B059CDA67B78}"/>
                </a:ext>
              </a:extLst>
            </p:cNvPr>
            <p:cNvSpPr>
              <a:spLocks/>
            </p:cNvSpPr>
            <p:nvPr/>
          </p:nvSpPr>
          <p:spPr bwMode="auto">
            <a:xfrm>
              <a:off x="1887" y="1057"/>
              <a:ext cx="38" cy="149"/>
            </a:xfrm>
            <a:custGeom>
              <a:avLst/>
              <a:gdLst>
                <a:gd name="T0" fmla="*/ 12 w 16"/>
                <a:gd name="T1" fmla="*/ 0 h 63"/>
                <a:gd name="T2" fmla="*/ 12 w 16"/>
                <a:gd name="T3" fmla="*/ 0 h 63"/>
                <a:gd name="T4" fmla="*/ 3 w 16"/>
                <a:gd name="T5" fmla="*/ 13 h 63"/>
                <a:gd name="T6" fmla="*/ 3 w 16"/>
                <a:gd name="T7" fmla="*/ 31 h 63"/>
                <a:gd name="T8" fmla="*/ 16 w 16"/>
                <a:gd name="T9" fmla="*/ 63 h 63"/>
                <a:gd name="T10" fmla="*/ 15 w 16"/>
                <a:gd name="T11" fmla="*/ 63 h 63"/>
                <a:gd name="T12" fmla="*/ 1 w 16"/>
                <a:gd name="T13" fmla="*/ 28 h 63"/>
                <a:gd name="T14" fmla="*/ 12 w 16"/>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63">
                  <a:moveTo>
                    <a:pt x="12" y="0"/>
                  </a:moveTo>
                  <a:cubicBezTo>
                    <a:pt x="12" y="0"/>
                    <a:pt x="12" y="0"/>
                    <a:pt x="12" y="0"/>
                  </a:cubicBezTo>
                  <a:cubicBezTo>
                    <a:pt x="8" y="4"/>
                    <a:pt x="5" y="8"/>
                    <a:pt x="3" y="13"/>
                  </a:cubicBezTo>
                  <a:cubicBezTo>
                    <a:pt x="1" y="19"/>
                    <a:pt x="2" y="25"/>
                    <a:pt x="3" y="31"/>
                  </a:cubicBezTo>
                  <a:cubicBezTo>
                    <a:pt x="5" y="42"/>
                    <a:pt x="11" y="53"/>
                    <a:pt x="16" y="63"/>
                  </a:cubicBezTo>
                  <a:cubicBezTo>
                    <a:pt x="15" y="63"/>
                    <a:pt x="15" y="63"/>
                    <a:pt x="15" y="63"/>
                  </a:cubicBezTo>
                  <a:cubicBezTo>
                    <a:pt x="9" y="53"/>
                    <a:pt x="4" y="41"/>
                    <a:pt x="1" y="28"/>
                  </a:cubicBezTo>
                  <a:cubicBezTo>
                    <a:pt x="0" y="18"/>
                    <a:pt x="2" y="6"/>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67">
              <a:extLst>
                <a:ext uri="{FF2B5EF4-FFF2-40B4-BE49-F238E27FC236}">
                  <a16:creationId xmlns:a16="http://schemas.microsoft.com/office/drawing/2014/main" id="{F37A7417-3205-4D36-8F44-E712FC910F48}"/>
                </a:ext>
              </a:extLst>
            </p:cNvPr>
            <p:cNvSpPr>
              <a:spLocks/>
            </p:cNvSpPr>
            <p:nvPr/>
          </p:nvSpPr>
          <p:spPr bwMode="auto">
            <a:xfrm>
              <a:off x="1970" y="1085"/>
              <a:ext cx="138" cy="43"/>
            </a:xfrm>
            <a:custGeom>
              <a:avLst/>
              <a:gdLst>
                <a:gd name="T0" fmla="*/ 1 w 58"/>
                <a:gd name="T1" fmla="*/ 1 h 18"/>
                <a:gd name="T2" fmla="*/ 16 w 58"/>
                <a:gd name="T3" fmla="*/ 2 h 18"/>
                <a:gd name="T4" fmla="*/ 28 w 58"/>
                <a:gd name="T5" fmla="*/ 8 h 18"/>
                <a:gd name="T6" fmla="*/ 58 w 58"/>
                <a:gd name="T7" fmla="*/ 17 h 18"/>
                <a:gd name="T8" fmla="*/ 58 w 58"/>
                <a:gd name="T9" fmla="*/ 17 h 18"/>
                <a:gd name="T10" fmla="*/ 30 w 58"/>
                <a:gd name="T11" fmla="*/ 11 h 18"/>
                <a:gd name="T12" fmla="*/ 17 w 58"/>
                <a:gd name="T13" fmla="*/ 4 h 18"/>
                <a:gd name="T14" fmla="*/ 1 w 58"/>
                <a:gd name="T15" fmla="*/ 2 h 18"/>
                <a:gd name="T16" fmla="*/ 1 w 58"/>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
                  <a:moveTo>
                    <a:pt x="1" y="1"/>
                  </a:moveTo>
                  <a:cubicBezTo>
                    <a:pt x="6" y="0"/>
                    <a:pt x="11" y="1"/>
                    <a:pt x="16" y="2"/>
                  </a:cubicBezTo>
                  <a:cubicBezTo>
                    <a:pt x="20" y="3"/>
                    <a:pt x="24" y="6"/>
                    <a:pt x="28" y="8"/>
                  </a:cubicBezTo>
                  <a:cubicBezTo>
                    <a:pt x="37" y="14"/>
                    <a:pt x="47" y="17"/>
                    <a:pt x="58" y="17"/>
                  </a:cubicBezTo>
                  <a:cubicBezTo>
                    <a:pt x="58" y="17"/>
                    <a:pt x="58" y="17"/>
                    <a:pt x="58" y="17"/>
                  </a:cubicBezTo>
                  <a:cubicBezTo>
                    <a:pt x="48" y="18"/>
                    <a:pt x="39" y="15"/>
                    <a:pt x="30" y="11"/>
                  </a:cubicBezTo>
                  <a:cubicBezTo>
                    <a:pt x="26" y="9"/>
                    <a:pt x="22" y="6"/>
                    <a:pt x="17" y="4"/>
                  </a:cubicBezTo>
                  <a:cubicBezTo>
                    <a:pt x="12" y="2"/>
                    <a:pt x="6" y="2"/>
                    <a:pt x="1" y="2"/>
                  </a:cubicBezTo>
                  <a:cubicBezTo>
                    <a:pt x="0" y="2"/>
                    <a:pt x="0" y="1"/>
                    <a:pt x="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8">
              <a:extLst>
                <a:ext uri="{FF2B5EF4-FFF2-40B4-BE49-F238E27FC236}">
                  <a16:creationId xmlns:a16="http://schemas.microsoft.com/office/drawing/2014/main" id="{B9F2C038-48F7-4E88-8262-6F06D3093FF9}"/>
                </a:ext>
              </a:extLst>
            </p:cNvPr>
            <p:cNvSpPr>
              <a:spLocks/>
            </p:cNvSpPr>
            <p:nvPr/>
          </p:nvSpPr>
          <p:spPr bwMode="auto">
            <a:xfrm>
              <a:off x="1984" y="1002"/>
              <a:ext cx="164" cy="100"/>
            </a:xfrm>
            <a:custGeom>
              <a:avLst/>
              <a:gdLst>
                <a:gd name="T0" fmla="*/ 0 w 69"/>
                <a:gd name="T1" fmla="*/ 8 h 42"/>
                <a:gd name="T2" fmla="*/ 21 w 69"/>
                <a:gd name="T3" fmla="*/ 2 h 42"/>
                <a:gd name="T4" fmla="*/ 41 w 69"/>
                <a:gd name="T5" fmla="*/ 1 h 42"/>
                <a:gd name="T6" fmla="*/ 67 w 69"/>
                <a:gd name="T7" fmla="*/ 23 h 42"/>
                <a:gd name="T8" fmla="*/ 64 w 69"/>
                <a:gd name="T9" fmla="*/ 42 h 42"/>
                <a:gd name="T10" fmla="*/ 64 w 69"/>
                <a:gd name="T11" fmla="*/ 42 h 42"/>
                <a:gd name="T12" fmla="*/ 58 w 69"/>
                <a:gd name="T13" fmla="*/ 10 h 42"/>
                <a:gd name="T14" fmla="*/ 22 w 69"/>
                <a:gd name="T15" fmla="*/ 2 h 42"/>
                <a:gd name="T16" fmla="*/ 0 w 69"/>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2">
                  <a:moveTo>
                    <a:pt x="0" y="8"/>
                  </a:moveTo>
                  <a:cubicBezTo>
                    <a:pt x="6" y="5"/>
                    <a:pt x="13" y="3"/>
                    <a:pt x="21" y="2"/>
                  </a:cubicBezTo>
                  <a:cubicBezTo>
                    <a:pt x="27" y="1"/>
                    <a:pt x="35" y="0"/>
                    <a:pt x="41" y="1"/>
                  </a:cubicBezTo>
                  <a:cubicBezTo>
                    <a:pt x="53" y="3"/>
                    <a:pt x="64" y="11"/>
                    <a:pt x="67" y="23"/>
                  </a:cubicBezTo>
                  <a:cubicBezTo>
                    <a:pt x="68" y="29"/>
                    <a:pt x="68" y="36"/>
                    <a:pt x="64" y="42"/>
                  </a:cubicBezTo>
                  <a:cubicBezTo>
                    <a:pt x="64" y="42"/>
                    <a:pt x="64" y="42"/>
                    <a:pt x="64" y="42"/>
                  </a:cubicBezTo>
                  <a:cubicBezTo>
                    <a:pt x="69" y="31"/>
                    <a:pt x="67" y="18"/>
                    <a:pt x="58" y="10"/>
                  </a:cubicBezTo>
                  <a:cubicBezTo>
                    <a:pt x="48" y="1"/>
                    <a:pt x="34" y="0"/>
                    <a:pt x="22" y="2"/>
                  </a:cubicBezTo>
                  <a:cubicBezTo>
                    <a:pt x="15" y="3"/>
                    <a:pt x="7" y="6"/>
                    <a:pt x="0"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69">
              <a:extLst>
                <a:ext uri="{FF2B5EF4-FFF2-40B4-BE49-F238E27FC236}">
                  <a16:creationId xmlns:a16="http://schemas.microsoft.com/office/drawing/2014/main" id="{D0594C7E-A50C-46AC-98DC-1AE12075650E}"/>
                </a:ext>
              </a:extLst>
            </p:cNvPr>
            <p:cNvSpPr>
              <a:spLocks/>
            </p:cNvSpPr>
            <p:nvPr/>
          </p:nvSpPr>
          <p:spPr bwMode="auto">
            <a:xfrm>
              <a:off x="1882" y="1171"/>
              <a:ext cx="76" cy="102"/>
            </a:xfrm>
            <a:custGeom>
              <a:avLst/>
              <a:gdLst>
                <a:gd name="T0" fmla="*/ 29 w 32"/>
                <a:gd name="T1" fmla="*/ 19 h 43"/>
                <a:gd name="T2" fmla="*/ 8 w 32"/>
                <a:gd name="T3" fmla="*/ 5 h 43"/>
                <a:gd name="T4" fmla="*/ 19 w 32"/>
                <a:gd name="T5" fmla="*/ 39 h 43"/>
                <a:gd name="T6" fmla="*/ 32 w 32"/>
                <a:gd name="T7" fmla="*/ 34 h 43"/>
                <a:gd name="T8" fmla="*/ 29 w 32"/>
                <a:gd name="T9" fmla="*/ 19 h 43"/>
              </a:gdLst>
              <a:ahLst/>
              <a:cxnLst>
                <a:cxn ang="0">
                  <a:pos x="T0" y="T1"/>
                </a:cxn>
                <a:cxn ang="0">
                  <a:pos x="T2" y="T3"/>
                </a:cxn>
                <a:cxn ang="0">
                  <a:pos x="T4" y="T5"/>
                </a:cxn>
                <a:cxn ang="0">
                  <a:pos x="T6" y="T7"/>
                </a:cxn>
                <a:cxn ang="0">
                  <a:pos x="T8" y="T9"/>
                </a:cxn>
              </a:cxnLst>
              <a:rect l="0" t="0" r="r" b="b"/>
              <a:pathLst>
                <a:path w="32" h="43">
                  <a:moveTo>
                    <a:pt x="29" y="19"/>
                  </a:moveTo>
                  <a:cubicBezTo>
                    <a:pt x="29" y="19"/>
                    <a:pt x="16" y="0"/>
                    <a:pt x="8" y="5"/>
                  </a:cubicBezTo>
                  <a:cubicBezTo>
                    <a:pt x="0" y="9"/>
                    <a:pt x="9" y="36"/>
                    <a:pt x="19" y="39"/>
                  </a:cubicBezTo>
                  <a:cubicBezTo>
                    <a:pt x="29" y="43"/>
                    <a:pt x="32" y="34"/>
                    <a:pt x="32" y="34"/>
                  </a:cubicBezTo>
                  <a:lnTo>
                    <a:pt x="29" y="19"/>
                  </a:lnTo>
                  <a:close/>
                </a:path>
              </a:pathLst>
            </a:custGeom>
            <a:solidFill>
              <a:srgbClr val="F7A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370">
              <a:extLst>
                <a:ext uri="{FF2B5EF4-FFF2-40B4-BE49-F238E27FC236}">
                  <a16:creationId xmlns:a16="http://schemas.microsoft.com/office/drawing/2014/main" id="{2CD3FD7D-BBE8-4553-8716-FF21D91A741E}"/>
                </a:ext>
              </a:extLst>
            </p:cNvPr>
            <p:cNvSpPr>
              <a:spLocks/>
            </p:cNvSpPr>
            <p:nvPr/>
          </p:nvSpPr>
          <p:spPr bwMode="auto">
            <a:xfrm>
              <a:off x="1908" y="1199"/>
              <a:ext cx="38" cy="55"/>
            </a:xfrm>
            <a:custGeom>
              <a:avLst/>
              <a:gdLst>
                <a:gd name="T0" fmla="*/ 0 w 16"/>
                <a:gd name="T1" fmla="*/ 0 h 23"/>
                <a:gd name="T2" fmla="*/ 0 w 16"/>
                <a:gd name="T3" fmla="*/ 1 h 23"/>
                <a:gd name="T4" fmla="*/ 13 w 16"/>
                <a:gd name="T5" fmla="*/ 16 h 23"/>
                <a:gd name="T6" fmla="*/ 5 w 16"/>
                <a:gd name="T7" fmla="*/ 15 h 23"/>
                <a:gd name="T8" fmla="*/ 5 w 16"/>
                <a:gd name="T9" fmla="*/ 15 h 23"/>
                <a:gd name="T10" fmla="*/ 11 w 16"/>
                <a:gd name="T11" fmla="*/ 17 h 23"/>
                <a:gd name="T12" fmla="*/ 15 w 16"/>
                <a:gd name="T13" fmla="*/ 23 h 23"/>
                <a:gd name="T14" fmla="*/ 16 w 16"/>
                <a:gd name="T15" fmla="*/ 22 h 23"/>
                <a:gd name="T16" fmla="*/ 16 w 16"/>
                <a:gd name="T17" fmla="*/ 22 h 23"/>
                <a:gd name="T18" fmla="*/ 0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0" y="0"/>
                  </a:moveTo>
                  <a:cubicBezTo>
                    <a:pt x="0" y="1"/>
                    <a:pt x="0" y="1"/>
                    <a:pt x="0" y="1"/>
                  </a:cubicBezTo>
                  <a:cubicBezTo>
                    <a:pt x="7" y="3"/>
                    <a:pt x="10" y="10"/>
                    <a:pt x="13" y="16"/>
                  </a:cubicBezTo>
                  <a:cubicBezTo>
                    <a:pt x="11" y="14"/>
                    <a:pt x="8" y="12"/>
                    <a:pt x="5" y="15"/>
                  </a:cubicBezTo>
                  <a:cubicBezTo>
                    <a:pt x="5" y="15"/>
                    <a:pt x="5" y="15"/>
                    <a:pt x="5" y="15"/>
                  </a:cubicBezTo>
                  <a:cubicBezTo>
                    <a:pt x="8" y="14"/>
                    <a:pt x="10" y="15"/>
                    <a:pt x="11" y="17"/>
                  </a:cubicBezTo>
                  <a:cubicBezTo>
                    <a:pt x="13" y="19"/>
                    <a:pt x="14" y="21"/>
                    <a:pt x="15" y="23"/>
                  </a:cubicBezTo>
                  <a:cubicBezTo>
                    <a:pt x="15" y="23"/>
                    <a:pt x="16" y="23"/>
                    <a:pt x="16" y="22"/>
                  </a:cubicBezTo>
                  <a:cubicBezTo>
                    <a:pt x="16" y="22"/>
                    <a:pt x="16" y="22"/>
                    <a:pt x="16" y="22"/>
                  </a:cubicBezTo>
                  <a:cubicBezTo>
                    <a:pt x="16" y="13"/>
                    <a:pt x="9" y="1"/>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371">
              <a:extLst>
                <a:ext uri="{FF2B5EF4-FFF2-40B4-BE49-F238E27FC236}">
                  <a16:creationId xmlns:a16="http://schemas.microsoft.com/office/drawing/2014/main" id="{64316886-7EBC-4B86-B2B2-590D1259979C}"/>
                </a:ext>
              </a:extLst>
            </p:cNvPr>
            <p:cNvSpPr>
              <a:spLocks/>
            </p:cNvSpPr>
            <p:nvPr/>
          </p:nvSpPr>
          <p:spPr bwMode="auto">
            <a:xfrm>
              <a:off x="1866" y="1330"/>
              <a:ext cx="163" cy="192"/>
            </a:xfrm>
            <a:custGeom>
              <a:avLst/>
              <a:gdLst>
                <a:gd name="T0" fmla="*/ 65 w 69"/>
                <a:gd name="T1" fmla="*/ 16 h 81"/>
                <a:gd name="T2" fmla="*/ 47 w 69"/>
                <a:gd name="T3" fmla="*/ 46 h 81"/>
                <a:gd name="T4" fmla="*/ 13 w 69"/>
                <a:gd name="T5" fmla="*/ 0 h 81"/>
                <a:gd name="T6" fmla="*/ 0 w 69"/>
                <a:gd name="T7" fmla="*/ 12 h 81"/>
                <a:gd name="T8" fmla="*/ 31 w 69"/>
                <a:gd name="T9" fmla="*/ 78 h 81"/>
                <a:gd name="T10" fmla="*/ 48 w 69"/>
                <a:gd name="T11" fmla="*/ 53 h 81"/>
                <a:gd name="T12" fmla="*/ 64 w 69"/>
                <a:gd name="T13" fmla="*/ 74 h 81"/>
                <a:gd name="T14" fmla="*/ 69 w 69"/>
                <a:gd name="T15" fmla="*/ 26 h 81"/>
                <a:gd name="T16" fmla="*/ 65 w 69"/>
                <a:gd name="T17"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81">
                  <a:moveTo>
                    <a:pt x="65" y="16"/>
                  </a:moveTo>
                  <a:cubicBezTo>
                    <a:pt x="47" y="46"/>
                    <a:pt x="47" y="46"/>
                    <a:pt x="47" y="46"/>
                  </a:cubicBezTo>
                  <a:cubicBezTo>
                    <a:pt x="13" y="0"/>
                    <a:pt x="13" y="0"/>
                    <a:pt x="13" y="0"/>
                  </a:cubicBezTo>
                  <a:cubicBezTo>
                    <a:pt x="0" y="12"/>
                    <a:pt x="0" y="12"/>
                    <a:pt x="0" y="12"/>
                  </a:cubicBezTo>
                  <a:cubicBezTo>
                    <a:pt x="0" y="12"/>
                    <a:pt x="30" y="81"/>
                    <a:pt x="31" y="78"/>
                  </a:cubicBezTo>
                  <a:cubicBezTo>
                    <a:pt x="48" y="53"/>
                    <a:pt x="48" y="53"/>
                    <a:pt x="48" y="53"/>
                  </a:cubicBezTo>
                  <a:cubicBezTo>
                    <a:pt x="64" y="74"/>
                    <a:pt x="64" y="74"/>
                    <a:pt x="64" y="74"/>
                  </a:cubicBezTo>
                  <a:cubicBezTo>
                    <a:pt x="69" y="26"/>
                    <a:pt x="69" y="26"/>
                    <a:pt x="69" y="26"/>
                  </a:cubicBezTo>
                  <a:lnTo>
                    <a:pt x="65"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372">
              <a:extLst>
                <a:ext uri="{FF2B5EF4-FFF2-40B4-BE49-F238E27FC236}">
                  <a16:creationId xmlns:a16="http://schemas.microsoft.com/office/drawing/2014/main" id="{732393C9-66C6-4B06-B07F-93CC815CBA6F}"/>
                </a:ext>
              </a:extLst>
            </p:cNvPr>
            <p:cNvSpPr>
              <a:spLocks/>
            </p:cNvSpPr>
            <p:nvPr/>
          </p:nvSpPr>
          <p:spPr bwMode="auto">
            <a:xfrm>
              <a:off x="1868" y="1366"/>
              <a:ext cx="161" cy="156"/>
            </a:xfrm>
            <a:custGeom>
              <a:avLst/>
              <a:gdLst>
                <a:gd name="T0" fmla="*/ 67 w 68"/>
                <a:gd name="T1" fmla="*/ 36 h 66"/>
                <a:gd name="T2" fmla="*/ 68 w 68"/>
                <a:gd name="T3" fmla="*/ 12 h 66"/>
                <a:gd name="T4" fmla="*/ 68 w 68"/>
                <a:gd name="T5" fmla="*/ 11 h 66"/>
                <a:gd name="T6" fmla="*/ 62 w 68"/>
                <a:gd name="T7" fmla="*/ 57 h 66"/>
                <a:gd name="T8" fmla="*/ 62 w 68"/>
                <a:gd name="T9" fmla="*/ 57 h 66"/>
                <a:gd name="T10" fmla="*/ 47 w 68"/>
                <a:gd name="T11" fmla="*/ 38 h 66"/>
                <a:gd name="T12" fmla="*/ 30 w 68"/>
                <a:gd name="T13" fmla="*/ 62 h 66"/>
                <a:gd name="T14" fmla="*/ 1 w 68"/>
                <a:gd name="T15" fmla="*/ 0 h 66"/>
                <a:gd name="T16" fmla="*/ 0 w 68"/>
                <a:gd name="T17" fmla="*/ 0 h 66"/>
                <a:gd name="T18" fmla="*/ 29 w 68"/>
                <a:gd name="T19" fmla="*/ 66 h 66"/>
                <a:gd name="T20" fmla="*/ 47 w 68"/>
                <a:gd name="T21" fmla="*/ 39 h 66"/>
                <a:gd name="T22" fmla="*/ 64 w 68"/>
                <a:gd name="T23" fmla="*/ 62 h 66"/>
                <a:gd name="T24" fmla="*/ 67 w 68"/>
                <a:gd name="T25"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66">
                  <a:moveTo>
                    <a:pt x="67" y="36"/>
                  </a:moveTo>
                  <a:cubicBezTo>
                    <a:pt x="67" y="28"/>
                    <a:pt x="68" y="20"/>
                    <a:pt x="68" y="12"/>
                  </a:cubicBezTo>
                  <a:cubicBezTo>
                    <a:pt x="68" y="11"/>
                    <a:pt x="68" y="11"/>
                    <a:pt x="68" y="11"/>
                  </a:cubicBezTo>
                  <a:cubicBezTo>
                    <a:pt x="65" y="19"/>
                    <a:pt x="63" y="50"/>
                    <a:pt x="62" y="57"/>
                  </a:cubicBezTo>
                  <a:cubicBezTo>
                    <a:pt x="62" y="57"/>
                    <a:pt x="62" y="57"/>
                    <a:pt x="62" y="57"/>
                  </a:cubicBezTo>
                  <a:cubicBezTo>
                    <a:pt x="61" y="56"/>
                    <a:pt x="47" y="37"/>
                    <a:pt x="47" y="38"/>
                  </a:cubicBezTo>
                  <a:cubicBezTo>
                    <a:pt x="43" y="42"/>
                    <a:pt x="31" y="60"/>
                    <a:pt x="30" y="62"/>
                  </a:cubicBezTo>
                  <a:cubicBezTo>
                    <a:pt x="25" y="51"/>
                    <a:pt x="7" y="11"/>
                    <a:pt x="1" y="0"/>
                  </a:cubicBezTo>
                  <a:cubicBezTo>
                    <a:pt x="0" y="0"/>
                    <a:pt x="0" y="0"/>
                    <a:pt x="0" y="0"/>
                  </a:cubicBezTo>
                  <a:cubicBezTo>
                    <a:pt x="4" y="12"/>
                    <a:pt x="28" y="66"/>
                    <a:pt x="29" y="66"/>
                  </a:cubicBezTo>
                  <a:cubicBezTo>
                    <a:pt x="29" y="66"/>
                    <a:pt x="45" y="43"/>
                    <a:pt x="47" y="39"/>
                  </a:cubicBezTo>
                  <a:cubicBezTo>
                    <a:pt x="49" y="43"/>
                    <a:pt x="64" y="63"/>
                    <a:pt x="64" y="62"/>
                  </a:cubicBezTo>
                  <a:cubicBezTo>
                    <a:pt x="65" y="54"/>
                    <a:pt x="66" y="44"/>
                    <a:pt x="67" y="3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80" name="Straight Connector 379">
            <a:extLst>
              <a:ext uri="{FF2B5EF4-FFF2-40B4-BE49-F238E27FC236}">
                <a16:creationId xmlns:a16="http://schemas.microsoft.com/office/drawing/2014/main" id="{96172CFC-08FF-4716-9BA9-054A54FFD95F}"/>
              </a:ext>
            </a:extLst>
          </p:cNvPr>
          <p:cNvCxnSpPr/>
          <p:nvPr/>
        </p:nvCxnSpPr>
        <p:spPr>
          <a:xfrm>
            <a:off x="7329714" y="4400731"/>
            <a:ext cx="484777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78" name="Freeform 46">
            <a:extLst>
              <a:ext uri="{FF2B5EF4-FFF2-40B4-BE49-F238E27FC236}">
                <a16:creationId xmlns:a16="http://schemas.microsoft.com/office/drawing/2014/main" id="{7DC9EA8D-74CD-4D92-8026-A8BEF999D92D}"/>
              </a:ext>
            </a:extLst>
          </p:cNvPr>
          <p:cNvSpPr/>
          <p:nvPr/>
        </p:nvSpPr>
        <p:spPr>
          <a:xfrm rot="19501232" flipH="1">
            <a:off x="10226083" y="4520936"/>
            <a:ext cx="2662094" cy="1847385"/>
          </a:xfrm>
          <a:custGeom>
            <a:avLst/>
            <a:gdLst>
              <a:gd name="connsiteX0" fmla="*/ 21904 w 2662094"/>
              <a:gd name="connsiteY0" fmla="*/ 110043 h 1847385"/>
              <a:gd name="connsiteX1" fmla="*/ 0 w 2662094"/>
              <a:gd name="connsiteY1" fmla="*/ 128739 h 1847385"/>
              <a:gd name="connsiteX2" fmla="*/ 1181884 w 2662094"/>
              <a:gd name="connsiteY2" fmla="*/ 1817932 h 1847385"/>
              <a:gd name="connsiteX3" fmla="*/ 1247631 w 2662094"/>
              <a:gd name="connsiteY3" fmla="*/ 1828500 h 1847385"/>
              <a:gd name="connsiteX4" fmla="*/ 1552370 w 2662094"/>
              <a:gd name="connsiteY4" fmla="*/ 1847275 h 1847385"/>
              <a:gd name="connsiteX5" fmla="*/ 2138890 w 2662094"/>
              <a:gd name="connsiteY5" fmla="*/ 1713508 h 1847385"/>
              <a:gd name="connsiteX6" fmla="*/ 2660886 w 2662094"/>
              <a:gd name="connsiteY6" fmla="*/ 830197 h 1847385"/>
              <a:gd name="connsiteX7" fmla="*/ 2598015 w 2662094"/>
              <a:gd name="connsiteY7" fmla="*/ 416191 h 1847385"/>
              <a:gd name="connsiteX8" fmla="*/ 2314269 w 2662094"/>
              <a:gd name="connsiteY8" fmla="*/ 92609 h 1847385"/>
              <a:gd name="connsiteX9" fmla="*/ 1746774 w 2662094"/>
              <a:gd name="connsiteY9" fmla="*/ 27594 h 1847385"/>
              <a:gd name="connsiteX10" fmla="*/ 1241324 w 2662094"/>
              <a:gd name="connsiteY10" fmla="*/ 204705 h 1847385"/>
              <a:gd name="connsiteX11" fmla="*/ 1161908 w 2662094"/>
              <a:gd name="connsiteY11" fmla="*/ 222640 h 1847385"/>
              <a:gd name="connsiteX12" fmla="*/ 653975 w 2662094"/>
              <a:gd name="connsiteY12" fmla="*/ 69443 h 1847385"/>
              <a:gd name="connsiteX13" fmla="*/ 156798 w 2662094"/>
              <a:gd name="connsiteY13" fmla="*/ 38056 h 1847385"/>
              <a:gd name="connsiteX14" fmla="*/ 21904 w 2662094"/>
              <a:gd name="connsiteY14" fmla="*/ 110043 h 184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2094" h="1847385">
                <a:moveTo>
                  <a:pt x="21904" y="110043"/>
                </a:moveTo>
                <a:lnTo>
                  <a:pt x="0" y="128739"/>
                </a:lnTo>
                <a:lnTo>
                  <a:pt x="1181884" y="1817932"/>
                </a:lnTo>
                <a:lnTo>
                  <a:pt x="1247631" y="1828500"/>
                </a:lnTo>
                <a:cubicBezTo>
                  <a:pt x="1348659" y="1840923"/>
                  <a:pt x="1450204" y="1848396"/>
                  <a:pt x="1552370" y="1847275"/>
                </a:cubicBezTo>
                <a:cubicBezTo>
                  <a:pt x="1756701" y="1845034"/>
                  <a:pt x="1963514" y="1807669"/>
                  <a:pt x="2138890" y="1713508"/>
                </a:cubicBezTo>
                <a:cubicBezTo>
                  <a:pt x="2469792" y="1535651"/>
                  <a:pt x="2641859" y="1177693"/>
                  <a:pt x="2660886" y="830197"/>
                </a:cubicBezTo>
                <a:cubicBezTo>
                  <a:pt x="2666677" y="689704"/>
                  <a:pt x="2652613" y="547717"/>
                  <a:pt x="2598015" y="416191"/>
                </a:cubicBezTo>
                <a:cubicBezTo>
                  <a:pt x="2543417" y="284666"/>
                  <a:pt x="2446628" y="165845"/>
                  <a:pt x="2314269" y="92609"/>
                </a:cubicBezTo>
                <a:cubicBezTo>
                  <a:pt x="2147164" y="1439"/>
                  <a:pt x="1937869" y="-8276"/>
                  <a:pt x="1746774" y="27594"/>
                </a:cubicBezTo>
                <a:cubicBezTo>
                  <a:pt x="1569742" y="61223"/>
                  <a:pt x="1403465" y="132216"/>
                  <a:pt x="1241324" y="204705"/>
                </a:cubicBezTo>
                <a:cubicBezTo>
                  <a:pt x="1216506" y="215915"/>
                  <a:pt x="1189207" y="221893"/>
                  <a:pt x="1161908" y="222640"/>
                </a:cubicBezTo>
                <a:cubicBezTo>
                  <a:pt x="981567" y="236092"/>
                  <a:pt x="814462" y="145668"/>
                  <a:pt x="653975" y="69443"/>
                </a:cubicBezTo>
                <a:cubicBezTo>
                  <a:pt x="493489" y="-6782"/>
                  <a:pt x="323903" y="-24717"/>
                  <a:pt x="156798" y="38056"/>
                </a:cubicBezTo>
                <a:cubicBezTo>
                  <a:pt x="111092" y="55245"/>
                  <a:pt x="65438" y="79952"/>
                  <a:pt x="21904" y="110043"/>
                </a:cubicBezTo>
                <a:close/>
              </a:path>
            </a:pathLst>
          </a:custGeom>
          <a:solidFill>
            <a:srgbClr val="FDB9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7" name="TextBox 6">
            <a:extLst>
              <a:ext uri="{FF2B5EF4-FFF2-40B4-BE49-F238E27FC236}">
                <a16:creationId xmlns:a16="http://schemas.microsoft.com/office/drawing/2014/main" id="{6541011C-C9A2-79F9-F992-800A11430207}"/>
              </a:ext>
            </a:extLst>
          </p:cNvPr>
          <p:cNvSpPr txBox="1"/>
          <p:nvPr/>
        </p:nvSpPr>
        <p:spPr>
          <a:xfrm>
            <a:off x="7489920" y="2207599"/>
            <a:ext cx="4291134" cy="1846659"/>
          </a:xfrm>
          <a:prstGeom prst="rect">
            <a:avLst/>
          </a:prstGeom>
          <a:noFill/>
        </p:spPr>
        <p:txBody>
          <a:bodyPr wrap="square" rtlCol="0">
            <a:spAutoFit/>
          </a:bodyPr>
          <a:lstStyle/>
          <a:p>
            <a:r>
              <a:rPr lang="en-US" sz="3600" b="1" dirty="0">
                <a:solidFill>
                  <a:srgbClr val="FF3300"/>
                </a:solidFill>
                <a:latin typeface="Bahnschrift SemiBold" panose="020B0502040204020203" pitchFamily="34" charset="0"/>
              </a:rPr>
              <a:t>Diabetes Prediction Analysis</a:t>
            </a:r>
          </a:p>
          <a:p>
            <a:pPr algn="r"/>
            <a:r>
              <a:rPr lang="en-US" sz="2400" b="1" dirty="0">
                <a:solidFill>
                  <a:srgbClr val="FF3300"/>
                </a:solidFill>
                <a:latin typeface="Bahnschrift SemiBold" panose="020B0502040204020203" pitchFamily="34" charset="0"/>
              </a:rPr>
              <a:t>By Ramesh Pandey</a:t>
            </a:r>
          </a:p>
          <a:p>
            <a:pPr algn="r"/>
            <a:r>
              <a:rPr lang="en-US" b="1" dirty="0">
                <a:solidFill>
                  <a:srgbClr val="FF3300"/>
                </a:solidFill>
                <a:latin typeface="Bahnschrift SemiBold" panose="020B0502040204020203" pitchFamily="34" charset="0"/>
              </a:rPr>
              <a:t>Using SQL, Excel </a:t>
            </a:r>
          </a:p>
        </p:txBody>
      </p:sp>
      <p:pic>
        <p:nvPicPr>
          <p:cNvPr id="178" name="Picture 177">
            <a:extLst>
              <a:ext uri="{FF2B5EF4-FFF2-40B4-BE49-F238E27FC236}">
                <a16:creationId xmlns:a16="http://schemas.microsoft.com/office/drawing/2014/main" id="{0C6756BF-6983-B9CD-5C5A-6F3A76A3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308" y="4687104"/>
            <a:ext cx="1933226" cy="661131"/>
          </a:xfrm>
          <a:prstGeom prst="rect">
            <a:avLst/>
          </a:prstGeom>
        </p:spPr>
      </p:pic>
    </p:spTree>
    <p:extLst>
      <p:ext uri="{BB962C8B-B14F-4D97-AF65-F5344CB8AC3E}">
        <p14:creationId xmlns:p14="http://schemas.microsoft.com/office/powerpoint/2010/main" val="96520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C8C58-5BC2-84EE-E308-27E89F234EA7}"/>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EB028BB1-70E6-9A87-1AE5-0D8864ED69EC}"/>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627A3AF-FBBE-C272-9D70-058EB308D433}"/>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7BE313A0-DB28-50BE-4448-5756BDC2B642}"/>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B8A4E24F-8C64-AF5C-FF2F-DCCA3AB8F33A}"/>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82B506B9-F04C-56D7-A229-ADE0F6067A7E}"/>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70BF867-9811-A97E-36D7-EEBCA60814CE}"/>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Q6: - Determine the number of patients with heart disease.</a:t>
            </a:r>
          </a:p>
        </p:txBody>
      </p:sp>
      <p:pic>
        <p:nvPicPr>
          <p:cNvPr id="4" name="Picture 3">
            <a:extLst>
              <a:ext uri="{FF2B5EF4-FFF2-40B4-BE49-F238E27FC236}">
                <a16:creationId xmlns:a16="http://schemas.microsoft.com/office/drawing/2014/main" id="{60BB7546-50CA-9849-26E9-3895CBFA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20" y="2093351"/>
            <a:ext cx="11829360" cy="3549881"/>
          </a:xfrm>
          <a:prstGeom prst="rect">
            <a:avLst/>
          </a:prstGeom>
        </p:spPr>
      </p:pic>
    </p:spTree>
    <p:extLst>
      <p:ext uri="{BB962C8B-B14F-4D97-AF65-F5344CB8AC3E}">
        <p14:creationId xmlns:p14="http://schemas.microsoft.com/office/powerpoint/2010/main" val="165935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BD176-60C9-ECA3-1780-A5093F32926B}"/>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A28D5941-1306-EEC5-7AB7-C02B3D49107C}"/>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636E557-2E6A-1E31-B125-5370157C7F56}"/>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1404F4C1-1408-8E17-66AA-EF343AE894B1}"/>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38CE6213-BE83-3193-D6E7-8311407D34AC}"/>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792DB2D3-EDEF-BA94-0D6B-26AA2DA9232E}"/>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A39B852-15C7-28A9-4BCB-58B2AEB421A7}"/>
              </a:ext>
            </a:extLst>
          </p:cNvPr>
          <p:cNvSpPr txBox="1"/>
          <p:nvPr/>
        </p:nvSpPr>
        <p:spPr>
          <a:xfrm>
            <a:off x="545690" y="309716"/>
            <a:ext cx="11031794" cy="707886"/>
          </a:xfrm>
          <a:prstGeom prst="rect">
            <a:avLst/>
          </a:prstGeom>
          <a:noFill/>
        </p:spPr>
        <p:txBody>
          <a:bodyPr wrap="square" rtlCol="0">
            <a:spAutoFit/>
          </a:bodyPr>
          <a:lstStyle/>
          <a:p>
            <a:r>
              <a:rPr lang="en-US" sz="2000" dirty="0">
                <a:latin typeface="Bahnschrift SemiBold" panose="020B0502040204020203" pitchFamily="34" charset="0"/>
              </a:rPr>
              <a:t>Q7: - Group patients by smoking history and count how many smokers and nonsmokers there are.</a:t>
            </a:r>
          </a:p>
        </p:txBody>
      </p:sp>
      <p:pic>
        <p:nvPicPr>
          <p:cNvPr id="3" name="Picture 2">
            <a:extLst>
              <a:ext uri="{FF2B5EF4-FFF2-40B4-BE49-F238E27FC236}">
                <a16:creationId xmlns:a16="http://schemas.microsoft.com/office/drawing/2014/main" id="{01552431-651F-80F3-2456-F3CF28DB8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71" y="1425054"/>
            <a:ext cx="11813458" cy="4886476"/>
          </a:xfrm>
          <a:prstGeom prst="rect">
            <a:avLst/>
          </a:prstGeom>
        </p:spPr>
      </p:pic>
    </p:spTree>
    <p:extLst>
      <p:ext uri="{BB962C8B-B14F-4D97-AF65-F5344CB8AC3E}">
        <p14:creationId xmlns:p14="http://schemas.microsoft.com/office/powerpoint/2010/main" val="74576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FAE6-CA34-F08B-5D42-7931D5C0D3A5}"/>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545F5903-4CC8-9AC3-8C93-02ADB8237655}"/>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1B4021B-712D-1E04-02A3-10BD4812DE71}"/>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85502139-CF10-7075-0B43-B832F686CA8A}"/>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517FCD20-E9CC-0F49-76AF-5F46B7F5C271}"/>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39B1CD32-DBA2-C8C4-DD00-02B6DBBA0567}"/>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60EC09B-1B39-52AE-292A-487F151BC8BE}"/>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Q8: - Retrieve the Patient_ids of patients who have a BMI greater than the average BMI.</a:t>
            </a:r>
          </a:p>
        </p:txBody>
      </p:sp>
      <p:pic>
        <p:nvPicPr>
          <p:cNvPr id="7" name="Picture 6">
            <a:extLst>
              <a:ext uri="{FF2B5EF4-FFF2-40B4-BE49-F238E27FC236}">
                <a16:creationId xmlns:a16="http://schemas.microsoft.com/office/drawing/2014/main" id="{9A211598-34E7-DD51-86B7-188CB6128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33" y="1655522"/>
            <a:ext cx="11451533" cy="4425540"/>
          </a:xfrm>
          <a:prstGeom prst="rect">
            <a:avLst/>
          </a:prstGeom>
        </p:spPr>
      </p:pic>
    </p:spTree>
    <p:extLst>
      <p:ext uri="{BB962C8B-B14F-4D97-AF65-F5344CB8AC3E}">
        <p14:creationId xmlns:p14="http://schemas.microsoft.com/office/powerpoint/2010/main" val="271627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1EF6C-32BA-C916-A6C1-7AE82E91768E}"/>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B60048AA-EDCC-37BB-EBA5-21C612EFA1D3}"/>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AD641B9-1C6F-C6ED-A39E-0893C6B6F53F}"/>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39845F61-D6B6-453F-2F8F-E8A0F02C29E6}"/>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9872C9E0-8A94-19A6-C122-270CF206C217}"/>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5F3E32DE-B15E-45AA-1F2A-6D8993E5BD37}"/>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AB58CCC3-8B70-6B24-E75D-0F4AF693DB55}"/>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Q9: - Find the patient with the highest HbA1c level and the patient with the lowest HbA1clevel. </a:t>
            </a:r>
          </a:p>
        </p:txBody>
      </p:sp>
      <p:pic>
        <p:nvPicPr>
          <p:cNvPr id="3" name="Picture 2">
            <a:extLst>
              <a:ext uri="{FF2B5EF4-FFF2-40B4-BE49-F238E27FC236}">
                <a16:creationId xmlns:a16="http://schemas.microsoft.com/office/drawing/2014/main" id="{C79C83F6-D18E-CC4B-87D8-AFA990D09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72" y="1327438"/>
            <a:ext cx="11618855" cy="5081708"/>
          </a:xfrm>
          <a:prstGeom prst="rect">
            <a:avLst/>
          </a:prstGeom>
        </p:spPr>
      </p:pic>
    </p:spTree>
    <p:extLst>
      <p:ext uri="{BB962C8B-B14F-4D97-AF65-F5344CB8AC3E}">
        <p14:creationId xmlns:p14="http://schemas.microsoft.com/office/powerpoint/2010/main" val="287553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B8438-4217-B477-B2AB-AA2B4FA47D93}"/>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F3E9CA-DB74-5D22-4B87-70136ED48849}"/>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D94FCB2-C9DA-1792-30F8-E5CB9842DF3D}"/>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9F400CBF-4C0E-B92A-A065-038C6516968D}"/>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795968AE-159F-6DA5-5D4B-6B5E154D7457}"/>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A16C68B0-E95C-011C-B8B0-C03C400171AE}"/>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424D1B4F-0753-42E5-2E2C-86F449AB4E92}"/>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Q10: - Calculate the age of patients in years (assuming the current date as of now).</a:t>
            </a:r>
          </a:p>
        </p:txBody>
      </p:sp>
      <p:pic>
        <p:nvPicPr>
          <p:cNvPr id="4" name="Picture 3">
            <a:extLst>
              <a:ext uri="{FF2B5EF4-FFF2-40B4-BE49-F238E27FC236}">
                <a16:creationId xmlns:a16="http://schemas.microsoft.com/office/drawing/2014/main" id="{07BA0DE8-013B-31F3-0041-6E2B4B2E3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25" y="1981391"/>
            <a:ext cx="11428550" cy="3773802"/>
          </a:xfrm>
          <a:prstGeom prst="rect">
            <a:avLst/>
          </a:prstGeom>
        </p:spPr>
      </p:pic>
    </p:spTree>
    <p:extLst>
      <p:ext uri="{BB962C8B-B14F-4D97-AF65-F5344CB8AC3E}">
        <p14:creationId xmlns:p14="http://schemas.microsoft.com/office/powerpoint/2010/main" val="283243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332C0-7E12-684C-4C46-9FBE5951073A}"/>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59332501-3AA6-8D74-41C9-25A0F583D140}"/>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75F5599-E8A0-EBF4-5FAF-4BC239E4E30B}"/>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BC191A62-1BA7-04D0-7E40-20113116EA63}"/>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B59C65E1-5347-2523-308D-A2C237055E0A}"/>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3BC7C01C-9698-4661-5475-3B9E8166E082}"/>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81833914-C93C-1B75-618C-6979C5B2208C}"/>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Q11: - Rank patients by blood glucose level within each gender group</a:t>
            </a:r>
          </a:p>
        </p:txBody>
      </p:sp>
      <p:pic>
        <p:nvPicPr>
          <p:cNvPr id="3" name="Picture 2">
            <a:extLst>
              <a:ext uri="{FF2B5EF4-FFF2-40B4-BE49-F238E27FC236}">
                <a16:creationId xmlns:a16="http://schemas.microsoft.com/office/drawing/2014/main" id="{F3B3558B-00B6-0087-65D3-A89A0E9F7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4" y="1029194"/>
            <a:ext cx="11164425" cy="5678196"/>
          </a:xfrm>
          <a:prstGeom prst="rect">
            <a:avLst/>
          </a:prstGeom>
        </p:spPr>
      </p:pic>
    </p:spTree>
    <p:extLst>
      <p:ext uri="{BB962C8B-B14F-4D97-AF65-F5344CB8AC3E}">
        <p14:creationId xmlns:p14="http://schemas.microsoft.com/office/powerpoint/2010/main" val="225511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73FF1-A419-8784-74E2-254300AAD1E3}"/>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BF9C90CF-2341-D7CC-8C98-9B340E3D87E7}"/>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34C9BB3-0D2D-FC27-1C54-92BE37AC4DA2}"/>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C9838AAF-17BF-8F0D-3E8A-DA673C201A03}"/>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36F7110E-30D1-D41B-3CA7-2AA5F9AF49B1}"/>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6F6898D4-8C76-CC85-3AD2-F94261572B4C}"/>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4EB58BBA-0FD6-4FAB-D4A5-E6E6D287F443}"/>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Q12: - Update the smoking history of patients who are older than 50 to "Ex-smoker."</a:t>
            </a:r>
          </a:p>
        </p:txBody>
      </p:sp>
      <p:pic>
        <p:nvPicPr>
          <p:cNvPr id="4" name="Picture 3">
            <a:extLst>
              <a:ext uri="{FF2B5EF4-FFF2-40B4-BE49-F238E27FC236}">
                <a16:creationId xmlns:a16="http://schemas.microsoft.com/office/drawing/2014/main" id="{E023F051-575A-899C-E2B5-726820BBD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93" y="1938657"/>
            <a:ext cx="11792213" cy="3859270"/>
          </a:xfrm>
          <a:prstGeom prst="rect">
            <a:avLst/>
          </a:prstGeom>
        </p:spPr>
      </p:pic>
    </p:spTree>
    <p:extLst>
      <p:ext uri="{BB962C8B-B14F-4D97-AF65-F5344CB8AC3E}">
        <p14:creationId xmlns:p14="http://schemas.microsoft.com/office/powerpoint/2010/main" val="106140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AE8BD-53F9-F366-1451-DE5037293635}"/>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320361C6-A62C-39AE-0986-1C41A10C1E39}"/>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624E4CD-958B-E814-639C-A7A1F76CF60E}"/>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A6BC47F2-7C6D-6163-E075-8ABA9E140AF9}"/>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EBBAD655-F83D-EB2A-2683-04C58DAECAFD}"/>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533E4FB4-4BED-1E2D-9C7D-CCE5B7EAD75F}"/>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B237B31-7F7C-1DD5-A3D9-50D0A3EB433D}"/>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Q13: - Insert a new patient into the database with sample data. </a:t>
            </a:r>
          </a:p>
        </p:txBody>
      </p:sp>
      <p:pic>
        <p:nvPicPr>
          <p:cNvPr id="3" name="Picture 2">
            <a:extLst>
              <a:ext uri="{FF2B5EF4-FFF2-40B4-BE49-F238E27FC236}">
                <a16:creationId xmlns:a16="http://schemas.microsoft.com/office/drawing/2014/main" id="{E843C663-94FA-FC79-1D1D-FE55010FD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71" y="1861001"/>
            <a:ext cx="11790457" cy="3477915"/>
          </a:xfrm>
          <a:prstGeom prst="rect">
            <a:avLst/>
          </a:prstGeom>
        </p:spPr>
      </p:pic>
    </p:spTree>
    <p:extLst>
      <p:ext uri="{BB962C8B-B14F-4D97-AF65-F5344CB8AC3E}">
        <p14:creationId xmlns:p14="http://schemas.microsoft.com/office/powerpoint/2010/main" val="165927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E21A2-5204-4FA3-8D04-025E60923835}"/>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CEDE474-1BE6-497B-8C8C-33304D9A5DFB}"/>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01DB474-04A6-98BE-F752-32AA584D108F}"/>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3783A3D0-CB93-F5EA-15A8-BEB32E834F65}"/>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6D8FBD29-C3EE-223D-FE85-33AD49B56C66}"/>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3F461C0C-70FC-37A4-A7DC-16721B94A722}"/>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51DFFB88-E5E0-59B7-B8F0-491F127D4A0F}"/>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Q14: - Delete all patients with heart disease from the database.</a:t>
            </a:r>
          </a:p>
        </p:txBody>
      </p:sp>
      <p:pic>
        <p:nvPicPr>
          <p:cNvPr id="4" name="Picture 3">
            <a:extLst>
              <a:ext uri="{FF2B5EF4-FFF2-40B4-BE49-F238E27FC236}">
                <a16:creationId xmlns:a16="http://schemas.microsoft.com/office/drawing/2014/main" id="{B7C9B964-1C74-060A-8787-5EFD6616B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93" y="3322424"/>
            <a:ext cx="10563013" cy="1091735"/>
          </a:xfrm>
          <a:prstGeom prst="rect">
            <a:avLst/>
          </a:prstGeom>
        </p:spPr>
      </p:pic>
    </p:spTree>
    <p:extLst>
      <p:ext uri="{BB962C8B-B14F-4D97-AF65-F5344CB8AC3E}">
        <p14:creationId xmlns:p14="http://schemas.microsoft.com/office/powerpoint/2010/main" val="1459875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12CCC-9A61-4A29-442F-10DDE4C0F7AD}"/>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D25F7C73-C642-D20E-12A3-8F6DB94F6CBE}"/>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3589C5B-EC15-49B0-B179-D5EC2A16E8BA}"/>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BE0BD429-2A54-1381-8C35-24AAF7566803}"/>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F8720735-5B9C-0E43-2F8B-35D43388E87B}"/>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A4AC90CC-7C10-493F-CA8A-DE65671B881D}"/>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8207CEB-31E3-F7B6-879E-A8EBBE6B3604}"/>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Q15: - Find patients who have hypertension but not diabetes using the EXCEPT operator.</a:t>
            </a:r>
          </a:p>
        </p:txBody>
      </p:sp>
      <p:pic>
        <p:nvPicPr>
          <p:cNvPr id="7" name="Picture 6">
            <a:extLst>
              <a:ext uri="{FF2B5EF4-FFF2-40B4-BE49-F238E27FC236}">
                <a16:creationId xmlns:a16="http://schemas.microsoft.com/office/drawing/2014/main" id="{BC57997D-625B-6FC7-997D-227CFEFB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37" y="842563"/>
            <a:ext cx="11227805" cy="5838458"/>
          </a:xfrm>
          <a:prstGeom prst="rect">
            <a:avLst/>
          </a:prstGeom>
        </p:spPr>
      </p:pic>
    </p:spTree>
    <p:extLst>
      <p:ext uri="{BB962C8B-B14F-4D97-AF65-F5344CB8AC3E}">
        <p14:creationId xmlns:p14="http://schemas.microsoft.com/office/powerpoint/2010/main" val="273385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F0C9E81-9BE5-4767-BE9D-9AE91C8B847F}"/>
              </a:ext>
            </a:extLst>
          </p:cNvPr>
          <p:cNvSpPr/>
          <p:nvPr/>
        </p:nvSpPr>
        <p:spPr>
          <a:xfrm>
            <a:off x="4535871" y="4841888"/>
            <a:ext cx="7325930" cy="100899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rtlCol="0" anchor="ctr"/>
          <a:lstStyle/>
          <a:p>
            <a:r>
              <a:rPr lang="en-US" sz="2800" dirty="0">
                <a:solidFill>
                  <a:srgbClr val="140E3C"/>
                </a:solidFill>
                <a:latin typeface="Bahnschrift SemiBold" panose="020B0502040204020203" pitchFamily="34" charset="0"/>
                <a:cs typeface="Segoe UI" panose="020B0502040204020203" pitchFamily="34" charset="0"/>
              </a:rPr>
              <a:t>Summary</a:t>
            </a:r>
          </a:p>
        </p:txBody>
      </p:sp>
      <p:sp>
        <p:nvSpPr>
          <p:cNvPr id="18" name="Rectangle: Rounded Corners 17">
            <a:extLst>
              <a:ext uri="{FF2B5EF4-FFF2-40B4-BE49-F238E27FC236}">
                <a16:creationId xmlns:a16="http://schemas.microsoft.com/office/drawing/2014/main" id="{9CBAC0F0-B891-414A-B845-D1E700341389}"/>
              </a:ext>
            </a:extLst>
          </p:cNvPr>
          <p:cNvSpPr/>
          <p:nvPr/>
        </p:nvSpPr>
        <p:spPr>
          <a:xfrm>
            <a:off x="4961539" y="2877207"/>
            <a:ext cx="6900261" cy="100899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rtlCol="0" anchor="ctr"/>
          <a:lstStyle/>
          <a:p>
            <a:r>
              <a:rPr lang="en-US" sz="2800" dirty="0">
                <a:solidFill>
                  <a:srgbClr val="140E3C"/>
                </a:solidFill>
                <a:latin typeface="Bahnschrift SemiBold" panose="020B0502040204020203" pitchFamily="34" charset="0"/>
                <a:cs typeface="Segoe UI" panose="020B0502040204020203" pitchFamily="34" charset="0"/>
              </a:rPr>
              <a:t>Project Questions &amp; Solutions</a:t>
            </a:r>
          </a:p>
        </p:txBody>
      </p:sp>
      <p:sp>
        <p:nvSpPr>
          <p:cNvPr id="17" name="Rectangle: Rounded Corners 16">
            <a:extLst>
              <a:ext uri="{FF2B5EF4-FFF2-40B4-BE49-F238E27FC236}">
                <a16:creationId xmlns:a16="http://schemas.microsoft.com/office/drawing/2014/main" id="{D91B8AA6-5B48-4ED2-ADEA-034AEFF8259D}"/>
              </a:ext>
            </a:extLst>
          </p:cNvPr>
          <p:cNvSpPr/>
          <p:nvPr/>
        </p:nvSpPr>
        <p:spPr>
          <a:xfrm>
            <a:off x="3905251" y="912526"/>
            <a:ext cx="7956550" cy="100899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32000" rtlCol="0" anchor="ctr"/>
          <a:lstStyle/>
          <a:p>
            <a:r>
              <a:rPr lang="en-US" sz="2800" dirty="0">
                <a:solidFill>
                  <a:srgbClr val="140E3C"/>
                </a:solidFill>
                <a:latin typeface="Bahnschrift SemiBold" panose="020B0502040204020203" pitchFamily="34" charset="0"/>
                <a:cs typeface="Segoe UI" panose="020B0502040204020203" pitchFamily="34" charset="0"/>
              </a:rPr>
              <a:t>Introduction</a:t>
            </a:r>
          </a:p>
        </p:txBody>
      </p:sp>
      <p:sp>
        <p:nvSpPr>
          <p:cNvPr id="12" name="Freeform: Shape 11">
            <a:extLst>
              <a:ext uri="{FF2B5EF4-FFF2-40B4-BE49-F238E27FC236}">
                <a16:creationId xmlns:a16="http://schemas.microsoft.com/office/drawing/2014/main" id="{D94E96F9-525D-4B9D-818B-2C7AFC0DDBBD}"/>
              </a:ext>
            </a:extLst>
          </p:cNvPr>
          <p:cNvSpPr/>
          <p:nvPr/>
        </p:nvSpPr>
        <p:spPr>
          <a:xfrm flipH="1">
            <a:off x="0" y="0"/>
            <a:ext cx="5763673" cy="6858000"/>
          </a:xfrm>
          <a:custGeom>
            <a:avLst/>
            <a:gdLst>
              <a:gd name="connsiteX0" fmla="*/ 4884170 w 5763673"/>
              <a:gd name="connsiteY0" fmla="*/ 0 h 6858000"/>
              <a:gd name="connsiteX1" fmla="*/ 5763673 w 5763673"/>
              <a:gd name="connsiteY1" fmla="*/ 0 h 6858000"/>
              <a:gd name="connsiteX2" fmla="*/ 5763673 w 5763673"/>
              <a:gd name="connsiteY2" fmla="*/ 6858000 h 6858000"/>
              <a:gd name="connsiteX3" fmla="*/ 5359147 w 5763673"/>
              <a:gd name="connsiteY3" fmla="*/ 6858000 h 6858000"/>
              <a:gd name="connsiteX4" fmla="*/ 4884170 w 5763673"/>
              <a:gd name="connsiteY4" fmla="*/ 6858000 h 6858000"/>
              <a:gd name="connsiteX5" fmla="*/ 0 w 5763673"/>
              <a:gd name="connsiteY5" fmla="*/ 6858000 h 6858000"/>
              <a:gd name="connsiteX6" fmla="*/ 113257 w 5763673"/>
              <a:gd name="connsiteY6" fmla="*/ 6768223 h 6858000"/>
              <a:gd name="connsiteX7" fmla="*/ 806198 w 5763673"/>
              <a:gd name="connsiteY7" fmla="*/ 5905501 h 6858000"/>
              <a:gd name="connsiteX8" fmla="*/ 272798 w 5763673"/>
              <a:gd name="connsiteY8" fmla="*/ 3009901 h 6858000"/>
              <a:gd name="connsiteX9" fmla="*/ 2292098 w 5763673"/>
              <a:gd name="connsiteY9" fmla="*/ 1 h 6858000"/>
              <a:gd name="connsiteX10" fmla="*/ 4884170 w 5763673"/>
              <a:gd name="connsiteY10"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3673" h="6858000">
                <a:moveTo>
                  <a:pt x="4884170" y="0"/>
                </a:moveTo>
                <a:lnTo>
                  <a:pt x="5763673" y="0"/>
                </a:lnTo>
                <a:lnTo>
                  <a:pt x="5763673" y="6858000"/>
                </a:lnTo>
                <a:lnTo>
                  <a:pt x="5359147" y="6858000"/>
                </a:lnTo>
                <a:lnTo>
                  <a:pt x="4884170" y="6858000"/>
                </a:lnTo>
                <a:lnTo>
                  <a:pt x="0" y="6858000"/>
                </a:lnTo>
                <a:lnTo>
                  <a:pt x="113257" y="6768223"/>
                </a:lnTo>
                <a:cubicBezTo>
                  <a:pt x="424988" y="6521898"/>
                  <a:pt x="781195" y="6231931"/>
                  <a:pt x="806198" y="5905501"/>
                </a:cubicBezTo>
                <a:cubicBezTo>
                  <a:pt x="863348" y="5159376"/>
                  <a:pt x="25148" y="3994151"/>
                  <a:pt x="272798" y="3009901"/>
                </a:cubicBezTo>
                <a:cubicBezTo>
                  <a:pt x="520448" y="2025651"/>
                  <a:pt x="1844423" y="609601"/>
                  <a:pt x="2292098" y="1"/>
                </a:cubicBezTo>
                <a:lnTo>
                  <a:pt x="4884170" y="1"/>
                </a:lnTo>
                <a:close/>
              </a:path>
            </a:pathLst>
          </a:custGeom>
          <a:solidFill>
            <a:srgbClr val="F5E3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FA91A69C-141C-40B8-A3D9-C15C6C48822F}"/>
              </a:ext>
            </a:extLst>
          </p:cNvPr>
          <p:cNvSpPr>
            <a:spLocks noGrp="1"/>
          </p:cNvSpPr>
          <p:nvPr>
            <p:ph type="title"/>
          </p:nvPr>
        </p:nvSpPr>
        <p:spPr>
          <a:xfrm>
            <a:off x="187396" y="5107262"/>
            <a:ext cx="3990465" cy="1008994"/>
          </a:xfrm>
        </p:spPr>
        <p:txBody>
          <a:bodyPr anchor="ctr" anchorCtr="0">
            <a:noAutofit/>
          </a:bodyPr>
          <a:lstStyle/>
          <a:p>
            <a:r>
              <a:rPr lang="en-US" dirty="0">
                <a:latin typeface="Century Gothic(Heading)"/>
              </a:rPr>
              <a:t>Table of </a:t>
            </a:r>
            <a:r>
              <a:rPr lang="en-US" b="0" dirty="0">
                <a:latin typeface="Century Gothic(Heading)"/>
              </a:rPr>
              <a:t>Contents </a:t>
            </a:r>
          </a:p>
        </p:txBody>
      </p:sp>
      <p:sp>
        <p:nvSpPr>
          <p:cNvPr id="14" name="Oval 13">
            <a:extLst>
              <a:ext uri="{FF2B5EF4-FFF2-40B4-BE49-F238E27FC236}">
                <a16:creationId xmlns:a16="http://schemas.microsoft.com/office/drawing/2014/main" id="{B32C5B0E-AAE3-4AD2-BBC9-B35C5F372747}"/>
              </a:ext>
            </a:extLst>
          </p:cNvPr>
          <p:cNvSpPr/>
          <p:nvPr/>
        </p:nvSpPr>
        <p:spPr>
          <a:xfrm>
            <a:off x="4031374" y="912526"/>
            <a:ext cx="1008993" cy="1008993"/>
          </a:xfrm>
          <a:prstGeom prst="ellipse">
            <a:avLst/>
          </a:prstGeom>
          <a:solidFill>
            <a:srgbClr val="FDB91A"/>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805B2E0-AB87-4C53-B9E1-8D0ACC44FE99}"/>
              </a:ext>
            </a:extLst>
          </p:cNvPr>
          <p:cNvSpPr/>
          <p:nvPr/>
        </p:nvSpPr>
        <p:spPr>
          <a:xfrm>
            <a:off x="4961540" y="2877207"/>
            <a:ext cx="1008993" cy="1008993"/>
          </a:xfrm>
          <a:prstGeom prst="ellipse">
            <a:avLst/>
          </a:prstGeom>
          <a:solidFill>
            <a:srgbClr val="FE9102"/>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B315574-3C1C-41A8-BBC4-02C446B838D2}"/>
              </a:ext>
            </a:extLst>
          </p:cNvPr>
          <p:cNvSpPr/>
          <p:nvPr/>
        </p:nvSpPr>
        <p:spPr>
          <a:xfrm>
            <a:off x="4535871" y="4841888"/>
            <a:ext cx="1008993" cy="1008993"/>
          </a:xfrm>
          <a:prstGeom prst="ellipse">
            <a:avLst/>
          </a:prstGeom>
          <a:solidFill>
            <a:srgbClr val="F14B01"/>
          </a:solid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4">
            <a:extLst>
              <a:ext uri="{FF2B5EF4-FFF2-40B4-BE49-F238E27FC236}">
                <a16:creationId xmlns:a16="http://schemas.microsoft.com/office/drawing/2014/main" id="{32BBD4D2-2D80-44D6-A9A9-C3EE222C3F50}"/>
              </a:ext>
            </a:extLst>
          </p:cNvPr>
          <p:cNvGrpSpPr>
            <a:grpSpLocks noChangeAspect="1"/>
          </p:cNvGrpSpPr>
          <p:nvPr/>
        </p:nvGrpSpPr>
        <p:grpSpPr bwMode="auto">
          <a:xfrm>
            <a:off x="187396" y="1587500"/>
            <a:ext cx="3520109" cy="3254387"/>
            <a:chOff x="220" y="-165"/>
            <a:chExt cx="3643" cy="3368"/>
          </a:xfrm>
        </p:grpSpPr>
        <p:sp>
          <p:nvSpPr>
            <p:cNvPr id="25" name="Freeform 5">
              <a:extLst>
                <a:ext uri="{FF2B5EF4-FFF2-40B4-BE49-F238E27FC236}">
                  <a16:creationId xmlns:a16="http://schemas.microsoft.com/office/drawing/2014/main" id="{05BAAEA7-EA58-42AE-A4C9-F3937025167C}"/>
                </a:ext>
              </a:extLst>
            </p:cNvPr>
            <p:cNvSpPr>
              <a:spLocks/>
            </p:cNvSpPr>
            <p:nvPr/>
          </p:nvSpPr>
          <p:spPr bwMode="auto">
            <a:xfrm>
              <a:off x="2718" y="-165"/>
              <a:ext cx="1145" cy="1425"/>
            </a:xfrm>
            <a:custGeom>
              <a:avLst/>
              <a:gdLst>
                <a:gd name="T0" fmla="*/ 322 w 482"/>
                <a:gd name="T1" fmla="*/ 593 h 600"/>
                <a:gd name="T2" fmla="*/ 31 w 482"/>
                <a:gd name="T3" fmla="*/ 483 h 600"/>
                <a:gd name="T4" fmla="*/ 8 w 482"/>
                <a:gd name="T5" fmla="*/ 432 h 600"/>
                <a:gd name="T6" fmla="*/ 160 w 482"/>
                <a:gd name="T7" fmla="*/ 30 h 600"/>
                <a:gd name="T8" fmla="*/ 210 w 482"/>
                <a:gd name="T9" fmla="*/ 7 h 600"/>
                <a:gd name="T10" fmla="*/ 395 w 482"/>
                <a:gd name="T11" fmla="*/ 77 h 600"/>
                <a:gd name="T12" fmla="*/ 482 w 482"/>
                <a:gd name="T13" fmla="*/ 278 h 600"/>
                <a:gd name="T14" fmla="*/ 372 w 482"/>
                <a:gd name="T15" fmla="*/ 570 h 600"/>
                <a:gd name="T16" fmla="*/ 322 w 482"/>
                <a:gd name="T17" fmla="*/ 593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2" h="600">
                  <a:moveTo>
                    <a:pt x="322" y="593"/>
                  </a:moveTo>
                  <a:cubicBezTo>
                    <a:pt x="31" y="483"/>
                    <a:pt x="31" y="483"/>
                    <a:pt x="31" y="483"/>
                  </a:cubicBezTo>
                  <a:cubicBezTo>
                    <a:pt x="11" y="475"/>
                    <a:pt x="0" y="452"/>
                    <a:pt x="8" y="432"/>
                  </a:cubicBezTo>
                  <a:cubicBezTo>
                    <a:pt x="160" y="30"/>
                    <a:pt x="160" y="30"/>
                    <a:pt x="160" y="30"/>
                  </a:cubicBezTo>
                  <a:cubicBezTo>
                    <a:pt x="168" y="10"/>
                    <a:pt x="190" y="0"/>
                    <a:pt x="210" y="7"/>
                  </a:cubicBezTo>
                  <a:cubicBezTo>
                    <a:pt x="395" y="77"/>
                    <a:pt x="395" y="77"/>
                    <a:pt x="395" y="77"/>
                  </a:cubicBezTo>
                  <a:cubicBezTo>
                    <a:pt x="482" y="278"/>
                    <a:pt x="482" y="278"/>
                    <a:pt x="482" y="278"/>
                  </a:cubicBezTo>
                  <a:cubicBezTo>
                    <a:pt x="372" y="570"/>
                    <a:pt x="372" y="570"/>
                    <a:pt x="372" y="570"/>
                  </a:cubicBezTo>
                  <a:cubicBezTo>
                    <a:pt x="364" y="590"/>
                    <a:pt x="342" y="600"/>
                    <a:pt x="322" y="59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59E6C6F-4D99-4071-A923-8632108B97A3}"/>
                </a:ext>
              </a:extLst>
            </p:cNvPr>
            <p:cNvSpPr>
              <a:spLocks/>
            </p:cNvSpPr>
            <p:nvPr/>
          </p:nvSpPr>
          <p:spPr bwMode="auto">
            <a:xfrm>
              <a:off x="3537" y="18"/>
              <a:ext cx="326" cy="477"/>
            </a:xfrm>
            <a:custGeom>
              <a:avLst/>
              <a:gdLst>
                <a:gd name="T0" fmla="*/ 50 w 137"/>
                <a:gd name="T1" fmla="*/ 0 h 201"/>
                <a:gd name="T2" fmla="*/ 7 w 137"/>
                <a:gd name="T3" fmla="*/ 113 h 201"/>
                <a:gd name="T4" fmla="*/ 28 w 137"/>
                <a:gd name="T5" fmla="*/ 160 h 201"/>
                <a:gd name="T6" fmla="*/ 137 w 137"/>
                <a:gd name="T7" fmla="*/ 201 h 201"/>
                <a:gd name="T8" fmla="*/ 50 w 137"/>
                <a:gd name="T9" fmla="*/ 0 h 201"/>
              </a:gdLst>
              <a:ahLst/>
              <a:cxnLst>
                <a:cxn ang="0">
                  <a:pos x="T0" y="T1"/>
                </a:cxn>
                <a:cxn ang="0">
                  <a:pos x="T2" y="T3"/>
                </a:cxn>
                <a:cxn ang="0">
                  <a:pos x="T4" y="T5"/>
                </a:cxn>
                <a:cxn ang="0">
                  <a:pos x="T6" y="T7"/>
                </a:cxn>
                <a:cxn ang="0">
                  <a:pos x="T8" y="T9"/>
                </a:cxn>
              </a:cxnLst>
              <a:rect l="0" t="0" r="r" b="b"/>
              <a:pathLst>
                <a:path w="137" h="201">
                  <a:moveTo>
                    <a:pt x="50" y="0"/>
                  </a:moveTo>
                  <a:cubicBezTo>
                    <a:pt x="7" y="113"/>
                    <a:pt x="7" y="113"/>
                    <a:pt x="7" y="113"/>
                  </a:cubicBezTo>
                  <a:cubicBezTo>
                    <a:pt x="0" y="132"/>
                    <a:pt x="9" y="153"/>
                    <a:pt x="28" y="160"/>
                  </a:cubicBezTo>
                  <a:cubicBezTo>
                    <a:pt x="137" y="201"/>
                    <a:pt x="137" y="201"/>
                    <a:pt x="137" y="201"/>
                  </a:cubicBezTo>
                  <a:lnTo>
                    <a:pt x="50"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3B7AA5F8-D188-4D44-ABBA-727726877DF4}"/>
                </a:ext>
              </a:extLst>
            </p:cNvPr>
            <p:cNvSpPr>
              <a:spLocks/>
            </p:cNvSpPr>
            <p:nvPr/>
          </p:nvSpPr>
          <p:spPr bwMode="auto">
            <a:xfrm>
              <a:off x="3521" y="312"/>
              <a:ext cx="342" cy="262"/>
            </a:xfrm>
            <a:custGeom>
              <a:avLst/>
              <a:gdLst>
                <a:gd name="T0" fmla="*/ 12 w 144"/>
                <a:gd name="T1" fmla="*/ 0 h 110"/>
                <a:gd name="T2" fmla="*/ 28 w 144"/>
                <a:gd name="T3" fmla="*/ 48 h 110"/>
                <a:gd name="T4" fmla="*/ 31 w 144"/>
                <a:gd name="T5" fmla="*/ 50 h 110"/>
                <a:gd name="T6" fmla="*/ 133 w 144"/>
                <a:gd name="T7" fmla="*/ 108 h 110"/>
                <a:gd name="T8" fmla="*/ 144 w 144"/>
                <a:gd name="T9" fmla="*/ 77 h 110"/>
                <a:gd name="T10" fmla="*/ 35 w 144"/>
                <a:gd name="T11" fmla="*/ 36 h 110"/>
                <a:gd name="T12" fmla="*/ 12 w 144"/>
                <a:gd name="T13" fmla="*/ 0 h 110"/>
              </a:gdLst>
              <a:ahLst/>
              <a:cxnLst>
                <a:cxn ang="0">
                  <a:pos x="T0" y="T1"/>
                </a:cxn>
                <a:cxn ang="0">
                  <a:pos x="T2" y="T3"/>
                </a:cxn>
                <a:cxn ang="0">
                  <a:pos x="T4" y="T5"/>
                </a:cxn>
                <a:cxn ang="0">
                  <a:pos x="T6" y="T7"/>
                </a:cxn>
                <a:cxn ang="0">
                  <a:pos x="T8" y="T9"/>
                </a:cxn>
                <a:cxn ang="0">
                  <a:pos x="T10" y="T11"/>
                </a:cxn>
                <a:cxn ang="0">
                  <a:pos x="T12" y="T13"/>
                </a:cxn>
              </a:cxnLst>
              <a:rect l="0" t="0" r="r" b="b"/>
              <a:pathLst>
                <a:path w="144" h="110">
                  <a:moveTo>
                    <a:pt x="12" y="0"/>
                  </a:moveTo>
                  <a:cubicBezTo>
                    <a:pt x="12" y="0"/>
                    <a:pt x="0" y="27"/>
                    <a:pt x="28" y="48"/>
                  </a:cubicBezTo>
                  <a:cubicBezTo>
                    <a:pt x="29" y="48"/>
                    <a:pt x="30" y="49"/>
                    <a:pt x="31" y="50"/>
                  </a:cubicBezTo>
                  <a:cubicBezTo>
                    <a:pt x="44" y="58"/>
                    <a:pt x="132" y="110"/>
                    <a:pt x="133" y="108"/>
                  </a:cubicBezTo>
                  <a:cubicBezTo>
                    <a:pt x="133" y="105"/>
                    <a:pt x="144" y="77"/>
                    <a:pt x="144" y="77"/>
                  </a:cubicBezTo>
                  <a:cubicBezTo>
                    <a:pt x="35" y="36"/>
                    <a:pt x="35" y="36"/>
                    <a:pt x="35" y="36"/>
                  </a:cubicBezTo>
                  <a:cubicBezTo>
                    <a:pt x="35" y="36"/>
                    <a:pt x="8" y="25"/>
                    <a:pt x="12"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F8B6B395-D962-4160-9D7F-52D3BC453971}"/>
                </a:ext>
              </a:extLst>
            </p:cNvPr>
            <p:cNvSpPr>
              <a:spLocks/>
            </p:cNvSpPr>
            <p:nvPr/>
          </p:nvSpPr>
          <p:spPr bwMode="auto">
            <a:xfrm>
              <a:off x="3179" y="130"/>
              <a:ext cx="323" cy="128"/>
            </a:xfrm>
            <a:custGeom>
              <a:avLst/>
              <a:gdLst>
                <a:gd name="T0" fmla="*/ 135 w 136"/>
                <a:gd name="T1" fmla="*/ 52 h 54"/>
                <a:gd name="T2" fmla="*/ 67 w 136"/>
                <a:gd name="T3" fmla="*/ 30 h 54"/>
                <a:gd name="T4" fmla="*/ 1 w 136"/>
                <a:gd name="T5" fmla="*/ 1 h 54"/>
                <a:gd name="T6" fmla="*/ 69 w 136"/>
                <a:gd name="T7" fmla="*/ 24 h 54"/>
                <a:gd name="T8" fmla="*/ 135 w 136"/>
                <a:gd name="T9" fmla="*/ 52 h 54"/>
              </a:gdLst>
              <a:ahLst/>
              <a:cxnLst>
                <a:cxn ang="0">
                  <a:pos x="T0" y="T1"/>
                </a:cxn>
                <a:cxn ang="0">
                  <a:pos x="T2" y="T3"/>
                </a:cxn>
                <a:cxn ang="0">
                  <a:pos x="T4" y="T5"/>
                </a:cxn>
                <a:cxn ang="0">
                  <a:pos x="T6" y="T7"/>
                </a:cxn>
                <a:cxn ang="0">
                  <a:pos x="T8" y="T9"/>
                </a:cxn>
              </a:cxnLst>
              <a:rect l="0" t="0" r="r" b="b"/>
              <a:pathLst>
                <a:path w="136" h="54">
                  <a:moveTo>
                    <a:pt x="135" y="52"/>
                  </a:moveTo>
                  <a:cubicBezTo>
                    <a:pt x="135" y="54"/>
                    <a:pt x="104" y="44"/>
                    <a:pt x="67" y="30"/>
                  </a:cubicBezTo>
                  <a:cubicBezTo>
                    <a:pt x="30" y="15"/>
                    <a:pt x="0" y="3"/>
                    <a:pt x="1" y="1"/>
                  </a:cubicBezTo>
                  <a:cubicBezTo>
                    <a:pt x="1" y="0"/>
                    <a:pt x="32" y="10"/>
                    <a:pt x="69" y="24"/>
                  </a:cubicBezTo>
                  <a:cubicBezTo>
                    <a:pt x="106" y="38"/>
                    <a:pt x="136" y="51"/>
                    <a:pt x="135" y="5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16B22AAF-C6F9-48F3-95ED-6634F4D55072}"/>
                </a:ext>
              </a:extLst>
            </p:cNvPr>
            <p:cNvSpPr>
              <a:spLocks/>
            </p:cNvSpPr>
            <p:nvPr/>
          </p:nvSpPr>
          <p:spPr bwMode="auto">
            <a:xfrm>
              <a:off x="3122" y="282"/>
              <a:ext cx="529" cy="206"/>
            </a:xfrm>
            <a:custGeom>
              <a:avLst/>
              <a:gdLst>
                <a:gd name="T0" fmla="*/ 222 w 223"/>
                <a:gd name="T1" fmla="*/ 85 h 87"/>
                <a:gd name="T2" fmla="*/ 110 w 223"/>
                <a:gd name="T3" fmla="*/ 46 h 87"/>
                <a:gd name="T4" fmla="*/ 1 w 223"/>
                <a:gd name="T5" fmla="*/ 2 h 87"/>
                <a:gd name="T6" fmla="*/ 112 w 223"/>
                <a:gd name="T7" fmla="*/ 41 h 87"/>
                <a:gd name="T8" fmla="*/ 222 w 223"/>
                <a:gd name="T9" fmla="*/ 85 h 87"/>
              </a:gdLst>
              <a:ahLst/>
              <a:cxnLst>
                <a:cxn ang="0">
                  <a:pos x="T0" y="T1"/>
                </a:cxn>
                <a:cxn ang="0">
                  <a:pos x="T2" y="T3"/>
                </a:cxn>
                <a:cxn ang="0">
                  <a:pos x="T4" y="T5"/>
                </a:cxn>
                <a:cxn ang="0">
                  <a:pos x="T6" y="T7"/>
                </a:cxn>
                <a:cxn ang="0">
                  <a:pos x="T8" y="T9"/>
                </a:cxn>
              </a:cxnLst>
              <a:rect l="0" t="0" r="r" b="b"/>
              <a:pathLst>
                <a:path w="223" h="87">
                  <a:moveTo>
                    <a:pt x="222" y="85"/>
                  </a:moveTo>
                  <a:cubicBezTo>
                    <a:pt x="222" y="87"/>
                    <a:pt x="172" y="69"/>
                    <a:pt x="110" y="46"/>
                  </a:cubicBezTo>
                  <a:cubicBezTo>
                    <a:pt x="49" y="23"/>
                    <a:pt x="0" y="3"/>
                    <a:pt x="1" y="2"/>
                  </a:cubicBezTo>
                  <a:cubicBezTo>
                    <a:pt x="1" y="0"/>
                    <a:pt x="51" y="18"/>
                    <a:pt x="112" y="41"/>
                  </a:cubicBezTo>
                  <a:cubicBezTo>
                    <a:pt x="174" y="64"/>
                    <a:pt x="223" y="84"/>
                    <a:pt x="222" y="8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C18FBA64-DE49-4FCD-B771-5CDFD351DEE1}"/>
                </a:ext>
              </a:extLst>
            </p:cNvPr>
            <p:cNvSpPr>
              <a:spLocks/>
            </p:cNvSpPr>
            <p:nvPr/>
          </p:nvSpPr>
          <p:spPr bwMode="auto">
            <a:xfrm>
              <a:off x="3074" y="410"/>
              <a:ext cx="575" cy="223"/>
            </a:xfrm>
            <a:custGeom>
              <a:avLst/>
              <a:gdLst>
                <a:gd name="T0" fmla="*/ 242 w 242"/>
                <a:gd name="T1" fmla="*/ 92 h 94"/>
                <a:gd name="T2" fmla="*/ 120 w 242"/>
                <a:gd name="T3" fmla="*/ 49 h 94"/>
                <a:gd name="T4" fmla="*/ 0 w 242"/>
                <a:gd name="T5" fmla="*/ 1 h 94"/>
                <a:gd name="T6" fmla="*/ 122 w 242"/>
                <a:gd name="T7" fmla="*/ 44 h 94"/>
                <a:gd name="T8" fmla="*/ 242 w 242"/>
                <a:gd name="T9" fmla="*/ 92 h 94"/>
              </a:gdLst>
              <a:ahLst/>
              <a:cxnLst>
                <a:cxn ang="0">
                  <a:pos x="T0" y="T1"/>
                </a:cxn>
                <a:cxn ang="0">
                  <a:pos x="T2" y="T3"/>
                </a:cxn>
                <a:cxn ang="0">
                  <a:pos x="T4" y="T5"/>
                </a:cxn>
                <a:cxn ang="0">
                  <a:pos x="T6" y="T7"/>
                </a:cxn>
                <a:cxn ang="0">
                  <a:pos x="T8" y="T9"/>
                </a:cxn>
              </a:cxnLst>
              <a:rect l="0" t="0" r="r" b="b"/>
              <a:pathLst>
                <a:path w="242" h="94">
                  <a:moveTo>
                    <a:pt x="242" y="92"/>
                  </a:moveTo>
                  <a:cubicBezTo>
                    <a:pt x="241" y="94"/>
                    <a:pt x="187" y="75"/>
                    <a:pt x="120" y="49"/>
                  </a:cubicBezTo>
                  <a:cubicBezTo>
                    <a:pt x="53" y="24"/>
                    <a:pt x="0" y="2"/>
                    <a:pt x="0" y="1"/>
                  </a:cubicBezTo>
                  <a:cubicBezTo>
                    <a:pt x="1" y="0"/>
                    <a:pt x="55" y="19"/>
                    <a:pt x="122" y="44"/>
                  </a:cubicBezTo>
                  <a:cubicBezTo>
                    <a:pt x="189" y="69"/>
                    <a:pt x="242" y="91"/>
                    <a:pt x="242" y="9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E2215868-1E15-44E2-A760-32719AA0E3DA}"/>
                </a:ext>
              </a:extLst>
            </p:cNvPr>
            <p:cNvSpPr>
              <a:spLocks/>
            </p:cNvSpPr>
            <p:nvPr/>
          </p:nvSpPr>
          <p:spPr bwMode="auto">
            <a:xfrm>
              <a:off x="3029" y="529"/>
              <a:ext cx="575" cy="223"/>
            </a:xfrm>
            <a:custGeom>
              <a:avLst/>
              <a:gdLst>
                <a:gd name="T0" fmla="*/ 242 w 242"/>
                <a:gd name="T1" fmla="*/ 93 h 94"/>
                <a:gd name="T2" fmla="*/ 120 w 242"/>
                <a:gd name="T3" fmla="*/ 50 h 94"/>
                <a:gd name="T4" fmla="*/ 0 w 242"/>
                <a:gd name="T5" fmla="*/ 1 h 94"/>
                <a:gd name="T6" fmla="*/ 122 w 242"/>
                <a:gd name="T7" fmla="*/ 45 h 94"/>
                <a:gd name="T8" fmla="*/ 242 w 242"/>
                <a:gd name="T9" fmla="*/ 93 h 94"/>
              </a:gdLst>
              <a:ahLst/>
              <a:cxnLst>
                <a:cxn ang="0">
                  <a:pos x="T0" y="T1"/>
                </a:cxn>
                <a:cxn ang="0">
                  <a:pos x="T2" y="T3"/>
                </a:cxn>
                <a:cxn ang="0">
                  <a:pos x="T4" y="T5"/>
                </a:cxn>
                <a:cxn ang="0">
                  <a:pos x="T6" y="T7"/>
                </a:cxn>
                <a:cxn ang="0">
                  <a:pos x="T8" y="T9"/>
                </a:cxn>
              </a:cxnLst>
              <a:rect l="0" t="0" r="r" b="b"/>
              <a:pathLst>
                <a:path w="242" h="94">
                  <a:moveTo>
                    <a:pt x="242" y="93"/>
                  </a:moveTo>
                  <a:cubicBezTo>
                    <a:pt x="241" y="94"/>
                    <a:pt x="187" y="75"/>
                    <a:pt x="120" y="50"/>
                  </a:cubicBezTo>
                  <a:cubicBezTo>
                    <a:pt x="53" y="25"/>
                    <a:pt x="0" y="3"/>
                    <a:pt x="0" y="1"/>
                  </a:cubicBezTo>
                  <a:cubicBezTo>
                    <a:pt x="1" y="0"/>
                    <a:pt x="55" y="19"/>
                    <a:pt x="122" y="45"/>
                  </a:cubicBezTo>
                  <a:cubicBezTo>
                    <a:pt x="189" y="70"/>
                    <a:pt x="242" y="91"/>
                    <a:pt x="242" y="9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1C4A85EA-54BA-482F-93C5-1DA4861A1461}"/>
                </a:ext>
              </a:extLst>
            </p:cNvPr>
            <p:cNvSpPr>
              <a:spLocks/>
            </p:cNvSpPr>
            <p:nvPr/>
          </p:nvSpPr>
          <p:spPr bwMode="auto">
            <a:xfrm>
              <a:off x="2984" y="650"/>
              <a:ext cx="575" cy="223"/>
            </a:xfrm>
            <a:custGeom>
              <a:avLst/>
              <a:gdLst>
                <a:gd name="T0" fmla="*/ 242 w 242"/>
                <a:gd name="T1" fmla="*/ 92 h 94"/>
                <a:gd name="T2" fmla="*/ 120 w 242"/>
                <a:gd name="T3" fmla="*/ 49 h 94"/>
                <a:gd name="T4" fmla="*/ 0 w 242"/>
                <a:gd name="T5" fmla="*/ 1 h 94"/>
                <a:gd name="T6" fmla="*/ 122 w 242"/>
                <a:gd name="T7" fmla="*/ 44 h 94"/>
                <a:gd name="T8" fmla="*/ 242 w 242"/>
                <a:gd name="T9" fmla="*/ 92 h 94"/>
              </a:gdLst>
              <a:ahLst/>
              <a:cxnLst>
                <a:cxn ang="0">
                  <a:pos x="T0" y="T1"/>
                </a:cxn>
                <a:cxn ang="0">
                  <a:pos x="T2" y="T3"/>
                </a:cxn>
                <a:cxn ang="0">
                  <a:pos x="T4" y="T5"/>
                </a:cxn>
                <a:cxn ang="0">
                  <a:pos x="T6" y="T7"/>
                </a:cxn>
                <a:cxn ang="0">
                  <a:pos x="T8" y="T9"/>
                </a:cxn>
              </a:cxnLst>
              <a:rect l="0" t="0" r="r" b="b"/>
              <a:pathLst>
                <a:path w="242" h="94">
                  <a:moveTo>
                    <a:pt x="242" y="92"/>
                  </a:moveTo>
                  <a:cubicBezTo>
                    <a:pt x="241" y="94"/>
                    <a:pt x="187" y="74"/>
                    <a:pt x="120" y="49"/>
                  </a:cubicBezTo>
                  <a:cubicBezTo>
                    <a:pt x="53" y="24"/>
                    <a:pt x="0" y="2"/>
                    <a:pt x="0" y="1"/>
                  </a:cubicBezTo>
                  <a:cubicBezTo>
                    <a:pt x="1" y="0"/>
                    <a:pt x="55" y="19"/>
                    <a:pt x="122" y="44"/>
                  </a:cubicBezTo>
                  <a:cubicBezTo>
                    <a:pt x="189" y="69"/>
                    <a:pt x="242" y="91"/>
                    <a:pt x="242" y="9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EE6DCC68-F047-497B-975C-5F6130770B7B}"/>
                </a:ext>
              </a:extLst>
            </p:cNvPr>
            <p:cNvSpPr>
              <a:spLocks/>
            </p:cNvSpPr>
            <p:nvPr/>
          </p:nvSpPr>
          <p:spPr bwMode="auto">
            <a:xfrm>
              <a:off x="2939" y="768"/>
              <a:ext cx="575" cy="224"/>
            </a:xfrm>
            <a:custGeom>
              <a:avLst/>
              <a:gdLst>
                <a:gd name="T0" fmla="*/ 242 w 242"/>
                <a:gd name="T1" fmla="*/ 93 h 94"/>
                <a:gd name="T2" fmla="*/ 120 w 242"/>
                <a:gd name="T3" fmla="*/ 50 h 94"/>
                <a:gd name="T4" fmla="*/ 0 w 242"/>
                <a:gd name="T5" fmla="*/ 1 h 94"/>
                <a:gd name="T6" fmla="*/ 122 w 242"/>
                <a:gd name="T7" fmla="*/ 44 h 94"/>
                <a:gd name="T8" fmla="*/ 242 w 242"/>
                <a:gd name="T9" fmla="*/ 93 h 94"/>
              </a:gdLst>
              <a:ahLst/>
              <a:cxnLst>
                <a:cxn ang="0">
                  <a:pos x="T0" y="T1"/>
                </a:cxn>
                <a:cxn ang="0">
                  <a:pos x="T2" y="T3"/>
                </a:cxn>
                <a:cxn ang="0">
                  <a:pos x="T4" y="T5"/>
                </a:cxn>
                <a:cxn ang="0">
                  <a:pos x="T6" y="T7"/>
                </a:cxn>
                <a:cxn ang="0">
                  <a:pos x="T8" y="T9"/>
                </a:cxn>
              </a:cxnLst>
              <a:rect l="0" t="0" r="r" b="b"/>
              <a:pathLst>
                <a:path w="242" h="94">
                  <a:moveTo>
                    <a:pt x="242" y="93"/>
                  </a:moveTo>
                  <a:cubicBezTo>
                    <a:pt x="241" y="94"/>
                    <a:pt x="187" y="75"/>
                    <a:pt x="120" y="50"/>
                  </a:cubicBezTo>
                  <a:cubicBezTo>
                    <a:pt x="53" y="25"/>
                    <a:pt x="0" y="3"/>
                    <a:pt x="0" y="1"/>
                  </a:cubicBezTo>
                  <a:cubicBezTo>
                    <a:pt x="1" y="0"/>
                    <a:pt x="55" y="19"/>
                    <a:pt x="122" y="44"/>
                  </a:cubicBezTo>
                  <a:cubicBezTo>
                    <a:pt x="189" y="70"/>
                    <a:pt x="242" y="91"/>
                    <a:pt x="242" y="9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69E1CDDF-D206-470A-AA65-E2931C0AD168}"/>
                </a:ext>
              </a:extLst>
            </p:cNvPr>
            <p:cNvSpPr>
              <a:spLocks/>
            </p:cNvSpPr>
            <p:nvPr/>
          </p:nvSpPr>
          <p:spPr bwMode="auto">
            <a:xfrm>
              <a:off x="220" y="239"/>
              <a:ext cx="1503" cy="1760"/>
            </a:xfrm>
            <a:custGeom>
              <a:avLst/>
              <a:gdLst>
                <a:gd name="T0" fmla="*/ 613 w 633"/>
                <a:gd name="T1" fmla="*/ 602 h 741"/>
                <a:gd name="T2" fmla="*/ 229 w 633"/>
                <a:gd name="T3" fmla="*/ 736 h 741"/>
                <a:gd name="T4" fmla="*/ 197 w 633"/>
                <a:gd name="T5" fmla="*/ 721 h 741"/>
                <a:gd name="T6" fmla="*/ 4 w 633"/>
                <a:gd name="T7" fmla="*/ 171 h 741"/>
                <a:gd name="T8" fmla="*/ 20 w 633"/>
                <a:gd name="T9" fmla="*/ 139 h 741"/>
                <a:gd name="T10" fmla="*/ 404 w 633"/>
                <a:gd name="T11" fmla="*/ 5 h 741"/>
                <a:gd name="T12" fmla="*/ 436 w 633"/>
                <a:gd name="T13" fmla="*/ 20 h 741"/>
                <a:gd name="T14" fmla="*/ 628 w 633"/>
                <a:gd name="T15" fmla="*/ 570 h 741"/>
                <a:gd name="T16" fmla="*/ 613 w 633"/>
                <a:gd name="T17" fmla="*/ 60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3" h="741">
                  <a:moveTo>
                    <a:pt x="613" y="602"/>
                  </a:moveTo>
                  <a:cubicBezTo>
                    <a:pt x="229" y="736"/>
                    <a:pt x="229" y="736"/>
                    <a:pt x="229" y="736"/>
                  </a:cubicBezTo>
                  <a:cubicBezTo>
                    <a:pt x="216" y="741"/>
                    <a:pt x="202" y="734"/>
                    <a:pt x="197" y="721"/>
                  </a:cubicBezTo>
                  <a:cubicBezTo>
                    <a:pt x="4" y="171"/>
                    <a:pt x="4" y="171"/>
                    <a:pt x="4" y="171"/>
                  </a:cubicBezTo>
                  <a:cubicBezTo>
                    <a:pt x="0" y="158"/>
                    <a:pt x="7" y="143"/>
                    <a:pt x="20" y="139"/>
                  </a:cubicBezTo>
                  <a:cubicBezTo>
                    <a:pt x="404" y="5"/>
                    <a:pt x="404" y="5"/>
                    <a:pt x="404" y="5"/>
                  </a:cubicBezTo>
                  <a:cubicBezTo>
                    <a:pt x="417" y="0"/>
                    <a:pt x="431" y="7"/>
                    <a:pt x="436" y="20"/>
                  </a:cubicBezTo>
                  <a:cubicBezTo>
                    <a:pt x="628" y="570"/>
                    <a:pt x="628" y="570"/>
                    <a:pt x="628" y="570"/>
                  </a:cubicBezTo>
                  <a:cubicBezTo>
                    <a:pt x="633" y="583"/>
                    <a:pt x="626" y="597"/>
                    <a:pt x="613" y="602"/>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8709CC20-98BD-4ED1-A07D-53144A9D2A78}"/>
                </a:ext>
              </a:extLst>
            </p:cNvPr>
            <p:cNvSpPr>
              <a:spLocks/>
            </p:cNvSpPr>
            <p:nvPr/>
          </p:nvSpPr>
          <p:spPr bwMode="auto">
            <a:xfrm>
              <a:off x="310" y="331"/>
              <a:ext cx="1332" cy="1601"/>
            </a:xfrm>
            <a:custGeom>
              <a:avLst/>
              <a:gdLst>
                <a:gd name="T0" fmla="*/ 1332 w 1332"/>
                <a:gd name="T1" fmla="*/ 1293 h 1601"/>
                <a:gd name="T2" fmla="*/ 451 w 1332"/>
                <a:gd name="T3" fmla="*/ 1601 h 1601"/>
                <a:gd name="T4" fmla="*/ 0 w 1332"/>
                <a:gd name="T5" fmla="*/ 309 h 1601"/>
                <a:gd name="T6" fmla="*/ 879 w 1332"/>
                <a:gd name="T7" fmla="*/ 0 h 1601"/>
                <a:gd name="T8" fmla="*/ 1332 w 1332"/>
                <a:gd name="T9" fmla="*/ 1293 h 1601"/>
              </a:gdLst>
              <a:ahLst/>
              <a:cxnLst>
                <a:cxn ang="0">
                  <a:pos x="T0" y="T1"/>
                </a:cxn>
                <a:cxn ang="0">
                  <a:pos x="T2" y="T3"/>
                </a:cxn>
                <a:cxn ang="0">
                  <a:pos x="T4" y="T5"/>
                </a:cxn>
                <a:cxn ang="0">
                  <a:pos x="T6" y="T7"/>
                </a:cxn>
                <a:cxn ang="0">
                  <a:pos x="T8" y="T9"/>
                </a:cxn>
              </a:cxnLst>
              <a:rect l="0" t="0" r="r" b="b"/>
              <a:pathLst>
                <a:path w="1332" h="1601">
                  <a:moveTo>
                    <a:pt x="1332" y="1293"/>
                  </a:moveTo>
                  <a:lnTo>
                    <a:pt x="451" y="1601"/>
                  </a:lnTo>
                  <a:lnTo>
                    <a:pt x="0" y="309"/>
                  </a:lnTo>
                  <a:lnTo>
                    <a:pt x="879" y="0"/>
                  </a:lnTo>
                  <a:lnTo>
                    <a:pt x="1332" y="129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145BDAA4-284D-4C83-B725-317935A58296}"/>
                </a:ext>
              </a:extLst>
            </p:cNvPr>
            <p:cNvSpPr>
              <a:spLocks/>
            </p:cNvSpPr>
            <p:nvPr/>
          </p:nvSpPr>
          <p:spPr bwMode="auto">
            <a:xfrm>
              <a:off x="310" y="331"/>
              <a:ext cx="1332" cy="1601"/>
            </a:xfrm>
            <a:custGeom>
              <a:avLst/>
              <a:gdLst>
                <a:gd name="T0" fmla="*/ 1332 w 1332"/>
                <a:gd name="T1" fmla="*/ 1293 h 1601"/>
                <a:gd name="T2" fmla="*/ 451 w 1332"/>
                <a:gd name="T3" fmla="*/ 1601 h 1601"/>
                <a:gd name="T4" fmla="*/ 0 w 1332"/>
                <a:gd name="T5" fmla="*/ 309 h 1601"/>
                <a:gd name="T6" fmla="*/ 879 w 1332"/>
                <a:gd name="T7" fmla="*/ 0 h 1601"/>
                <a:gd name="T8" fmla="*/ 1332 w 1332"/>
                <a:gd name="T9" fmla="*/ 1293 h 1601"/>
              </a:gdLst>
              <a:ahLst/>
              <a:cxnLst>
                <a:cxn ang="0">
                  <a:pos x="T0" y="T1"/>
                </a:cxn>
                <a:cxn ang="0">
                  <a:pos x="T2" y="T3"/>
                </a:cxn>
                <a:cxn ang="0">
                  <a:pos x="T4" y="T5"/>
                </a:cxn>
                <a:cxn ang="0">
                  <a:pos x="T6" y="T7"/>
                </a:cxn>
                <a:cxn ang="0">
                  <a:pos x="T8" y="T9"/>
                </a:cxn>
              </a:cxnLst>
              <a:rect l="0" t="0" r="r" b="b"/>
              <a:pathLst>
                <a:path w="1332" h="1601">
                  <a:moveTo>
                    <a:pt x="1332" y="1293"/>
                  </a:moveTo>
                  <a:lnTo>
                    <a:pt x="451" y="1601"/>
                  </a:lnTo>
                  <a:lnTo>
                    <a:pt x="0" y="309"/>
                  </a:lnTo>
                  <a:lnTo>
                    <a:pt x="879" y="0"/>
                  </a:lnTo>
                  <a:lnTo>
                    <a:pt x="1332" y="129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6F87F9B7-7946-47BF-B7DA-53E09036B461}"/>
                </a:ext>
              </a:extLst>
            </p:cNvPr>
            <p:cNvSpPr>
              <a:spLocks/>
            </p:cNvSpPr>
            <p:nvPr/>
          </p:nvSpPr>
          <p:spPr bwMode="auto">
            <a:xfrm>
              <a:off x="293" y="324"/>
              <a:ext cx="1326" cy="1577"/>
            </a:xfrm>
            <a:custGeom>
              <a:avLst/>
              <a:gdLst>
                <a:gd name="T0" fmla="*/ 1326 w 1326"/>
                <a:gd name="T1" fmla="*/ 1269 h 1577"/>
                <a:gd name="T2" fmla="*/ 445 w 1326"/>
                <a:gd name="T3" fmla="*/ 1577 h 1577"/>
                <a:gd name="T4" fmla="*/ 0 w 1326"/>
                <a:gd name="T5" fmla="*/ 309 h 1577"/>
                <a:gd name="T6" fmla="*/ 882 w 1326"/>
                <a:gd name="T7" fmla="*/ 0 h 1577"/>
                <a:gd name="T8" fmla="*/ 1326 w 1326"/>
                <a:gd name="T9" fmla="*/ 1269 h 1577"/>
              </a:gdLst>
              <a:ahLst/>
              <a:cxnLst>
                <a:cxn ang="0">
                  <a:pos x="T0" y="T1"/>
                </a:cxn>
                <a:cxn ang="0">
                  <a:pos x="T2" y="T3"/>
                </a:cxn>
                <a:cxn ang="0">
                  <a:pos x="T4" y="T5"/>
                </a:cxn>
                <a:cxn ang="0">
                  <a:pos x="T6" y="T7"/>
                </a:cxn>
                <a:cxn ang="0">
                  <a:pos x="T8" y="T9"/>
                </a:cxn>
              </a:cxnLst>
              <a:rect l="0" t="0" r="r" b="b"/>
              <a:pathLst>
                <a:path w="1326" h="1577">
                  <a:moveTo>
                    <a:pt x="1326" y="1269"/>
                  </a:moveTo>
                  <a:lnTo>
                    <a:pt x="445" y="1577"/>
                  </a:lnTo>
                  <a:lnTo>
                    <a:pt x="0" y="309"/>
                  </a:lnTo>
                  <a:lnTo>
                    <a:pt x="882" y="0"/>
                  </a:lnTo>
                  <a:lnTo>
                    <a:pt x="1326" y="1269"/>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
              <a:extLst>
                <a:ext uri="{FF2B5EF4-FFF2-40B4-BE49-F238E27FC236}">
                  <a16:creationId xmlns:a16="http://schemas.microsoft.com/office/drawing/2014/main" id="{3854F283-B941-4CD4-8E67-CC46EAEBD607}"/>
                </a:ext>
              </a:extLst>
            </p:cNvPr>
            <p:cNvSpPr>
              <a:spLocks/>
            </p:cNvSpPr>
            <p:nvPr/>
          </p:nvSpPr>
          <p:spPr bwMode="auto">
            <a:xfrm>
              <a:off x="293" y="324"/>
              <a:ext cx="1326" cy="1577"/>
            </a:xfrm>
            <a:custGeom>
              <a:avLst/>
              <a:gdLst>
                <a:gd name="T0" fmla="*/ 1326 w 1326"/>
                <a:gd name="T1" fmla="*/ 1269 h 1577"/>
                <a:gd name="T2" fmla="*/ 445 w 1326"/>
                <a:gd name="T3" fmla="*/ 1577 h 1577"/>
                <a:gd name="T4" fmla="*/ 0 w 1326"/>
                <a:gd name="T5" fmla="*/ 309 h 1577"/>
                <a:gd name="T6" fmla="*/ 882 w 1326"/>
                <a:gd name="T7" fmla="*/ 0 h 1577"/>
                <a:gd name="T8" fmla="*/ 1326 w 1326"/>
                <a:gd name="T9" fmla="*/ 1269 h 1577"/>
              </a:gdLst>
              <a:ahLst/>
              <a:cxnLst>
                <a:cxn ang="0">
                  <a:pos x="T0" y="T1"/>
                </a:cxn>
                <a:cxn ang="0">
                  <a:pos x="T2" y="T3"/>
                </a:cxn>
                <a:cxn ang="0">
                  <a:pos x="T4" y="T5"/>
                </a:cxn>
                <a:cxn ang="0">
                  <a:pos x="T6" y="T7"/>
                </a:cxn>
                <a:cxn ang="0">
                  <a:pos x="T8" y="T9"/>
                </a:cxn>
              </a:cxnLst>
              <a:rect l="0" t="0" r="r" b="b"/>
              <a:pathLst>
                <a:path w="1326" h="1577">
                  <a:moveTo>
                    <a:pt x="1326" y="1269"/>
                  </a:moveTo>
                  <a:lnTo>
                    <a:pt x="445" y="1577"/>
                  </a:lnTo>
                  <a:lnTo>
                    <a:pt x="0" y="309"/>
                  </a:lnTo>
                  <a:lnTo>
                    <a:pt x="882" y="0"/>
                  </a:lnTo>
                  <a:lnTo>
                    <a:pt x="1326" y="12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9">
              <a:extLst>
                <a:ext uri="{FF2B5EF4-FFF2-40B4-BE49-F238E27FC236}">
                  <a16:creationId xmlns:a16="http://schemas.microsoft.com/office/drawing/2014/main" id="{7D40D6A8-07AD-4192-BF85-EAFC588F4822}"/>
                </a:ext>
              </a:extLst>
            </p:cNvPr>
            <p:cNvSpPr>
              <a:spLocks/>
            </p:cNvSpPr>
            <p:nvPr/>
          </p:nvSpPr>
          <p:spPr bwMode="auto">
            <a:xfrm>
              <a:off x="291" y="322"/>
              <a:ext cx="1328" cy="1582"/>
            </a:xfrm>
            <a:custGeom>
              <a:avLst/>
              <a:gdLst>
                <a:gd name="T0" fmla="*/ 559 w 559"/>
                <a:gd name="T1" fmla="*/ 535 h 666"/>
                <a:gd name="T2" fmla="*/ 371 w 559"/>
                <a:gd name="T3" fmla="*/ 1 h 666"/>
                <a:gd name="T4" fmla="*/ 372 w 559"/>
                <a:gd name="T5" fmla="*/ 2 h 666"/>
                <a:gd name="T6" fmla="*/ 1 w 559"/>
                <a:gd name="T7" fmla="*/ 132 h 666"/>
                <a:gd name="T8" fmla="*/ 1 w 559"/>
                <a:gd name="T9" fmla="*/ 132 h 666"/>
                <a:gd name="T10" fmla="*/ 1 w 559"/>
                <a:gd name="T11" fmla="*/ 131 h 666"/>
                <a:gd name="T12" fmla="*/ 188 w 559"/>
                <a:gd name="T13" fmla="*/ 665 h 666"/>
                <a:gd name="T14" fmla="*/ 188 w 559"/>
                <a:gd name="T15" fmla="*/ 665 h 666"/>
                <a:gd name="T16" fmla="*/ 559 w 559"/>
                <a:gd name="T17" fmla="*/ 535 h 666"/>
                <a:gd name="T18" fmla="*/ 188 w 559"/>
                <a:gd name="T19" fmla="*/ 666 h 666"/>
                <a:gd name="T20" fmla="*/ 188 w 559"/>
                <a:gd name="T21" fmla="*/ 666 h 666"/>
                <a:gd name="T22" fmla="*/ 188 w 559"/>
                <a:gd name="T23" fmla="*/ 665 h 666"/>
                <a:gd name="T24" fmla="*/ 0 w 559"/>
                <a:gd name="T25" fmla="*/ 131 h 666"/>
                <a:gd name="T26" fmla="*/ 0 w 559"/>
                <a:gd name="T27" fmla="*/ 131 h 666"/>
                <a:gd name="T28" fmla="*/ 1 w 559"/>
                <a:gd name="T29" fmla="*/ 130 h 666"/>
                <a:gd name="T30" fmla="*/ 1 w 559"/>
                <a:gd name="T31" fmla="*/ 130 h 666"/>
                <a:gd name="T32" fmla="*/ 372 w 559"/>
                <a:gd name="T33" fmla="*/ 1 h 666"/>
                <a:gd name="T34" fmla="*/ 372 w 559"/>
                <a:gd name="T35" fmla="*/ 0 h 666"/>
                <a:gd name="T36" fmla="*/ 372 w 559"/>
                <a:gd name="T37" fmla="*/ 1 h 666"/>
                <a:gd name="T38" fmla="*/ 559 w 559"/>
                <a:gd name="T39" fmla="*/ 535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9" h="666">
                  <a:moveTo>
                    <a:pt x="559" y="535"/>
                  </a:moveTo>
                  <a:cubicBezTo>
                    <a:pt x="557" y="531"/>
                    <a:pt x="482" y="316"/>
                    <a:pt x="371" y="1"/>
                  </a:cubicBezTo>
                  <a:cubicBezTo>
                    <a:pt x="372" y="2"/>
                    <a:pt x="372" y="2"/>
                    <a:pt x="372" y="2"/>
                  </a:cubicBezTo>
                  <a:cubicBezTo>
                    <a:pt x="260" y="41"/>
                    <a:pt x="134" y="85"/>
                    <a:pt x="1" y="132"/>
                  </a:cubicBezTo>
                  <a:cubicBezTo>
                    <a:pt x="1" y="132"/>
                    <a:pt x="1" y="132"/>
                    <a:pt x="1" y="132"/>
                  </a:cubicBezTo>
                  <a:cubicBezTo>
                    <a:pt x="1" y="131"/>
                    <a:pt x="1" y="131"/>
                    <a:pt x="1" y="131"/>
                  </a:cubicBezTo>
                  <a:cubicBezTo>
                    <a:pt x="71" y="332"/>
                    <a:pt x="136" y="517"/>
                    <a:pt x="188" y="665"/>
                  </a:cubicBezTo>
                  <a:cubicBezTo>
                    <a:pt x="188" y="665"/>
                    <a:pt x="188" y="665"/>
                    <a:pt x="188" y="665"/>
                  </a:cubicBezTo>
                  <a:cubicBezTo>
                    <a:pt x="413" y="586"/>
                    <a:pt x="555" y="537"/>
                    <a:pt x="559" y="535"/>
                  </a:cubicBezTo>
                  <a:cubicBezTo>
                    <a:pt x="555" y="537"/>
                    <a:pt x="414" y="586"/>
                    <a:pt x="188" y="666"/>
                  </a:cubicBezTo>
                  <a:cubicBezTo>
                    <a:pt x="188" y="666"/>
                    <a:pt x="188" y="666"/>
                    <a:pt x="188" y="666"/>
                  </a:cubicBezTo>
                  <a:cubicBezTo>
                    <a:pt x="188" y="665"/>
                    <a:pt x="188" y="665"/>
                    <a:pt x="188" y="665"/>
                  </a:cubicBezTo>
                  <a:cubicBezTo>
                    <a:pt x="136" y="517"/>
                    <a:pt x="71" y="332"/>
                    <a:pt x="0" y="131"/>
                  </a:cubicBezTo>
                  <a:cubicBezTo>
                    <a:pt x="0" y="131"/>
                    <a:pt x="0" y="131"/>
                    <a:pt x="0" y="131"/>
                  </a:cubicBezTo>
                  <a:cubicBezTo>
                    <a:pt x="1" y="130"/>
                    <a:pt x="1" y="130"/>
                    <a:pt x="1" y="130"/>
                  </a:cubicBezTo>
                  <a:cubicBezTo>
                    <a:pt x="1" y="130"/>
                    <a:pt x="1" y="130"/>
                    <a:pt x="1" y="130"/>
                  </a:cubicBezTo>
                  <a:cubicBezTo>
                    <a:pt x="133" y="84"/>
                    <a:pt x="259" y="40"/>
                    <a:pt x="372" y="1"/>
                  </a:cubicBezTo>
                  <a:cubicBezTo>
                    <a:pt x="372" y="0"/>
                    <a:pt x="372" y="0"/>
                    <a:pt x="372" y="0"/>
                  </a:cubicBezTo>
                  <a:cubicBezTo>
                    <a:pt x="372" y="1"/>
                    <a:pt x="372" y="1"/>
                    <a:pt x="372" y="1"/>
                  </a:cubicBezTo>
                  <a:cubicBezTo>
                    <a:pt x="482" y="316"/>
                    <a:pt x="557" y="531"/>
                    <a:pt x="559" y="535"/>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0">
              <a:extLst>
                <a:ext uri="{FF2B5EF4-FFF2-40B4-BE49-F238E27FC236}">
                  <a16:creationId xmlns:a16="http://schemas.microsoft.com/office/drawing/2014/main" id="{51701017-CAF0-4150-9780-2D41C3929744}"/>
                </a:ext>
              </a:extLst>
            </p:cNvPr>
            <p:cNvSpPr>
              <a:spLocks/>
            </p:cNvSpPr>
            <p:nvPr/>
          </p:nvSpPr>
          <p:spPr bwMode="auto">
            <a:xfrm>
              <a:off x="1305" y="1365"/>
              <a:ext cx="230" cy="337"/>
            </a:xfrm>
            <a:custGeom>
              <a:avLst/>
              <a:gdLst>
                <a:gd name="T0" fmla="*/ 0 w 97"/>
                <a:gd name="T1" fmla="*/ 142 h 142"/>
                <a:gd name="T2" fmla="*/ 97 w 97"/>
                <a:gd name="T3" fmla="*/ 0 h 142"/>
                <a:gd name="T4" fmla="*/ 27 w 97"/>
                <a:gd name="T5" fmla="*/ 43 h 142"/>
                <a:gd name="T6" fmla="*/ 0 w 97"/>
                <a:gd name="T7" fmla="*/ 142 h 142"/>
              </a:gdLst>
              <a:ahLst/>
              <a:cxnLst>
                <a:cxn ang="0">
                  <a:pos x="T0" y="T1"/>
                </a:cxn>
                <a:cxn ang="0">
                  <a:pos x="T2" y="T3"/>
                </a:cxn>
                <a:cxn ang="0">
                  <a:pos x="T4" y="T5"/>
                </a:cxn>
                <a:cxn ang="0">
                  <a:pos x="T6" y="T7"/>
                </a:cxn>
              </a:cxnLst>
              <a:rect l="0" t="0" r="r" b="b"/>
              <a:pathLst>
                <a:path w="97" h="142">
                  <a:moveTo>
                    <a:pt x="0" y="142"/>
                  </a:moveTo>
                  <a:cubicBezTo>
                    <a:pt x="0" y="142"/>
                    <a:pt x="83" y="73"/>
                    <a:pt x="97" y="0"/>
                  </a:cubicBezTo>
                  <a:cubicBezTo>
                    <a:pt x="97" y="0"/>
                    <a:pt x="74" y="36"/>
                    <a:pt x="27" y="43"/>
                  </a:cubicBezTo>
                  <a:cubicBezTo>
                    <a:pt x="27" y="43"/>
                    <a:pt x="25" y="119"/>
                    <a:pt x="0" y="14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
              <a:extLst>
                <a:ext uri="{FF2B5EF4-FFF2-40B4-BE49-F238E27FC236}">
                  <a16:creationId xmlns:a16="http://schemas.microsoft.com/office/drawing/2014/main" id="{C5AE3896-FCE1-4037-8EA2-17531ACEDCA2}"/>
                </a:ext>
              </a:extLst>
            </p:cNvPr>
            <p:cNvSpPr>
              <a:spLocks/>
            </p:cNvSpPr>
            <p:nvPr/>
          </p:nvSpPr>
          <p:spPr bwMode="auto">
            <a:xfrm>
              <a:off x="521" y="911"/>
              <a:ext cx="136" cy="135"/>
            </a:xfrm>
            <a:custGeom>
              <a:avLst/>
              <a:gdLst>
                <a:gd name="T0" fmla="*/ 47 w 57"/>
                <a:gd name="T1" fmla="*/ 47 h 57"/>
                <a:gd name="T2" fmla="*/ 27 w 57"/>
                <a:gd name="T3" fmla="*/ 54 h 57"/>
                <a:gd name="T4" fmla="*/ 10 w 57"/>
                <a:gd name="T5" fmla="*/ 46 h 57"/>
                <a:gd name="T6" fmla="*/ 3 w 57"/>
                <a:gd name="T7" fmla="*/ 26 h 57"/>
                <a:gd name="T8" fmla="*/ 11 w 57"/>
                <a:gd name="T9" fmla="*/ 9 h 57"/>
                <a:gd name="T10" fmla="*/ 31 w 57"/>
                <a:gd name="T11" fmla="*/ 2 h 57"/>
                <a:gd name="T12" fmla="*/ 48 w 57"/>
                <a:gd name="T13" fmla="*/ 10 h 57"/>
                <a:gd name="T14" fmla="*/ 55 w 57"/>
                <a:gd name="T15" fmla="*/ 30 h 57"/>
                <a:gd name="T16" fmla="*/ 47 w 57"/>
                <a:gd name="T17" fmla="*/ 4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47" y="47"/>
                  </a:moveTo>
                  <a:cubicBezTo>
                    <a:pt x="27" y="54"/>
                    <a:pt x="27" y="54"/>
                    <a:pt x="27" y="54"/>
                  </a:cubicBezTo>
                  <a:cubicBezTo>
                    <a:pt x="20" y="57"/>
                    <a:pt x="12" y="53"/>
                    <a:pt x="10" y="46"/>
                  </a:cubicBezTo>
                  <a:cubicBezTo>
                    <a:pt x="3" y="26"/>
                    <a:pt x="3" y="26"/>
                    <a:pt x="3" y="26"/>
                  </a:cubicBezTo>
                  <a:cubicBezTo>
                    <a:pt x="0" y="19"/>
                    <a:pt x="4" y="11"/>
                    <a:pt x="11" y="9"/>
                  </a:cubicBezTo>
                  <a:cubicBezTo>
                    <a:pt x="31" y="2"/>
                    <a:pt x="31" y="2"/>
                    <a:pt x="31" y="2"/>
                  </a:cubicBezTo>
                  <a:cubicBezTo>
                    <a:pt x="38" y="0"/>
                    <a:pt x="46" y="3"/>
                    <a:pt x="48" y="10"/>
                  </a:cubicBezTo>
                  <a:cubicBezTo>
                    <a:pt x="55" y="30"/>
                    <a:pt x="55" y="30"/>
                    <a:pt x="55" y="30"/>
                  </a:cubicBezTo>
                  <a:cubicBezTo>
                    <a:pt x="57" y="37"/>
                    <a:pt x="54" y="45"/>
                    <a:pt x="47" y="47"/>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
              <a:extLst>
                <a:ext uri="{FF2B5EF4-FFF2-40B4-BE49-F238E27FC236}">
                  <a16:creationId xmlns:a16="http://schemas.microsoft.com/office/drawing/2014/main" id="{1C3E6AB9-CF7C-4AAE-816E-810A0221B4AC}"/>
                </a:ext>
              </a:extLst>
            </p:cNvPr>
            <p:cNvSpPr>
              <a:spLocks/>
            </p:cNvSpPr>
            <p:nvPr/>
          </p:nvSpPr>
          <p:spPr bwMode="auto">
            <a:xfrm>
              <a:off x="564" y="939"/>
              <a:ext cx="50" cy="58"/>
            </a:xfrm>
            <a:custGeom>
              <a:avLst/>
              <a:gdLst>
                <a:gd name="T0" fmla="*/ 10 w 21"/>
                <a:gd name="T1" fmla="*/ 24 h 24"/>
                <a:gd name="T2" fmla="*/ 10 w 21"/>
                <a:gd name="T3" fmla="*/ 24 h 24"/>
                <a:gd name="T4" fmla="*/ 9 w 21"/>
                <a:gd name="T5" fmla="*/ 24 h 24"/>
                <a:gd name="T6" fmla="*/ 0 w 21"/>
                <a:gd name="T7" fmla="*/ 18 h 24"/>
                <a:gd name="T8" fmla="*/ 0 w 21"/>
                <a:gd name="T9" fmla="*/ 17 h 24"/>
                <a:gd name="T10" fmla="*/ 2 w 21"/>
                <a:gd name="T11" fmla="*/ 16 h 24"/>
                <a:gd name="T12" fmla="*/ 9 w 21"/>
                <a:gd name="T13" fmla="*/ 21 h 24"/>
                <a:gd name="T14" fmla="*/ 19 w 21"/>
                <a:gd name="T15" fmla="*/ 1 h 24"/>
                <a:gd name="T16" fmla="*/ 20 w 21"/>
                <a:gd name="T17" fmla="*/ 0 h 24"/>
                <a:gd name="T18" fmla="*/ 21 w 21"/>
                <a:gd name="T19" fmla="*/ 2 h 24"/>
                <a:gd name="T20" fmla="*/ 11 w 21"/>
                <a:gd name="T21" fmla="*/ 23 h 24"/>
                <a:gd name="T22" fmla="*/ 10 w 21"/>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4">
                  <a:moveTo>
                    <a:pt x="10" y="24"/>
                  </a:moveTo>
                  <a:cubicBezTo>
                    <a:pt x="10" y="24"/>
                    <a:pt x="10" y="24"/>
                    <a:pt x="10" y="24"/>
                  </a:cubicBezTo>
                  <a:cubicBezTo>
                    <a:pt x="9" y="24"/>
                    <a:pt x="9" y="24"/>
                    <a:pt x="9" y="24"/>
                  </a:cubicBezTo>
                  <a:cubicBezTo>
                    <a:pt x="0" y="18"/>
                    <a:pt x="0" y="18"/>
                    <a:pt x="0" y="18"/>
                  </a:cubicBezTo>
                  <a:cubicBezTo>
                    <a:pt x="0" y="18"/>
                    <a:pt x="0" y="17"/>
                    <a:pt x="0" y="17"/>
                  </a:cubicBezTo>
                  <a:cubicBezTo>
                    <a:pt x="0" y="16"/>
                    <a:pt x="1" y="16"/>
                    <a:pt x="2" y="16"/>
                  </a:cubicBezTo>
                  <a:cubicBezTo>
                    <a:pt x="9" y="21"/>
                    <a:pt x="9" y="21"/>
                    <a:pt x="9" y="21"/>
                  </a:cubicBezTo>
                  <a:cubicBezTo>
                    <a:pt x="19" y="1"/>
                    <a:pt x="19" y="1"/>
                    <a:pt x="19" y="1"/>
                  </a:cubicBezTo>
                  <a:cubicBezTo>
                    <a:pt x="19" y="0"/>
                    <a:pt x="20" y="0"/>
                    <a:pt x="20" y="0"/>
                  </a:cubicBezTo>
                  <a:cubicBezTo>
                    <a:pt x="21" y="1"/>
                    <a:pt x="21" y="1"/>
                    <a:pt x="21" y="2"/>
                  </a:cubicBezTo>
                  <a:cubicBezTo>
                    <a:pt x="11" y="23"/>
                    <a:pt x="11" y="23"/>
                    <a:pt x="11" y="23"/>
                  </a:cubicBezTo>
                  <a:lnTo>
                    <a:pt x="1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
              <a:extLst>
                <a:ext uri="{FF2B5EF4-FFF2-40B4-BE49-F238E27FC236}">
                  <a16:creationId xmlns:a16="http://schemas.microsoft.com/office/drawing/2014/main" id="{210455F4-31C5-43A4-83B5-2F43D064D2F8}"/>
                </a:ext>
              </a:extLst>
            </p:cNvPr>
            <p:cNvSpPr>
              <a:spLocks/>
            </p:cNvSpPr>
            <p:nvPr/>
          </p:nvSpPr>
          <p:spPr bwMode="auto">
            <a:xfrm>
              <a:off x="685" y="719"/>
              <a:ext cx="513" cy="180"/>
            </a:xfrm>
            <a:custGeom>
              <a:avLst/>
              <a:gdLst>
                <a:gd name="T0" fmla="*/ 215 w 216"/>
                <a:gd name="T1" fmla="*/ 0 h 76"/>
                <a:gd name="T2" fmla="*/ 108 w 216"/>
                <a:gd name="T3" fmla="*/ 39 h 76"/>
                <a:gd name="T4" fmla="*/ 0 w 216"/>
                <a:gd name="T5" fmla="*/ 76 h 76"/>
                <a:gd name="T6" fmla="*/ 108 w 216"/>
                <a:gd name="T7" fmla="*/ 38 h 76"/>
                <a:gd name="T8" fmla="*/ 215 w 216"/>
                <a:gd name="T9" fmla="*/ 0 h 76"/>
              </a:gdLst>
              <a:ahLst/>
              <a:cxnLst>
                <a:cxn ang="0">
                  <a:pos x="T0" y="T1"/>
                </a:cxn>
                <a:cxn ang="0">
                  <a:pos x="T2" y="T3"/>
                </a:cxn>
                <a:cxn ang="0">
                  <a:pos x="T4" y="T5"/>
                </a:cxn>
                <a:cxn ang="0">
                  <a:pos x="T6" y="T7"/>
                </a:cxn>
                <a:cxn ang="0">
                  <a:pos x="T8" y="T9"/>
                </a:cxn>
              </a:cxnLst>
              <a:rect l="0" t="0" r="r" b="b"/>
              <a:pathLst>
                <a:path w="216" h="76">
                  <a:moveTo>
                    <a:pt x="215" y="0"/>
                  </a:moveTo>
                  <a:cubicBezTo>
                    <a:pt x="216" y="1"/>
                    <a:pt x="167" y="18"/>
                    <a:pt x="108" y="39"/>
                  </a:cubicBezTo>
                  <a:cubicBezTo>
                    <a:pt x="48" y="60"/>
                    <a:pt x="0" y="76"/>
                    <a:pt x="0" y="76"/>
                  </a:cubicBezTo>
                  <a:cubicBezTo>
                    <a:pt x="0" y="76"/>
                    <a:pt x="48" y="58"/>
                    <a:pt x="108" y="38"/>
                  </a:cubicBezTo>
                  <a:cubicBezTo>
                    <a:pt x="167" y="17"/>
                    <a:pt x="215" y="0"/>
                    <a:pt x="215"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
              <a:extLst>
                <a:ext uri="{FF2B5EF4-FFF2-40B4-BE49-F238E27FC236}">
                  <a16:creationId xmlns:a16="http://schemas.microsoft.com/office/drawing/2014/main" id="{777C0F2E-0690-47FB-BCE0-85804F9944F0}"/>
                </a:ext>
              </a:extLst>
            </p:cNvPr>
            <p:cNvSpPr>
              <a:spLocks/>
            </p:cNvSpPr>
            <p:nvPr/>
          </p:nvSpPr>
          <p:spPr bwMode="auto">
            <a:xfrm>
              <a:off x="711" y="901"/>
              <a:ext cx="217" cy="77"/>
            </a:xfrm>
            <a:custGeom>
              <a:avLst/>
              <a:gdLst>
                <a:gd name="T0" fmla="*/ 91 w 91"/>
                <a:gd name="T1" fmla="*/ 0 h 32"/>
                <a:gd name="T2" fmla="*/ 88 w 91"/>
                <a:gd name="T3" fmla="*/ 2 h 32"/>
                <a:gd name="T4" fmla="*/ 78 w 91"/>
                <a:gd name="T5" fmla="*/ 5 h 32"/>
                <a:gd name="T6" fmla="*/ 46 w 91"/>
                <a:gd name="T7" fmla="*/ 17 h 32"/>
                <a:gd name="T8" fmla="*/ 14 w 91"/>
                <a:gd name="T9" fmla="*/ 28 h 32"/>
                <a:gd name="T10" fmla="*/ 4 w 91"/>
                <a:gd name="T11" fmla="*/ 31 h 32"/>
                <a:gd name="T12" fmla="*/ 1 w 91"/>
                <a:gd name="T13" fmla="*/ 32 h 32"/>
                <a:gd name="T14" fmla="*/ 4 w 91"/>
                <a:gd name="T15" fmla="*/ 31 h 32"/>
                <a:gd name="T16" fmla="*/ 14 w 91"/>
                <a:gd name="T17" fmla="*/ 27 h 32"/>
                <a:gd name="T18" fmla="*/ 46 w 91"/>
                <a:gd name="T19" fmla="*/ 16 h 32"/>
                <a:gd name="T20" fmla="*/ 78 w 91"/>
                <a:gd name="T21" fmla="*/ 5 h 32"/>
                <a:gd name="T22" fmla="*/ 88 w 91"/>
                <a:gd name="T23" fmla="*/ 1 h 32"/>
                <a:gd name="T24" fmla="*/ 91 w 9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2">
                  <a:moveTo>
                    <a:pt x="91" y="0"/>
                  </a:moveTo>
                  <a:cubicBezTo>
                    <a:pt x="91" y="0"/>
                    <a:pt x="90" y="1"/>
                    <a:pt x="88" y="2"/>
                  </a:cubicBezTo>
                  <a:cubicBezTo>
                    <a:pt x="85" y="3"/>
                    <a:pt x="82" y="4"/>
                    <a:pt x="78" y="5"/>
                  </a:cubicBezTo>
                  <a:cubicBezTo>
                    <a:pt x="70" y="8"/>
                    <a:pt x="59" y="12"/>
                    <a:pt x="46" y="17"/>
                  </a:cubicBezTo>
                  <a:cubicBezTo>
                    <a:pt x="34" y="21"/>
                    <a:pt x="22" y="25"/>
                    <a:pt x="14" y="28"/>
                  </a:cubicBezTo>
                  <a:cubicBezTo>
                    <a:pt x="10" y="29"/>
                    <a:pt x="7" y="30"/>
                    <a:pt x="4" y="31"/>
                  </a:cubicBezTo>
                  <a:cubicBezTo>
                    <a:pt x="2" y="32"/>
                    <a:pt x="1" y="32"/>
                    <a:pt x="1" y="32"/>
                  </a:cubicBezTo>
                  <a:cubicBezTo>
                    <a:pt x="0" y="32"/>
                    <a:pt x="2" y="31"/>
                    <a:pt x="4" y="31"/>
                  </a:cubicBezTo>
                  <a:cubicBezTo>
                    <a:pt x="6" y="30"/>
                    <a:pt x="10" y="28"/>
                    <a:pt x="14" y="27"/>
                  </a:cubicBezTo>
                  <a:cubicBezTo>
                    <a:pt x="22" y="24"/>
                    <a:pt x="33" y="20"/>
                    <a:pt x="46" y="16"/>
                  </a:cubicBezTo>
                  <a:cubicBezTo>
                    <a:pt x="58" y="11"/>
                    <a:pt x="70" y="7"/>
                    <a:pt x="78" y="5"/>
                  </a:cubicBezTo>
                  <a:cubicBezTo>
                    <a:pt x="82" y="3"/>
                    <a:pt x="85" y="2"/>
                    <a:pt x="88" y="1"/>
                  </a:cubicBezTo>
                  <a:cubicBezTo>
                    <a:pt x="90" y="1"/>
                    <a:pt x="91" y="0"/>
                    <a:pt x="91"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
              <a:extLst>
                <a:ext uri="{FF2B5EF4-FFF2-40B4-BE49-F238E27FC236}">
                  <a16:creationId xmlns:a16="http://schemas.microsoft.com/office/drawing/2014/main" id="{C0077347-F493-4517-9E7B-7F5C9431B3BA}"/>
                </a:ext>
              </a:extLst>
            </p:cNvPr>
            <p:cNvSpPr>
              <a:spLocks/>
            </p:cNvSpPr>
            <p:nvPr/>
          </p:nvSpPr>
          <p:spPr bwMode="auto">
            <a:xfrm>
              <a:off x="697" y="754"/>
              <a:ext cx="513" cy="181"/>
            </a:xfrm>
            <a:custGeom>
              <a:avLst/>
              <a:gdLst>
                <a:gd name="T0" fmla="*/ 216 w 216"/>
                <a:gd name="T1" fmla="*/ 0 h 76"/>
                <a:gd name="T2" fmla="*/ 108 w 216"/>
                <a:gd name="T3" fmla="*/ 38 h 76"/>
                <a:gd name="T4" fmla="*/ 0 w 216"/>
                <a:gd name="T5" fmla="*/ 76 h 76"/>
                <a:gd name="T6" fmla="*/ 108 w 216"/>
                <a:gd name="T7" fmla="*/ 37 h 76"/>
                <a:gd name="T8" fmla="*/ 216 w 216"/>
                <a:gd name="T9" fmla="*/ 0 h 76"/>
              </a:gdLst>
              <a:ahLst/>
              <a:cxnLst>
                <a:cxn ang="0">
                  <a:pos x="T0" y="T1"/>
                </a:cxn>
                <a:cxn ang="0">
                  <a:pos x="T2" y="T3"/>
                </a:cxn>
                <a:cxn ang="0">
                  <a:pos x="T4" y="T5"/>
                </a:cxn>
                <a:cxn ang="0">
                  <a:pos x="T6" y="T7"/>
                </a:cxn>
                <a:cxn ang="0">
                  <a:pos x="T8" y="T9"/>
                </a:cxn>
              </a:cxnLst>
              <a:rect l="0" t="0" r="r" b="b"/>
              <a:pathLst>
                <a:path w="216" h="76">
                  <a:moveTo>
                    <a:pt x="216" y="0"/>
                  </a:moveTo>
                  <a:cubicBezTo>
                    <a:pt x="216" y="0"/>
                    <a:pt x="168" y="18"/>
                    <a:pt x="108" y="38"/>
                  </a:cubicBezTo>
                  <a:cubicBezTo>
                    <a:pt x="49" y="59"/>
                    <a:pt x="0" y="76"/>
                    <a:pt x="0" y="76"/>
                  </a:cubicBezTo>
                  <a:cubicBezTo>
                    <a:pt x="0" y="75"/>
                    <a:pt x="48" y="58"/>
                    <a:pt x="108" y="37"/>
                  </a:cubicBezTo>
                  <a:cubicBezTo>
                    <a:pt x="167" y="16"/>
                    <a:pt x="216" y="0"/>
                    <a:pt x="216"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a:extLst>
                <a:ext uri="{FF2B5EF4-FFF2-40B4-BE49-F238E27FC236}">
                  <a16:creationId xmlns:a16="http://schemas.microsoft.com/office/drawing/2014/main" id="{F4241628-8A66-433C-BEBD-8E49B5609A2B}"/>
                </a:ext>
              </a:extLst>
            </p:cNvPr>
            <p:cNvSpPr>
              <a:spLocks/>
            </p:cNvSpPr>
            <p:nvPr/>
          </p:nvSpPr>
          <p:spPr bwMode="auto">
            <a:xfrm>
              <a:off x="588" y="1099"/>
              <a:ext cx="135" cy="135"/>
            </a:xfrm>
            <a:custGeom>
              <a:avLst/>
              <a:gdLst>
                <a:gd name="T0" fmla="*/ 46 w 57"/>
                <a:gd name="T1" fmla="*/ 48 h 57"/>
                <a:gd name="T2" fmla="*/ 27 w 57"/>
                <a:gd name="T3" fmla="*/ 55 h 57"/>
                <a:gd name="T4" fmla="*/ 9 w 57"/>
                <a:gd name="T5" fmla="*/ 46 h 57"/>
                <a:gd name="T6" fmla="*/ 3 w 57"/>
                <a:gd name="T7" fmla="*/ 27 h 57"/>
                <a:gd name="T8" fmla="*/ 11 w 57"/>
                <a:gd name="T9" fmla="*/ 10 h 57"/>
                <a:gd name="T10" fmla="*/ 31 w 57"/>
                <a:gd name="T11" fmla="*/ 3 h 57"/>
                <a:gd name="T12" fmla="*/ 48 w 57"/>
                <a:gd name="T13" fmla="*/ 11 h 57"/>
                <a:gd name="T14" fmla="*/ 55 w 57"/>
                <a:gd name="T15" fmla="*/ 31 h 57"/>
                <a:gd name="T16" fmla="*/ 46 w 57"/>
                <a:gd name="T17"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46" y="48"/>
                  </a:moveTo>
                  <a:cubicBezTo>
                    <a:pt x="27" y="55"/>
                    <a:pt x="27" y="55"/>
                    <a:pt x="27" y="55"/>
                  </a:cubicBezTo>
                  <a:cubicBezTo>
                    <a:pt x="20" y="57"/>
                    <a:pt x="12" y="54"/>
                    <a:pt x="9" y="46"/>
                  </a:cubicBezTo>
                  <a:cubicBezTo>
                    <a:pt x="3" y="27"/>
                    <a:pt x="3" y="27"/>
                    <a:pt x="3" y="27"/>
                  </a:cubicBezTo>
                  <a:cubicBezTo>
                    <a:pt x="0" y="20"/>
                    <a:pt x="4" y="12"/>
                    <a:pt x="11" y="10"/>
                  </a:cubicBezTo>
                  <a:cubicBezTo>
                    <a:pt x="31" y="3"/>
                    <a:pt x="31" y="3"/>
                    <a:pt x="31" y="3"/>
                  </a:cubicBezTo>
                  <a:cubicBezTo>
                    <a:pt x="38" y="0"/>
                    <a:pt x="46" y="4"/>
                    <a:pt x="48" y="11"/>
                  </a:cubicBezTo>
                  <a:cubicBezTo>
                    <a:pt x="55" y="31"/>
                    <a:pt x="55" y="31"/>
                    <a:pt x="55" y="31"/>
                  </a:cubicBezTo>
                  <a:cubicBezTo>
                    <a:pt x="57" y="38"/>
                    <a:pt x="54" y="46"/>
                    <a:pt x="46" y="48"/>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7">
              <a:extLst>
                <a:ext uri="{FF2B5EF4-FFF2-40B4-BE49-F238E27FC236}">
                  <a16:creationId xmlns:a16="http://schemas.microsoft.com/office/drawing/2014/main" id="{F80C955A-825E-4FDD-A3A5-C1CF74F55D7B}"/>
                </a:ext>
              </a:extLst>
            </p:cNvPr>
            <p:cNvSpPr>
              <a:spLocks/>
            </p:cNvSpPr>
            <p:nvPr/>
          </p:nvSpPr>
          <p:spPr bwMode="auto">
            <a:xfrm>
              <a:off x="631" y="1130"/>
              <a:ext cx="50" cy="54"/>
            </a:xfrm>
            <a:custGeom>
              <a:avLst/>
              <a:gdLst>
                <a:gd name="T0" fmla="*/ 10 w 21"/>
                <a:gd name="T1" fmla="*/ 23 h 23"/>
                <a:gd name="T2" fmla="*/ 10 w 21"/>
                <a:gd name="T3" fmla="*/ 23 h 23"/>
                <a:gd name="T4" fmla="*/ 9 w 21"/>
                <a:gd name="T5" fmla="*/ 23 h 23"/>
                <a:gd name="T6" fmla="*/ 0 w 21"/>
                <a:gd name="T7" fmla="*/ 18 h 23"/>
                <a:gd name="T8" fmla="*/ 0 w 21"/>
                <a:gd name="T9" fmla="*/ 16 h 23"/>
                <a:gd name="T10" fmla="*/ 1 w 21"/>
                <a:gd name="T11" fmla="*/ 16 h 23"/>
                <a:gd name="T12" fmla="*/ 9 w 21"/>
                <a:gd name="T13" fmla="*/ 21 h 23"/>
                <a:gd name="T14" fmla="*/ 19 w 21"/>
                <a:gd name="T15" fmla="*/ 0 h 23"/>
                <a:gd name="T16" fmla="*/ 20 w 21"/>
                <a:gd name="T17" fmla="*/ 0 h 23"/>
                <a:gd name="T18" fmla="*/ 21 w 21"/>
                <a:gd name="T19" fmla="*/ 1 h 23"/>
                <a:gd name="T20" fmla="*/ 11 w 21"/>
                <a:gd name="T21" fmla="*/ 23 h 23"/>
                <a:gd name="T22" fmla="*/ 10 w 21"/>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3">
                  <a:moveTo>
                    <a:pt x="10" y="23"/>
                  </a:moveTo>
                  <a:cubicBezTo>
                    <a:pt x="10" y="23"/>
                    <a:pt x="10" y="23"/>
                    <a:pt x="10" y="23"/>
                  </a:cubicBezTo>
                  <a:cubicBezTo>
                    <a:pt x="9" y="23"/>
                    <a:pt x="9" y="23"/>
                    <a:pt x="9" y="23"/>
                  </a:cubicBezTo>
                  <a:cubicBezTo>
                    <a:pt x="0" y="18"/>
                    <a:pt x="0" y="18"/>
                    <a:pt x="0" y="18"/>
                  </a:cubicBezTo>
                  <a:cubicBezTo>
                    <a:pt x="0" y="18"/>
                    <a:pt x="0" y="17"/>
                    <a:pt x="0" y="16"/>
                  </a:cubicBezTo>
                  <a:cubicBezTo>
                    <a:pt x="0" y="16"/>
                    <a:pt x="1" y="16"/>
                    <a:pt x="1" y="16"/>
                  </a:cubicBezTo>
                  <a:cubicBezTo>
                    <a:pt x="9" y="21"/>
                    <a:pt x="9" y="21"/>
                    <a:pt x="9" y="21"/>
                  </a:cubicBezTo>
                  <a:cubicBezTo>
                    <a:pt x="19" y="0"/>
                    <a:pt x="19" y="0"/>
                    <a:pt x="19" y="0"/>
                  </a:cubicBezTo>
                  <a:cubicBezTo>
                    <a:pt x="19" y="0"/>
                    <a:pt x="20" y="0"/>
                    <a:pt x="20" y="0"/>
                  </a:cubicBezTo>
                  <a:cubicBezTo>
                    <a:pt x="21" y="0"/>
                    <a:pt x="21" y="1"/>
                    <a:pt x="21" y="1"/>
                  </a:cubicBezTo>
                  <a:cubicBezTo>
                    <a:pt x="11" y="23"/>
                    <a:pt x="11" y="23"/>
                    <a:pt x="11" y="23"/>
                  </a:cubicBezTo>
                  <a:lnTo>
                    <a:pt x="1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
              <a:extLst>
                <a:ext uri="{FF2B5EF4-FFF2-40B4-BE49-F238E27FC236}">
                  <a16:creationId xmlns:a16="http://schemas.microsoft.com/office/drawing/2014/main" id="{34BB6BFF-B4E3-45E9-9ADD-0E55CDA19194}"/>
                </a:ext>
              </a:extLst>
            </p:cNvPr>
            <p:cNvSpPr>
              <a:spLocks/>
            </p:cNvSpPr>
            <p:nvPr/>
          </p:nvSpPr>
          <p:spPr bwMode="auto">
            <a:xfrm>
              <a:off x="752" y="909"/>
              <a:ext cx="510" cy="180"/>
            </a:xfrm>
            <a:custGeom>
              <a:avLst/>
              <a:gdLst>
                <a:gd name="T0" fmla="*/ 215 w 215"/>
                <a:gd name="T1" fmla="*/ 0 h 76"/>
                <a:gd name="T2" fmla="*/ 108 w 215"/>
                <a:gd name="T3" fmla="*/ 38 h 76"/>
                <a:gd name="T4" fmla="*/ 0 w 215"/>
                <a:gd name="T5" fmla="*/ 75 h 76"/>
                <a:gd name="T6" fmla="*/ 107 w 215"/>
                <a:gd name="T7" fmla="*/ 37 h 76"/>
                <a:gd name="T8" fmla="*/ 215 w 215"/>
                <a:gd name="T9" fmla="*/ 0 h 76"/>
              </a:gdLst>
              <a:ahLst/>
              <a:cxnLst>
                <a:cxn ang="0">
                  <a:pos x="T0" y="T1"/>
                </a:cxn>
                <a:cxn ang="0">
                  <a:pos x="T2" y="T3"/>
                </a:cxn>
                <a:cxn ang="0">
                  <a:pos x="T4" y="T5"/>
                </a:cxn>
                <a:cxn ang="0">
                  <a:pos x="T6" y="T7"/>
                </a:cxn>
                <a:cxn ang="0">
                  <a:pos x="T8" y="T9"/>
                </a:cxn>
              </a:cxnLst>
              <a:rect l="0" t="0" r="r" b="b"/>
              <a:pathLst>
                <a:path w="215" h="76">
                  <a:moveTo>
                    <a:pt x="215" y="0"/>
                  </a:moveTo>
                  <a:cubicBezTo>
                    <a:pt x="215" y="0"/>
                    <a:pt x="167" y="17"/>
                    <a:pt x="108" y="38"/>
                  </a:cubicBezTo>
                  <a:cubicBezTo>
                    <a:pt x="48" y="59"/>
                    <a:pt x="0" y="76"/>
                    <a:pt x="0" y="75"/>
                  </a:cubicBezTo>
                  <a:cubicBezTo>
                    <a:pt x="0" y="75"/>
                    <a:pt x="48" y="58"/>
                    <a:pt x="107" y="37"/>
                  </a:cubicBezTo>
                  <a:cubicBezTo>
                    <a:pt x="167" y="16"/>
                    <a:pt x="215" y="0"/>
                    <a:pt x="215"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9">
              <a:extLst>
                <a:ext uri="{FF2B5EF4-FFF2-40B4-BE49-F238E27FC236}">
                  <a16:creationId xmlns:a16="http://schemas.microsoft.com/office/drawing/2014/main" id="{CE2AED18-6CC0-4026-AEDF-ABC517FD191D}"/>
                </a:ext>
              </a:extLst>
            </p:cNvPr>
            <p:cNvSpPr>
              <a:spLocks/>
            </p:cNvSpPr>
            <p:nvPr/>
          </p:nvSpPr>
          <p:spPr bwMode="auto">
            <a:xfrm>
              <a:off x="778" y="1092"/>
              <a:ext cx="216" cy="76"/>
            </a:xfrm>
            <a:custGeom>
              <a:avLst/>
              <a:gdLst>
                <a:gd name="T0" fmla="*/ 91 w 91"/>
                <a:gd name="T1" fmla="*/ 0 h 32"/>
                <a:gd name="T2" fmla="*/ 88 w 91"/>
                <a:gd name="T3" fmla="*/ 1 h 32"/>
                <a:gd name="T4" fmla="*/ 78 w 91"/>
                <a:gd name="T5" fmla="*/ 5 h 32"/>
                <a:gd name="T6" fmla="*/ 46 w 91"/>
                <a:gd name="T7" fmla="*/ 16 h 32"/>
                <a:gd name="T8" fmla="*/ 14 w 91"/>
                <a:gd name="T9" fmla="*/ 27 h 32"/>
                <a:gd name="T10" fmla="*/ 4 w 91"/>
                <a:gd name="T11" fmla="*/ 31 h 32"/>
                <a:gd name="T12" fmla="*/ 0 w 91"/>
                <a:gd name="T13" fmla="*/ 32 h 32"/>
                <a:gd name="T14" fmla="*/ 4 w 91"/>
                <a:gd name="T15" fmla="*/ 30 h 32"/>
                <a:gd name="T16" fmla="*/ 14 w 91"/>
                <a:gd name="T17" fmla="*/ 27 h 32"/>
                <a:gd name="T18" fmla="*/ 46 w 91"/>
                <a:gd name="T19" fmla="*/ 15 h 32"/>
                <a:gd name="T20" fmla="*/ 78 w 91"/>
                <a:gd name="T21" fmla="*/ 4 h 32"/>
                <a:gd name="T22" fmla="*/ 88 w 91"/>
                <a:gd name="T23" fmla="*/ 1 h 32"/>
                <a:gd name="T24" fmla="*/ 91 w 9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2">
                  <a:moveTo>
                    <a:pt x="91" y="0"/>
                  </a:moveTo>
                  <a:cubicBezTo>
                    <a:pt x="91" y="0"/>
                    <a:pt x="90" y="0"/>
                    <a:pt x="88" y="1"/>
                  </a:cubicBezTo>
                  <a:cubicBezTo>
                    <a:pt x="85" y="2"/>
                    <a:pt x="82" y="3"/>
                    <a:pt x="78" y="5"/>
                  </a:cubicBezTo>
                  <a:cubicBezTo>
                    <a:pt x="70" y="8"/>
                    <a:pt x="59" y="12"/>
                    <a:pt x="46" y="16"/>
                  </a:cubicBezTo>
                  <a:cubicBezTo>
                    <a:pt x="33" y="21"/>
                    <a:pt x="22" y="25"/>
                    <a:pt x="14" y="27"/>
                  </a:cubicBezTo>
                  <a:cubicBezTo>
                    <a:pt x="10" y="29"/>
                    <a:pt x="7" y="30"/>
                    <a:pt x="4" y="31"/>
                  </a:cubicBezTo>
                  <a:cubicBezTo>
                    <a:pt x="2" y="31"/>
                    <a:pt x="0" y="32"/>
                    <a:pt x="0" y="32"/>
                  </a:cubicBezTo>
                  <a:cubicBezTo>
                    <a:pt x="0" y="32"/>
                    <a:pt x="2" y="31"/>
                    <a:pt x="4" y="30"/>
                  </a:cubicBezTo>
                  <a:cubicBezTo>
                    <a:pt x="6" y="29"/>
                    <a:pt x="10" y="28"/>
                    <a:pt x="14" y="27"/>
                  </a:cubicBezTo>
                  <a:cubicBezTo>
                    <a:pt x="22" y="24"/>
                    <a:pt x="33" y="20"/>
                    <a:pt x="46" y="15"/>
                  </a:cubicBezTo>
                  <a:cubicBezTo>
                    <a:pt x="58" y="11"/>
                    <a:pt x="70" y="7"/>
                    <a:pt x="78" y="4"/>
                  </a:cubicBezTo>
                  <a:cubicBezTo>
                    <a:pt x="82" y="3"/>
                    <a:pt x="85" y="2"/>
                    <a:pt x="88" y="1"/>
                  </a:cubicBezTo>
                  <a:cubicBezTo>
                    <a:pt x="90" y="0"/>
                    <a:pt x="91" y="0"/>
                    <a:pt x="91"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
              <a:extLst>
                <a:ext uri="{FF2B5EF4-FFF2-40B4-BE49-F238E27FC236}">
                  <a16:creationId xmlns:a16="http://schemas.microsoft.com/office/drawing/2014/main" id="{FDA6FA32-B592-49CA-9463-3FB75F2501AC}"/>
                </a:ext>
              </a:extLst>
            </p:cNvPr>
            <p:cNvSpPr>
              <a:spLocks/>
            </p:cNvSpPr>
            <p:nvPr/>
          </p:nvSpPr>
          <p:spPr bwMode="auto">
            <a:xfrm>
              <a:off x="764" y="942"/>
              <a:ext cx="513" cy="180"/>
            </a:xfrm>
            <a:custGeom>
              <a:avLst/>
              <a:gdLst>
                <a:gd name="T0" fmla="*/ 216 w 216"/>
                <a:gd name="T1" fmla="*/ 1 h 76"/>
                <a:gd name="T2" fmla="*/ 108 w 216"/>
                <a:gd name="T3" fmla="*/ 39 h 76"/>
                <a:gd name="T4" fmla="*/ 0 w 216"/>
                <a:gd name="T5" fmla="*/ 76 h 76"/>
                <a:gd name="T6" fmla="*/ 108 w 216"/>
                <a:gd name="T7" fmla="*/ 38 h 76"/>
                <a:gd name="T8" fmla="*/ 216 w 216"/>
                <a:gd name="T9" fmla="*/ 1 h 76"/>
              </a:gdLst>
              <a:ahLst/>
              <a:cxnLst>
                <a:cxn ang="0">
                  <a:pos x="T0" y="T1"/>
                </a:cxn>
                <a:cxn ang="0">
                  <a:pos x="T2" y="T3"/>
                </a:cxn>
                <a:cxn ang="0">
                  <a:pos x="T4" y="T5"/>
                </a:cxn>
                <a:cxn ang="0">
                  <a:pos x="T6" y="T7"/>
                </a:cxn>
                <a:cxn ang="0">
                  <a:pos x="T8" y="T9"/>
                </a:cxn>
              </a:cxnLst>
              <a:rect l="0" t="0" r="r" b="b"/>
              <a:pathLst>
                <a:path w="216" h="76">
                  <a:moveTo>
                    <a:pt x="216" y="1"/>
                  </a:moveTo>
                  <a:cubicBezTo>
                    <a:pt x="216" y="1"/>
                    <a:pt x="167" y="18"/>
                    <a:pt x="108" y="39"/>
                  </a:cubicBezTo>
                  <a:cubicBezTo>
                    <a:pt x="48" y="60"/>
                    <a:pt x="0" y="76"/>
                    <a:pt x="0" y="76"/>
                  </a:cubicBezTo>
                  <a:cubicBezTo>
                    <a:pt x="0" y="76"/>
                    <a:pt x="48" y="59"/>
                    <a:pt x="108" y="38"/>
                  </a:cubicBezTo>
                  <a:cubicBezTo>
                    <a:pt x="167" y="17"/>
                    <a:pt x="215" y="0"/>
                    <a:pt x="216" y="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1">
              <a:extLst>
                <a:ext uri="{FF2B5EF4-FFF2-40B4-BE49-F238E27FC236}">
                  <a16:creationId xmlns:a16="http://schemas.microsoft.com/office/drawing/2014/main" id="{C4F79EE3-C9D4-4046-BB35-97CB7056E802}"/>
                </a:ext>
              </a:extLst>
            </p:cNvPr>
            <p:cNvSpPr>
              <a:spLocks/>
            </p:cNvSpPr>
            <p:nvPr/>
          </p:nvSpPr>
          <p:spPr bwMode="auto">
            <a:xfrm>
              <a:off x="654" y="1289"/>
              <a:ext cx="136" cy="135"/>
            </a:xfrm>
            <a:custGeom>
              <a:avLst/>
              <a:gdLst>
                <a:gd name="T0" fmla="*/ 46 w 57"/>
                <a:gd name="T1" fmla="*/ 48 h 57"/>
                <a:gd name="T2" fmla="*/ 27 w 57"/>
                <a:gd name="T3" fmla="*/ 54 h 57"/>
                <a:gd name="T4" fmla="*/ 9 w 57"/>
                <a:gd name="T5" fmla="*/ 46 h 57"/>
                <a:gd name="T6" fmla="*/ 3 w 57"/>
                <a:gd name="T7" fmla="*/ 27 h 57"/>
                <a:gd name="T8" fmla="*/ 11 w 57"/>
                <a:gd name="T9" fmla="*/ 9 h 57"/>
                <a:gd name="T10" fmla="*/ 30 w 57"/>
                <a:gd name="T11" fmla="*/ 2 h 57"/>
                <a:gd name="T12" fmla="*/ 48 w 57"/>
                <a:gd name="T13" fmla="*/ 11 h 57"/>
                <a:gd name="T14" fmla="*/ 55 w 57"/>
                <a:gd name="T15" fmla="*/ 30 h 57"/>
                <a:gd name="T16" fmla="*/ 46 w 57"/>
                <a:gd name="T17"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46" y="48"/>
                  </a:moveTo>
                  <a:cubicBezTo>
                    <a:pt x="27" y="54"/>
                    <a:pt x="27" y="54"/>
                    <a:pt x="27" y="54"/>
                  </a:cubicBezTo>
                  <a:cubicBezTo>
                    <a:pt x="20" y="57"/>
                    <a:pt x="12" y="53"/>
                    <a:pt x="9" y="46"/>
                  </a:cubicBezTo>
                  <a:cubicBezTo>
                    <a:pt x="3" y="27"/>
                    <a:pt x="3" y="27"/>
                    <a:pt x="3" y="27"/>
                  </a:cubicBezTo>
                  <a:cubicBezTo>
                    <a:pt x="0" y="19"/>
                    <a:pt x="4" y="12"/>
                    <a:pt x="11" y="9"/>
                  </a:cubicBezTo>
                  <a:cubicBezTo>
                    <a:pt x="30" y="2"/>
                    <a:pt x="30" y="2"/>
                    <a:pt x="30" y="2"/>
                  </a:cubicBezTo>
                  <a:cubicBezTo>
                    <a:pt x="38" y="0"/>
                    <a:pt x="45" y="4"/>
                    <a:pt x="48" y="11"/>
                  </a:cubicBezTo>
                  <a:cubicBezTo>
                    <a:pt x="55" y="30"/>
                    <a:pt x="55" y="30"/>
                    <a:pt x="55" y="30"/>
                  </a:cubicBezTo>
                  <a:cubicBezTo>
                    <a:pt x="57" y="37"/>
                    <a:pt x="53" y="45"/>
                    <a:pt x="46" y="48"/>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a:extLst>
                <a:ext uri="{FF2B5EF4-FFF2-40B4-BE49-F238E27FC236}">
                  <a16:creationId xmlns:a16="http://schemas.microsoft.com/office/drawing/2014/main" id="{97C7A964-BEB2-4146-A930-654CBD564243}"/>
                </a:ext>
              </a:extLst>
            </p:cNvPr>
            <p:cNvSpPr>
              <a:spLocks/>
            </p:cNvSpPr>
            <p:nvPr/>
          </p:nvSpPr>
          <p:spPr bwMode="auto">
            <a:xfrm>
              <a:off x="695" y="1317"/>
              <a:ext cx="52" cy="57"/>
            </a:xfrm>
            <a:custGeom>
              <a:avLst/>
              <a:gdLst>
                <a:gd name="T0" fmla="*/ 11 w 22"/>
                <a:gd name="T1" fmla="*/ 24 h 24"/>
                <a:gd name="T2" fmla="*/ 11 w 22"/>
                <a:gd name="T3" fmla="*/ 24 h 24"/>
                <a:gd name="T4" fmla="*/ 10 w 22"/>
                <a:gd name="T5" fmla="*/ 24 h 24"/>
                <a:gd name="T6" fmla="*/ 1 w 22"/>
                <a:gd name="T7" fmla="*/ 19 h 24"/>
                <a:gd name="T8" fmla="*/ 1 w 22"/>
                <a:gd name="T9" fmla="*/ 17 h 24"/>
                <a:gd name="T10" fmla="*/ 2 w 22"/>
                <a:gd name="T11" fmla="*/ 17 h 24"/>
                <a:gd name="T12" fmla="*/ 10 w 22"/>
                <a:gd name="T13" fmla="*/ 21 h 24"/>
                <a:gd name="T14" fmla="*/ 20 w 22"/>
                <a:gd name="T15" fmla="*/ 1 h 24"/>
                <a:gd name="T16" fmla="*/ 21 w 22"/>
                <a:gd name="T17" fmla="*/ 1 h 24"/>
                <a:gd name="T18" fmla="*/ 22 w 22"/>
                <a:gd name="T19" fmla="*/ 2 h 24"/>
                <a:gd name="T20" fmla="*/ 12 w 22"/>
                <a:gd name="T21" fmla="*/ 23 h 24"/>
                <a:gd name="T22" fmla="*/ 11 w 22"/>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4">
                  <a:moveTo>
                    <a:pt x="11" y="24"/>
                  </a:moveTo>
                  <a:cubicBezTo>
                    <a:pt x="11" y="24"/>
                    <a:pt x="11" y="24"/>
                    <a:pt x="11" y="24"/>
                  </a:cubicBezTo>
                  <a:cubicBezTo>
                    <a:pt x="10" y="24"/>
                    <a:pt x="10" y="24"/>
                    <a:pt x="10" y="24"/>
                  </a:cubicBezTo>
                  <a:cubicBezTo>
                    <a:pt x="1" y="19"/>
                    <a:pt x="1" y="19"/>
                    <a:pt x="1" y="19"/>
                  </a:cubicBezTo>
                  <a:cubicBezTo>
                    <a:pt x="1" y="18"/>
                    <a:pt x="0" y="18"/>
                    <a:pt x="1" y="17"/>
                  </a:cubicBezTo>
                  <a:cubicBezTo>
                    <a:pt x="1" y="17"/>
                    <a:pt x="2" y="16"/>
                    <a:pt x="2" y="17"/>
                  </a:cubicBezTo>
                  <a:cubicBezTo>
                    <a:pt x="10" y="21"/>
                    <a:pt x="10" y="21"/>
                    <a:pt x="10" y="21"/>
                  </a:cubicBezTo>
                  <a:cubicBezTo>
                    <a:pt x="20" y="1"/>
                    <a:pt x="20" y="1"/>
                    <a:pt x="20" y="1"/>
                  </a:cubicBezTo>
                  <a:cubicBezTo>
                    <a:pt x="20" y="0"/>
                    <a:pt x="21" y="0"/>
                    <a:pt x="21" y="1"/>
                  </a:cubicBezTo>
                  <a:cubicBezTo>
                    <a:pt x="22" y="1"/>
                    <a:pt x="22" y="1"/>
                    <a:pt x="22" y="2"/>
                  </a:cubicBezTo>
                  <a:cubicBezTo>
                    <a:pt x="12" y="23"/>
                    <a:pt x="12" y="23"/>
                    <a:pt x="12" y="23"/>
                  </a:cubicBezTo>
                  <a:lnTo>
                    <a:pt x="11"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a:extLst>
                <a:ext uri="{FF2B5EF4-FFF2-40B4-BE49-F238E27FC236}">
                  <a16:creationId xmlns:a16="http://schemas.microsoft.com/office/drawing/2014/main" id="{F8E69597-9A61-47CF-A7A9-EDAB2B9474D2}"/>
                </a:ext>
              </a:extLst>
            </p:cNvPr>
            <p:cNvSpPr>
              <a:spLocks/>
            </p:cNvSpPr>
            <p:nvPr/>
          </p:nvSpPr>
          <p:spPr bwMode="auto">
            <a:xfrm>
              <a:off x="818" y="1096"/>
              <a:ext cx="511" cy="181"/>
            </a:xfrm>
            <a:custGeom>
              <a:avLst/>
              <a:gdLst>
                <a:gd name="T0" fmla="*/ 215 w 215"/>
                <a:gd name="T1" fmla="*/ 1 h 76"/>
                <a:gd name="T2" fmla="*/ 108 w 215"/>
                <a:gd name="T3" fmla="*/ 39 h 76"/>
                <a:gd name="T4" fmla="*/ 0 w 215"/>
                <a:gd name="T5" fmla="*/ 76 h 76"/>
                <a:gd name="T6" fmla="*/ 107 w 215"/>
                <a:gd name="T7" fmla="*/ 38 h 76"/>
                <a:gd name="T8" fmla="*/ 215 w 215"/>
                <a:gd name="T9" fmla="*/ 1 h 76"/>
              </a:gdLst>
              <a:ahLst/>
              <a:cxnLst>
                <a:cxn ang="0">
                  <a:pos x="T0" y="T1"/>
                </a:cxn>
                <a:cxn ang="0">
                  <a:pos x="T2" y="T3"/>
                </a:cxn>
                <a:cxn ang="0">
                  <a:pos x="T4" y="T5"/>
                </a:cxn>
                <a:cxn ang="0">
                  <a:pos x="T6" y="T7"/>
                </a:cxn>
                <a:cxn ang="0">
                  <a:pos x="T8" y="T9"/>
                </a:cxn>
              </a:cxnLst>
              <a:rect l="0" t="0" r="r" b="b"/>
              <a:pathLst>
                <a:path w="215" h="76">
                  <a:moveTo>
                    <a:pt x="215" y="1"/>
                  </a:moveTo>
                  <a:cubicBezTo>
                    <a:pt x="215" y="1"/>
                    <a:pt x="167" y="18"/>
                    <a:pt x="108" y="39"/>
                  </a:cubicBezTo>
                  <a:cubicBezTo>
                    <a:pt x="48" y="60"/>
                    <a:pt x="0" y="76"/>
                    <a:pt x="0" y="76"/>
                  </a:cubicBezTo>
                  <a:cubicBezTo>
                    <a:pt x="0" y="76"/>
                    <a:pt x="48" y="59"/>
                    <a:pt x="107" y="38"/>
                  </a:cubicBezTo>
                  <a:cubicBezTo>
                    <a:pt x="167" y="17"/>
                    <a:pt x="215" y="0"/>
                    <a:pt x="215" y="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4">
              <a:extLst>
                <a:ext uri="{FF2B5EF4-FFF2-40B4-BE49-F238E27FC236}">
                  <a16:creationId xmlns:a16="http://schemas.microsoft.com/office/drawing/2014/main" id="{AA0DE299-7589-4EB0-B296-6EE475D38DB0}"/>
                </a:ext>
              </a:extLst>
            </p:cNvPr>
            <p:cNvSpPr>
              <a:spLocks/>
            </p:cNvSpPr>
            <p:nvPr/>
          </p:nvSpPr>
          <p:spPr bwMode="auto">
            <a:xfrm>
              <a:off x="844" y="1279"/>
              <a:ext cx="217" cy="76"/>
            </a:xfrm>
            <a:custGeom>
              <a:avLst/>
              <a:gdLst>
                <a:gd name="T0" fmla="*/ 91 w 91"/>
                <a:gd name="T1" fmla="*/ 0 h 32"/>
                <a:gd name="T2" fmla="*/ 88 w 91"/>
                <a:gd name="T3" fmla="*/ 2 h 32"/>
                <a:gd name="T4" fmla="*/ 78 w 91"/>
                <a:gd name="T5" fmla="*/ 5 h 32"/>
                <a:gd name="T6" fmla="*/ 46 w 91"/>
                <a:gd name="T7" fmla="*/ 17 h 32"/>
                <a:gd name="T8" fmla="*/ 14 w 91"/>
                <a:gd name="T9" fmla="*/ 28 h 32"/>
                <a:gd name="T10" fmla="*/ 4 w 91"/>
                <a:gd name="T11" fmla="*/ 31 h 32"/>
                <a:gd name="T12" fmla="*/ 0 w 91"/>
                <a:gd name="T13" fmla="*/ 32 h 32"/>
                <a:gd name="T14" fmla="*/ 4 w 91"/>
                <a:gd name="T15" fmla="*/ 31 h 32"/>
                <a:gd name="T16" fmla="*/ 13 w 91"/>
                <a:gd name="T17" fmla="*/ 27 h 32"/>
                <a:gd name="T18" fmla="*/ 45 w 91"/>
                <a:gd name="T19" fmla="*/ 16 h 32"/>
                <a:gd name="T20" fmla="*/ 78 w 91"/>
                <a:gd name="T21" fmla="*/ 5 h 32"/>
                <a:gd name="T22" fmla="*/ 87 w 91"/>
                <a:gd name="T23" fmla="*/ 1 h 32"/>
                <a:gd name="T24" fmla="*/ 91 w 9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2">
                  <a:moveTo>
                    <a:pt x="91" y="0"/>
                  </a:moveTo>
                  <a:cubicBezTo>
                    <a:pt x="91" y="1"/>
                    <a:pt x="90" y="1"/>
                    <a:pt x="88" y="2"/>
                  </a:cubicBezTo>
                  <a:cubicBezTo>
                    <a:pt x="85" y="3"/>
                    <a:pt x="82" y="4"/>
                    <a:pt x="78" y="5"/>
                  </a:cubicBezTo>
                  <a:cubicBezTo>
                    <a:pt x="70" y="8"/>
                    <a:pt x="58" y="13"/>
                    <a:pt x="46" y="17"/>
                  </a:cubicBezTo>
                  <a:cubicBezTo>
                    <a:pt x="33" y="21"/>
                    <a:pt x="22" y="25"/>
                    <a:pt x="14" y="28"/>
                  </a:cubicBezTo>
                  <a:cubicBezTo>
                    <a:pt x="10" y="29"/>
                    <a:pt x="6" y="30"/>
                    <a:pt x="4" y="31"/>
                  </a:cubicBezTo>
                  <a:cubicBezTo>
                    <a:pt x="2" y="32"/>
                    <a:pt x="0" y="32"/>
                    <a:pt x="0" y="32"/>
                  </a:cubicBezTo>
                  <a:cubicBezTo>
                    <a:pt x="0" y="32"/>
                    <a:pt x="1" y="32"/>
                    <a:pt x="4" y="31"/>
                  </a:cubicBezTo>
                  <a:cubicBezTo>
                    <a:pt x="6" y="30"/>
                    <a:pt x="9" y="29"/>
                    <a:pt x="13" y="27"/>
                  </a:cubicBezTo>
                  <a:cubicBezTo>
                    <a:pt x="22" y="24"/>
                    <a:pt x="33" y="20"/>
                    <a:pt x="45" y="16"/>
                  </a:cubicBezTo>
                  <a:cubicBezTo>
                    <a:pt x="58" y="11"/>
                    <a:pt x="69" y="7"/>
                    <a:pt x="78" y="5"/>
                  </a:cubicBezTo>
                  <a:cubicBezTo>
                    <a:pt x="82" y="3"/>
                    <a:pt x="85" y="2"/>
                    <a:pt x="87" y="1"/>
                  </a:cubicBezTo>
                  <a:cubicBezTo>
                    <a:pt x="90" y="1"/>
                    <a:pt x="91" y="0"/>
                    <a:pt x="91"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
              <a:extLst>
                <a:ext uri="{FF2B5EF4-FFF2-40B4-BE49-F238E27FC236}">
                  <a16:creationId xmlns:a16="http://schemas.microsoft.com/office/drawing/2014/main" id="{40E8FEBC-EEBF-4130-AEBD-B8C161F4D5E6}"/>
                </a:ext>
              </a:extLst>
            </p:cNvPr>
            <p:cNvSpPr>
              <a:spLocks/>
            </p:cNvSpPr>
            <p:nvPr/>
          </p:nvSpPr>
          <p:spPr bwMode="auto">
            <a:xfrm>
              <a:off x="830" y="1132"/>
              <a:ext cx="511" cy="180"/>
            </a:xfrm>
            <a:custGeom>
              <a:avLst/>
              <a:gdLst>
                <a:gd name="T0" fmla="*/ 215 w 215"/>
                <a:gd name="T1" fmla="*/ 0 h 76"/>
                <a:gd name="T2" fmla="*/ 108 w 215"/>
                <a:gd name="T3" fmla="*/ 39 h 76"/>
                <a:gd name="T4" fmla="*/ 0 w 215"/>
                <a:gd name="T5" fmla="*/ 76 h 76"/>
                <a:gd name="T6" fmla="*/ 107 w 215"/>
                <a:gd name="T7" fmla="*/ 37 h 76"/>
                <a:gd name="T8" fmla="*/ 215 w 215"/>
                <a:gd name="T9" fmla="*/ 0 h 76"/>
              </a:gdLst>
              <a:ahLst/>
              <a:cxnLst>
                <a:cxn ang="0">
                  <a:pos x="T0" y="T1"/>
                </a:cxn>
                <a:cxn ang="0">
                  <a:pos x="T2" y="T3"/>
                </a:cxn>
                <a:cxn ang="0">
                  <a:pos x="T4" y="T5"/>
                </a:cxn>
                <a:cxn ang="0">
                  <a:pos x="T6" y="T7"/>
                </a:cxn>
                <a:cxn ang="0">
                  <a:pos x="T8" y="T9"/>
                </a:cxn>
              </a:cxnLst>
              <a:rect l="0" t="0" r="r" b="b"/>
              <a:pathLst>
                <a:path w="215" h="76">
                  <a:moveTo>
                    <a:pt x="215" y="0"/>
                  </a:moveTo>
                  <a:cubicBezTo>
                    <a:pt x="215" y="1"/>
                    <a:pt x="167" y="18"/>
                    <a:pt x="108" y="39"/>
                  </a:cubicBezTo>
                  <a:cubicBezTo>
                    <a:pt x="48" y="59"/>
                    <a:pt x="0" y="76"/>
                    <a:pt x="0" y="76"/>
                  </a:cubicBezTo>
                  <a:cubicBezTo>
                    <a:pt x="0" y="75"/>
                    <a:pt x="48" y="58"/>
                    <a:pt x="107" y="37"/>
                  </a:cubicBezTo>
                  <a:cubicBezTo>
                    <a:pt x="167" y="17"/>
                    <a:pt x="215" y="0"/>
                    <a:pt x="215"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6">
              <a:extLst>
                <a:ext uri="{FF2B5EF4-FFF2-40B4-BE49-F238E27FC236}">
                  <a16:creationId xmlns:a16="http://schemas.microsoft.com/office/drawing/2014/main" id="{CCE11546-E4B4-4468-8297-BB54D321B1A2}"/>
                </a:ext>
              </a:extLst>
            </p:cNvPr>
            <p:cNvSpPr>
              <a:spLocks/>
            </p:cNvSpPr>
            <p:nvPr/>
          </p:nvSpPr>
          <p:spPr bwMode="auto">
            <a:xfrm>
              <a:off x="721" y="1476"/>
              <a:ext cx="135" cy="138"/>
            </a:xfrm>
            <a:custGeom>
              <a:avLst/>
              <a:gdLst>
                <a:gd name="T0" fmla="*/ 46 w 57"/>
                <a:gd name="T1" fmla="*/ 48 h 58"/>
                <a:gd name="T2" fmla="*/ 27 w 57"/>
                <a:gd name="T3" fmla="*/ 55 h 58"/>
                <a:gd name="T4" fmla="*/ 9 w 57"/>
                <a:gd name="T5" fmla="*/ 47 h 58"/>
                <a:gd name="T6" fmla="*/ 2 w 57"/>
                <a:gd name="T7" fmla="*/ 27 h 58"/>
                <a:gd name="T8" fmla="*/ 11 w 57"/>
                <a:gd name="T9" fmla="*/ 10 h 58"/>
                <a:gd name="T10" fmla="*/ 30 w 57"/>
                <a:gd name="T11" fmla="*/ 3 h 58"/>
                <a:gd name="T12" fmla="*/ 48 w 57"/>
                <a:gd name="T13" fmla="*/ 11 h 58"/>
                <a:gd name="T14" fmla="*/ 55 w 57"/>
                <a:gd name="T15" fmla="*/ 31 h 58"/>
                <a:gd name="T16" fmla="*/ 46 w 57"/>
                <a:gd name="T17"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8">
                  <a:moveTo>
                    <a:pt x="46" y="48"/>
                  </a:moveTo>
                  <a:cubicBezTo>
                    <a:pt x="27" y="55"/>
                    <a:pt x="27" y="55"/>
                    <a:pt x="27" y="55"/>
                  </a:cubicBezTo>
                  <a:cubicBezTo>
                    <a:pt x="20" y="58"/>
                    <a:pt x="12" y="54"/>
                    <a:pt x="9" y="47"/>
                  </a:cubicBezTo>
                  <a:cubicBezTo>
                    <a:pt x="2" y="27"/>
                    <a:pt x="2" y="27"/>
                    <a:pt x="2" y="27"/>
                  </a:cubicBezTo>
                  <a:cubicBezTo>
                    <a:pt x="0" y="20"/>
                    <a:pt x="4" y="12"/>
                    <a:pt x="11" y="10"/>
                  </a:cubicBezTo>
                  <a:cubicBezTo>
                    <a:pt x="30" y="3"/>
                    <a:pt x="30" y="3"/>
                    <a:pt x="30" y="3"/>
                  </a:cubicBezTo>
                  <a:cubicBezTo>
                    <a:pt x="37" y="0"/>
                    <a:pt x="45" y="4"/>
                    <a:pt x="48" y="11"/>
                  </a:cubicBezTo>
                  <a:cubicBezTo>
                    <a:pt x="55" y="31"/>
                    <a:pt x="55" y="31"/>
                    <a:pt x="55" y="31"/>
                  </a:cubicBezTo>
                  <a:cubicBezTo>
                    <a:pt x="57" y="38"/>
                    <a:pt x="53" y="46"/>
                    <a:pt x="46" y="48"/>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a:extLst>
                <a:ext uri="{FF2B5EF4-FFF2-40B4-BE49-F238E27FC236}">
                  <a16:creationId xmlns:a16="http://schemas.microsoft.com/office/drawing/2014/main" id="{AE8D1E79-B86D-42A3-9019-65E4B5CBF93E}"/>
                </a:ext>
              </a:extLst>
            </p:cNvPr>
            <p:cNvSpPr>
              <a:spLocks/>
            </p:cNvSpPr>
            <p:nvPr/>
          </p:nvSpPr>
          <p:spPr bwMode="auto">
            <a:xfrm>
              <a:off x="761" y="1507"/>
              <a:ext cx="53" cy="57"/>
            </a:xfrm>
            <a:custGeom>
              <a:avLst/>
              <a:gdLst>
                <a:gd name="T0" fmla="*/ 11 w 22"/>
                <a:gd name="T1" fmla="*/ 23 h 24"/>
                <a:gd name="T2" fmla="*/ 11 w 22"/>
                <a:gd name="T3" fmla="*/ 24 h 24"/>
                <a:gd name="T4" fmla="*/ 10 w 22"/>
                <a:gd name="T5" fmla="*/ 23 h 24"/>
                <a:gd name="T6" fmla="*/ 1 w 22"/>
                <a:gd name="T7" fmla="*/ 18 h 24"/>
                <a:gd name="T8" fmla="*/ 1 w 22"/>
                <a:gd name="T9" fmla="*/ 17 h 24"/>
                <a:gd name="T10" fmla="*/ 2 w 22"/>
                <a:gd name="T11" fmla="*/ 16 h 24"/>
                <a:gd name="T12" fmla="*/ 10 w 22"/>
                <a:gd name="T13" fmla="*/ 21 h 24"/>
                <a:gd name="T14" fmla="*/ 20 w 22"/>
                <a:gd name="T15" fmla="*/ 1 h 24"/>
                <a:gd name="T16" fmla="*/ 21 w 22"/>
                <a:gd name="T17" fmla="*/ 0 h 24"/>
                <a:gd name="T18" fmla="*/ 22 w 22"/>
                <a:gd name="T19" fmla="*/ 2 h 24"/>
                <a:gd name="T20" fmla="*/ 12 w 22"/>
                <a:gd name="T21" fmla="*/ 23 h 24"/>
                <a:gd name="T22" fmla="*/ 11 w 22"/>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4">
                  <a:moveTo>
                    <a:pt x="11" y="23"/>
                  </a:moveTo>
                  <a:cubicBezTo>
                    <a:pt x="11" y="24"/>
                    <a:pt x="11" y="24"/>
                    <a:pt x="11" y="24"/>
                  </a:cubicBezTo>
                  <a:cubicBezTo>
                    <a:pt x="10" y="23"/>
                    <a:pt x="10" y="23"/>
                    <a:pt x="10" y="23"/>
                  </a:cubicBezTo>
                  <a:cubicBezTo>
                    <a:pt x="1" y="18"/>
                    <a:pt x="1" y="18"/>
                    <a:pt x="1" y="18"/>
                  </a:cubicBezTo>
                  <a:cubicBezTo>
                    <a:pt x="1" y="18"/>
                    <a:pt x="0" y="17"/>
                    <a:pt x="1" y="17"/>
                  </a:cubicBezTo>
                  <a:cubicBezTo>
                    <a:pt x="1" y="16"/>
                    <a:pt x="2" y="16"/>
                    <a:pt x="2" y="16"/>
                  </a:cubicBezTo>
                  <a:cubicBezTo>
                    <a:pt x="10" y="21"/>
                    <a:pt x="10" y="21"/>
                    <a:pt x="10" y="21"/>
                  </a:cubicBezTo>
                  <a:cubicBezTo>
                    <a:pt x="20" y="1"/>
                    <a:pt x="20" y="1"/>
                    <a:pt x="20" y="1"/>
                  </a:cubicBezTo>
                  <a:cubicBezTo>
                    <a:pt x="20" y="0"/>
                    <a:pt x="20" y="0"/>
                    <a:pt x="21" y="0"/>
                  </a:cubicBezTo>
                  <a:cubicBezTo>
                    <a:pt x="22" y="0"/>
                    <a:pt x="22" y="1"/>
                    <a:pt x="22" y="2"/>
                  </a:cubicBezTo>
                  <a:cubicBezTo>
                    <a:pt x="12" y="23"/>
                    <a:pt x="12" y="23"/>
                    <a:pt x="12" y="23"/>
                  </a:cubicBezTo>
                  <a:lnTo>
                    <a:pt x="11"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8">
              <a:extLst>
                <a:ext uri="{FF2B5EF4-FFF2-40B4-BE49-F238E27FC236}">
                  <a16:creationId xmlns:a16="http://schemas.microsoft.com/office/drawing/2014/main" id="{5E6672AD-BCFE-4235-AFC9-0ACEF9869B29}"/>
                </a:ext>
              </a:extLst>
            </p:cNvPr>
            <p:cNvSpPr>
              <a:spLocks/>
            </p:cNvSpPr>
            <p:nvPr/>
          </p:nvSpPr>
          <p:spPr bwMode="auto">
            <a:xfrm>
              <a:off x="882" y="1286"/>
              <a:ext cx="513" cy="181"/>
            </a:xfrm>
            <a:custGeom>
              <a:avLst/>
              <a:gdLst>
                <a:gd name="T0" fmla="*/ 216 w 216"/>
                <a:gd name="T1" fmla="*/ 0 h 76"/>
                <a:gd name="T2" fmla="*/ 109 w 216"/>
                <a:gd name="T3" fmla="*/ 38 h 76"/>
                <a:gd name="T4" fmla="*/ 1 w 216"/>
                <a:gd name="T5" fmla="*/ 76 h 76"/>
                <a:gd name="T6" fmla="*/ 108 w 216"/>
                <a:gd name="T7" fmla="*/ 37 h 76"/>
                <a:gd name="T8" fmla="*/ 216 w 216"/>
                <a:gd name="T9" fmla="*/ 0 h 76"/>
              </a:gdLst>
              <a:ahLst/>
              <a:cxnLst>
                <a:cxn ang="0">
                  <a:pos x="T0" y="T1"/>
                </a:cxn>
                <a:cxn ang="0">
                  <a:pos x="T2" y="T3"/>
                </a:cxn>
                <a:cxn ang="0">
                  <a:pos x="T4" y="T5"/>
                </a:cxn>
                <a:cxn ang="0">
                  <a:pos x="T6" y="T7"/>
                </a:cxn>
                <a:cxn ang="0">
                  <a:pos x="T8" y="T9"/>
                </a:cxn>
              </a:cxnLst>
              <a:rect l="0" t="0" r="r" b="b"/>
              <a:pathLst>
                <a:path w="216" h="76">
                  <a:moveTo>
                    <a:pt x="216" y="0"/>
                  </a:moveTo>
                  <a:cubicBezTo>
                    <a:pt x="216" y="0"/>
                    <a:pt x="168" y="18"/>
                    <a:pt x="109" y="38"/>
                  </a:cubicBezTo>
                  <a:cubicBezTo>
                    <a:pt x="49" y="59"/>
                    <a:pt x="1" y="76"/>
                    <a:pt x="1" y="76"/>
                  </a:cubicBezTo>
                  <a:cubicBezTo>
                    <a:pt x="0" y="75"/>
                    <a:pt x="49" y="58"/>
                    <a:pt x="108" y="37"/>
                  </a:cubicBezTo>
                  <a:cubicBezTo>
                    <a:pt x="168" y="17"/>
                    <a:pt x="216" y="0"/>
                    <a:pt x="216"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9">
              <a:extLst>
                <a:ext uri="{FF2B5EF4-FFF2-40B4-BE49-F238E27FC236}">
                  <a16:creationId xmlns:a16="http://schemas.microsoft.com/office/drawing/2014/main" id="{0515CFE7-B99F-49CD-9846-B9145478ABD4}"/>
                </a:ext>
              </a:extLst>
            </p:cNvPr>
            <p:cNvSpPr>
              <a:spLocks/>
            </p:cNvSpPr>
            <p:nvPr/>
          </p:nvSpPr>
          <p:spPr bwMode="auto">
            <a:xfrm>
              <a:off x="911" y="1469"/>
              <a:ext cx="216" cy="76"/>
            </a:xfrm>
            <a:custGeom>
              <a:avLst/>
              <a:gdLst>
                <a:gd name="T0" fmla="*/ 91 w 91"/>
                <a:gd name="T1" fmla="*/ 0 h 32"/>
                <a:gd name="T2" fmla="*/ 87 w 91"/>
                <a:gd name="T3" fmla="*/ 2 h 32"/>
                <a:gd name="T4" fmla="*/ 78 w 91"/>
                <a:gd name="T5" fmla="*/ 5 h 32"/>
                <a:gd name="T6" fmla="*/ 46 w 91"/>
                <a:gd name="T7" fmla="*/ 16 h 32"/>
                <a:gd name="T8" fmla="*/ 14 w 91"/>
                <a:gd name="T9" fmla="*/ 28 h 32"/>
                <a:gd name="T10" fmla="*/ 4 w 91"/>
                <a:gd name="T11" fmla="*/ 31 h 32"/>
                <a:gd name="T12" fmla="*/ 0 w 91"/>
                <a:gd name="T13" fmla="*/ 32 h 32"/>
                <a:gd name="T14" fmla="*/ 4 w 91"/>
                <a:gd name="T15" fmla="*/ 30 h 32"/>
                <a:gd name="T16" fmla="*/ 13 w 91"/>
                <a:gd name="T17" fmla="*/ 27 h 32"/>
                <a:gd name="T18" fmla="*/ 45 w 91"/>
                <a:gd name="T19" fmla="*/ 15 h 32"/>
                <a:gd name="T20" fmla="*/ 78 w 91"/>
                <a:gd name="T21" fmla="*/ 4 h 32"/>
                <a:gd name="T22" fmla="*/ 87 w 91"/>
                <a:gd name="T23" fmla="*/ 1 h 32"/>
                <a:gd name="T24" fmla="*/ 91 w 91"/>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32">
                  <a:moveTo>
                    <a:pt x="91" y="0"/>
                  </a:moveTo>
                  <a:cubicBezTo>
                    <a:pt x="91" y="0"/>
                    <a:pt x="90" y="1"/>
                    <a:pt x="87" y="2"/>
                  </a:cubicBezTo>
                  <a:cubicBezTo>
                    <a:pt x="85" y="2"/>
                    <a:pt x="82" y="4"/>
                    <a:pt x="78" y="5"/>
                  </a:cubicBezTo>
                  <a:cubicBezTo>
                    <a:pt x="70" y="8"/>
                    <a:pt x="58" y="12"/>
                    <a:pt x="46" y="16"/>
                  </a:cubicBezTo>
                  <a:cubicBezTo>
                    <a:pt x="33" y="21"/>
                    <a:pt x="22" y="25"/>
                    <a:pt x="14" y="28"/>
                  </a:cubicBezTo>
                  <a:cubicBezTo>
                    <a:pt x="10" y="29"/>
                    <a:pt x="6" y="30"/>
                    <a:pt x="4" y="31"/>
                  </a:cubicBezTo>
                  <a:cubicBezTo>
                    <a:pt x="1" y="32"/>
                    <a:pt x="0" y="32"/>
                    <a:pt x="0" y="32"/>
                  </a:cubicBezTo>
                  <a:cubicBezTo>
                    <a:pt x="0" y="32"/>
                    <a:pt x="1" y="31"/>
                    <a:pt x="4" y="30"/>
                  </a:cubicBezTo>
                  <a:cubicBezTo>
                    <a:pt x="6" y="29"/>
                    <a:pt x="9" y="28"/>
                    <a:pt x="13" y="27"/>
                  </a:cubicBezTo>
                  <a:cubicBezTo>
                    <a:pt x="21" y="24"/>
                    <a:pt x="33" y="20"/>
                    <a:pt x="45" y="15"/>
                  </a:cubicBezTo>
                  <a:cubicBezTo>
                    <a:pt x="58" y="11"/>
                    <a:pt x="69" y="7"/>
                    <a:pt x="78" y="4"/>
                  </a:cubicBezTo>
                  <a:cubicBezTo>
                    <a:pt x="82" y="3"/>
                    <a:pt x="85" y="2"/>
                    <a:pt x="87" y="1"/>
                  </a:cubicBezTo>
                  <a:cubicBezTo>
                    <a:pt x="90" y="0"/>
                    <a:pt x="91" y="0"/>
                    <a:pt x="91"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0">
              <a:extLst>
                <a:ext uri="{FF2B5EF4-FFF2-40B4-BE49-F238E27FC236}">
                  <a16:creationId xmlns:a16="http://schemas.microsoft.com/office/drawing/2014/main" id="{268685E4-B9F0-45B3-B1CD-4705B1AED912}"/>
                </a:ext>
              </a:extLst>
            </p:cNvPr>
            <p:cNvSpPr>
              <a:spLocks/>
            </p:cNvSpPr>
            <p:nvPr/>
          </p:nvSpPr>
          <p:spPr bwMode="auto">
            <a:xfrm>
              <a:off x="897" y="1322"/>
              <a:ext cx="510" cy="180"/>
            </a:xfrm>
            <a:custGeom>
              <a:avLst/>
              <a:gdLst>
                <a:gd name="T0" fmla="*/ 215 w 215"/>
                <a:gd name="T1" fmla="*/ 0 h 76"/>
                <a:gd name="T2" fmla="*/ 108 w 215"/>
                <a:gd name="T3" fmla="*/ 38 h 76"/>
                <a:gd name="T4" fmla="*/ 0 w 215"/>
                <a:gd name="T5" fmla="*/ 75 h 76"/>
                <a:gd name="T6" fmla="*/ 107 w 215"/>
                <a:gd name="T7" fmla="*/ 37 h 76"/>
                <a:gd name="T8" fmla="*/ 215 w 215"/>
                <a:gd name="T9" fmla="*/ 0 h 76"/>
              </a:gdLst>
              <a:ahLst/>
              <a:cxnLst>
                <a:cxn ang="0">
                  <a:pos x="T0" y="T1"/>
                </a:cxn>
                <a:cxn ang="0">
                  <a:pos x="T2" y="T3"/>
                </a:cxn>
                <a:cxn ang="0">
                  <a:pos x="T4" y="T5"/>
                </a:cxn>
                <a:cxn ang="0">
                  <a:pos x="T6" y="T7"/>
                </a:cxn>
                <a:cxn ang="0">
                  <a:pos x="T8" y="T9"/>
                </a:cxn>
              </a:cxnLst>
              <a:rect l="0" t="0" r="r" b="b"/>
              <a:pathLst>
                <a:path w="215" h="76">
                  <a:moveTo>
                    <a:pt x="215" y="0"/>
                  </a:moveTo>
                  <a:cubicBezTo>
                    <a:pt x="215" y="0"/>
                    <a:pt x="167" y="17"/>
                    <a:pt x="108" y="38"/>
                  </a:cubicBezTo>
                  <a:cubicBezTo>
                    <a:pt x="48" y="59"/>
                    <a:pt x="0" y="76"/>
                    <a:pt x="0" y="75"/>
                  </a:cubicBezTo>
                  <a:cubicBezTo>
                    <a:pt x="0" y="75"/>
                    <a:pt x="48" y="58"/>
                    <a:pt x="107" y="37"/>
                  </a:cubicBezTo>
                  <a:cubicBezTo>
                    <a:pt x="167" y="16"/>
                    <a:pt x="215" y="0"/>
                    <a:pt x="215" y="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1">
              <a:extLst>
                <a:ext uri="{FF2B5EF4-FFF2-40B4-BE49-F238E27FC236}">
                  <a16:creationId xmlns:a16="http://schemas.microsoft.com/office/drawing/2014/main" id="{553EF49A-03F2-4302-8D91-FCE9CD380B3D}"/>
                </a:ext>
              </a:extLst>
            </p:cNvPr>
            <p:cNvSpPr>
              <a:spLocks/>
            </p:cNvSpPr>
            <p:nvPr/>
          </p:nvSpPr>
          <p:spPr bwMode="auto">
            <a:xfrm>
              <a:off x="393" y="291"/>
              <a:ext cx="663" cy="344"/>
            </a:xfrm>
            <a:custGeom>
              <a:avLst/>
              <a:gdLst>
                <a:gd name="T0" fmla="*/ 0 w 279"/>
                <a:gd name="T1" fmla="*/ 92 h 145"/>
                <a:gd name="T2" fmla="*/ 10 w 279"/>
                <a:gd name="T3" fmla="*/ 120 h 145"/>
                <a:gd name="T4" fmla="*/ 49 w 279"/>
                <a:gd name="T5" fmla="*/ 139 h 145"/>
                <a:gd name="T6" fmla="*/ 255 w 279"/>
                <a:gd name="T7" fmla="*/ 67 h 145"/>
                <a:gd name="T8" fmla="*/ 274 w 279"/>
                <a:gd name="T9" fmla="*/ 28 h 145"/>
                <a:gd name="T10" fmla="*/ 264 w 279"/>
                <a:gd name="T11" fmla="*/ 0 h 145"/>
                <a:gd name="T12" fmla="*/ 0 w 279"/>
                <a:gd name="T13" fmla="*/ 92 h 145"/>
              </a:gdLst>
              <a:ahLst/>
              <a:cxnLst>
                <a:cxn ang="0">
                  <a:pos x="T0" y="T1"/>
                </a:cxn>
                <a:cxn ang="0">
                  <a:pos x="T2" y="T3"/>
                </a:cxn>
                <a:cxn ang="0">
                  <a:pos x="T4" y="T5"/>
                </a:cxn>
                <a:cxn ang="0">
                  <a:pos x="T6" y="T7"/>
                </a:cxn>
                <a:cxn ang="0">
                  <a:pos x="T8" y="T9"/>
                </a:cxn>
                <a:cxn ang="0">
                  <a:pos x="T10" y="T11"/>
                </a:cxn>
                <a:cxn ang="0">
                  <a:pos x="T12" y="T13"/>
                </a:cxn>
              </a:cxnLst>
              <a:rect l="0" t="0" r="r" b="b"/>
              <a:pathLst>
                <a:path w="279" h="145">
                  <a:moveTo>
                    <a:pt x="0" y="92"/>
                  </a:moveTo>
                  <a:cubicBezTo>
                    <a:pt x="10" y="120"/>
                    <a:pt x="10" y="120"/>
                    <a:pt x="10" y="120"/>
                  </a:cubicBezTo>
                  <a:cubicBezTo>
                    <a:pt x="15" y="136"/>
                    <a:pt x="33" y="145"/>
                    <a:pt x="49" y="139"/>
                  </a:cubicBezTo>
                  <a:cubicBezTo>
                    <a:pt x="255" y="67"/>
                    <a:pt x="255" y="67"/>
                    <a:pt x="255" y="67"/>
                  </a:cubicBezTo>
                  <a:cubicBezTo>
                    <a:pt x="271" y="62"/>
                    <a:pt x="279" y="44"/>
                    <a:pt x="274" y="28"/>
                  </a:cubicBezTo>
                  <a:cubicBezTo>
                    <a:pt x="264" y="0"/>
                    <a:pt x="264" y="0"/>
                    <a:pt x="264" y="0"/>
                  </a:cubicBezTo>
                  <a:lnTo>
                    <a:pt x="0" y="9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2">
              <a:extLst>
                <a:ext uri="{FF2B5EF4-FFF2-40B4-BE49-F238E27FC236}">
                  <a16:creationId xmlns:a16="http://schemas.microsoft.com/office/drawing/2014/main" id="{108F5D43-3688-4462-B4FE-E57399D90C82}"/>
                </a:ext>
              </a:extLst>
            </p:cNvPr>
            <p:cNvSpPr>
              <a:spLocks noEditPoints="1"/>
            </p:cNvSpPr>
            <p:nvPr/>
          </p:nvSpPr>
          <p:spPr bwMode="auto">
            <a:xfrm>
              <a:off x="612" y="277"/>
              <a:ext cx="156" cy="154"/>
            </a:xfrm>
            <a:custGeom>
              <a:avLst/>
              <a:gdLst>
                <a:gd name="T0" fmla="*/ 43 w 66"/>
                <a:gd name="T1" fmla="*/ 60 h 65"/>
                <a:gd name="T2" fmla="*/ 5 w 66"/>
                <a:gd name="T3" fmla="*/ 42 h 65"/>
                <a:gd name="T4" fmla="*/ 23 w 66"/>
                <a:gd name="T5" fmla="*/ 5 h 65"/>
                <a:gd name="T6" fmla="*/ 61 w 66"/>
                <a:gd name="T7" fmla="*/ 23 h 65"/>
                <a:gd name="T8" fmla="*/ 43 w 66"/>
                <a:gd name="T9" fmla="*/ 60 h 65"/>
                <a:gd name="T10" fmla="*/ 27 w 66"/>
                <a:gd name="T11" fmla="*/ 16 h 65"/>
                <a:gd name="T12" fmla="*/ 16 w 66"/>
                <a:gd name="T13" fmla="*/ 38 h 65"/>
                <a:gd name="T14" fmla="*/ 39 w 66"/>
                <a:gd name="T15" fmla="*/ 50 h 65"/>
                <a:gd name="T16" fmla="*/ 50 w 66"/>
                <a:gd name="T17" fmla="*/ 27 h 65"/>
                <a:gd name="T18" fmla="*/ 27 w 66"/>
                <a:gd name="T19"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3" y="60"/>
                  </a:moveTo>
                  <a:cubicBezTo>
                    <a:pt x="27" y="65"/>
                    <a:pt x="11" y="57"/>
                    <a:pt x="5" y="42"/>
                  </a:cubicBezTo>
                  <a:cubicBezTo>
                    <a:pt x="0" y="27"/>
                    <a:pt x="8" y="10"/>
                    <a:pt x="23" y="5"/>
                  </a:cubicBezTo>
                  <a:cubicBezTo>
                    <a:pt x="39" y="0"/>
                    <a:pt x="55" y="8"/>
                    <a:pt x="61" y="23"/>
                  </a:cubicBezTo>
                  <a:cubicBezTo>
                    <a:pt x="66" y="38"/>
                    <a:pt x="58" y="55"/>
                    <a:pt x="43" y="60"/>
                  </a:cubicBezTo>
                  <a:close/>
                  <a:moveTo>
                    <a:pt x="27" y="16"/>
                  </a:moveTo>
                  <a:cubicBezTo>
                    <a:pt x="18" y="19"/>
                    <a:pt x="13" y="29"/>
                    <a:pt x="16" y="38"/>
                  </a:cubicBezTo>
                  <a:cubicBezTo>
                    <a:pt x="19" y="48"/>
                    <a:pt x="30" y="53"/>
                    <a:pt x="39" y="50"/>
                  </a:cubicBezTo>
                  <a:cubicBezTo>
                    <a:pt x="48" y="46"/>
                    <a:pt x="53" y="36"/>
                    <a:pt x="50" y="27"/>
                  </a:cubicBezTo>
                  <a:cubicBezTo>
                    <a:pt x="47" y="17"/>
                    <a:pt x="36" y="12"/>
                    <a:pt x="27" y="16"/>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3">
              <a:extLst>
                <a:ext uri="{FF2B5EF4-FFF2-40B4-BE49-F238E27FC236}">
                  <a16:creationId xmlns:a16="http://schemas.microsoft.com/office/drawing/2014/main" id="{5E707983-8C09-48C6-80E1-701EC7FCD714}"/>
                </a:ext>
              </a:extLst>
            </p:cNvPr>
            <p:cNvSpPr>
              <a:spLocks/>
            </p:cNvSpPr>
            <p:nvPr/>
          </p:nvSpPr>
          <p:spPr bwMode="auto">
            <a:xfrm>
              <a:off x="526" y="590"/>
              <a:ext cx="577" cy="205"/>
            </a:xfrm>
            <a:custGeom>
              <a:avLst/>
              <a:gdLst>
                <a:gd name="T0" fmla="*/ 243 w 243"/>
                <a:gd name="T1" fmla="*/ 1 h 86"/>
                <a:gd name="T2" fmla="*/ 122 w 243"/>
                <a:gd name="T3" fmla="*/ 44 h 86"/>
                <a:gd name="T4" fmla="*/ 0 w 243"/>
                <a:gd name="T5" fmla="*/ 85 h 86"/>
                <a:gd name="T6" fmla="*/ 121 w 243"/>
                <a:gd name="T7" fmla="*/ 42 h 86"/>
                <a:gd name="T8" fmla="*/ 243 w 243"/>
                <a:gd name="T9" fmla="*/ 1 h 86"/>
              </a:gdLst>
              <a:ahLst/>
              <a:cxnLst>
                <a:cxn ang="0">
                  <a:pos x="T0" y="T1"/>
                </a:cxn>
                <a:cxn ang="0">
                  <a:pos x="T2" y="T3"/>
                </a:cxn>
                <a:cxn ang="0">
                  <a:pos x="T4" y="T5"/>
                </a:cxn>
                <a:cxn ang="0">
                  <a:pos x="T6" y="T7"/>
                </a:cxn>
                <a:cxn ang="0">
                  <a:pos x="T8" y="T9"/>
                </a:cxn>
              </a:cxnLst>
              <a:rect l="0" t="0" r="r" b="b"/>
              <a:pathLst>
                <a:path w="243" h="86">
                  <a:moveTo>
                    <a:pt x="243" y="1"/>
                  </a:moveTo>
                  <a:cubicBezTo>
                    <a:pt x="243" y="1"/>
                    <a:pt x="189" y="21"/>
                    <a:pt x="122" y="44"/>
                  </a:cubicBezTo>
                  <a:cubicBezTo>
                    <a:pt x="55" y="67"/>
                    <a:pt x="0" y="86"/>
                    <a:pt x="0" y="85"/>
                  </a:cubicBezTo>
                  <a:cubicBezTo>
                    <a:pt x="0" y="85"/>
                    <a:pt x="54" y="66"/>
                    <a:pt x="121" y="42"/>
                  </a:cubicBezTo>
                  <a:cubicBezTo>
                    <a:pt x="188" y="19"/>
                    <a:pt x="242" y="0"/>
                    <a:pt x="243" y="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4">
              <a:extLst>
                <a:ext uri="{FF2B5EF4-FFF2-40B4-BE49-F238E27FC236}">
                  <a16:creationId xmlns:a16="http://schemas.microsoft.com/office/drawing/2014/main" id="{34BED458-81D0-4192-9CD8-C76CD54B33E0}"/>
                </a:ext>
              </a:extLst>
            </p:cNvPr>
            <p:cNvSpPr>
              <a:spLocks/>
            </p:cNvSpPr>
            <p:nvPr/>
          </p:nvSpPr>
          <p:spPr bwMode="auto">
            <a:xfrm>
              <a:off x="683" y="614"/>
              <a:ext cx="256" cy="93"/>
            </a:xfrm>
            <a:custGeom>
              <a:avLst/>
              <a:gdLst>
                <a:gd name="T0" fmla="*/ 107 w 108"/>
                <a:gd name="T1" fmla="*/ 1 h 39"/>
                <a:gd name="T2" fmla="*/ 54 w 108"/>
                <a:gd name="T3" fmla="*/ 20 h 39"/>
                <a:gd name="T4" fmla="*/ 0 w 108"/>
                <a:gd name="T5" fmla="*/ 38 h 39"/>
                <a:gd name="T6" fmla="*/ 53 w 108"/>
                <a:gd name="T7" fmla="*/ 18 h 39"/>
                <a:gd name="T8" fmla="*/ 107 w 108"/>
                <a:gd name="T9" fmla="*/ 1 h 39"/>
              </a:gdLst>
              <a:ahLst/>
              <a:cxnLst>
                <a:cxn ang="0">
                  <a:pos x="T0" y="T1"/>
                </a:cxn>
                <a:cxn ang="0">
                  <a:pos x="T2" y="T3"/>
                </a:cxn>
                <a:cxn ang="0">
                  <a:pos x="T4" y="T5"/>
                </a:cxn>
                <a:cxn ang="0">
                  <a:pos x="T6" y="T7"/>
                </a:cxn>
                <a:cxn ang="0">
                  <a:pos x="T8" y="T9"/>
                </a:cxn>
              </a:cxnLst>
              <a:rect l="0" t="0" r="r" b="b"/>
              <a:pathLst>
                <a:path w="108" h="39">
                  <a:moveTo>
                    <a:pt x="107" y="1"/>
                  </a:moveTo>
                  <a:cubicBezTo>
                    <a:pt x="108" y="1"/>
                    <a:pt x="84" y="10"/>
                    <a:pt x="54" y="20"/>
                  </a:cubicBezTo>
                  <a:cubicBezTo>
                    <a:pt x="25" y="31"/>
                    <a:pt x="0" y="39"/>
                    <a:pt x="0" y="38"/>
                  </a:cubicBezTo>
                  <a:cubicBezTo>
                    <a:pt x="0" y="38"/>
                    <a:pt x="24" y="29"/>
                    <a:pt x="53" y="18"/>
                  </a:cubicBezTo>
                  <a:cubicBezTo>
                    <a:pt x="83" y="8"/>
                    <a:pt x="107" y="0"/>
                    <a:pt x="107" y="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5">
              <a:extLst>
                <a:ext uri="{FF2B5EF4-FFF2-40B4-BE49-F238E27FC236}">
                  <a16:creationId xmlns:a16="http://schemas.microsoft.com/office/drawing/2014/main" id="{AFAEF02C-E3CA-4C2A-8462-0C6AAFB4BC70}"/>
                </a:ext>
              </a:extLst>
            </p:cNvPr>
            <p:cNvSpPr>
              <a:spLocks/>
            </p:cNvSpPr>
            <p:nvPr/>
          </p:nvSpPr>
          <p:spPr bwMode="auto">
            <a:xfrm>
              <a:off x="3428" y="2521"/>
              <a:ext cx="226" cy="145"/>
            </a:xfrm>
            <a:custGeom>
              <a:avLst/>
              <a:gdLst>
                <a:gd name="T0" fmla="*/ 17 w 95"/>
                <a:gd name="T1" fmla="*/ 8 h 61"/>
                <a:gd name="T2" fmla="*/ 65 w 95"/>
                <a:gd name="T3" fmla="*/ 2 h 61"/>
                <a:gd name="T4" fmla="*/ 88 w 95"/>
                <a:gd name="T5" fmla="*/ 13 h 61"/>
                <a:gd name="T6" fmla="*/ 88 w 95"/>
                <a:gd name="T7" fmla="*/ 36 h 61"/>
                <a:gd name="T8" fmla="*/ 73 w 95"/>
                <a:gd name="T9" fmla="*/ 40 h 61"/>
                <a:gd name="T10" fmla="*/ 37 w 95"/>
                <a:gd name="T11" fmla="*/ 45 h 61"/>
                <a:gd name="T12" fmla="*/ 21 w 95"/>
                <a:gd name="T13" fmla="*/ 58 h 61"/>
                <a:gd name="T14" fmla="*/ 3 w 95"/>
                <a:gd name="T15" fmla="*/ 51 h 61"/>
                <a:gd name="T16" fmla="*/ 1 w 95"/>
                <a:gd name="T17" fmla="*/ 30 h 61"/>
                <a:gd name="T18" fmla="*/ 17 w 95"/>
                <a:gd name="T19"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1">
                  <a:moveTo>
                    <a:pt x="17" y="8"/>
                  </a:moveTo>
                  <a:cubicBezTo>
                    <a:pt x="32" y="1"/>
                    <a:pt x="49" y="0"/>
                    <a:pt x="65" y="2"/>
                  </a:cubicBezTo>
                  <a:cubicBezTo>
                    <a:pt x="73" y="4"/>
                    <a:pt x="82" y="6"/>
                    <a:pt x="88" y="13"/>
                  </a:cubicBezTo>
                  <a:cubicBezTo>
                    <a:pt x="94" y="19"/>
                    <a:pt x="95" y="31"/>
                    <a:pt x="88" y="36"/>
                  </a:cubicBezTo>
                  <a:cubicBezTo>
                    <a:pt x="84" y="39"/>
                    <a:pt x="79" y="40"/>
                    <a:pt x="73" y="40"/>
                  </a:cubicBezTo>
                  <a:cubicBezTo>
                    <a:pt x="61" y="40"/>
                    <a:pt x="47" y="37"/>
                    <a:pt x="37" y="45"/>
                  </a:cubicBezTo>
                  <a:cubicBezTo>
                    <a:pt x="31" y="49"/>
                    <a:pt x="28" y="56"/>
                    <a:pt x="21" y="58"/>
                  </a:cubicBezTo>
                  <a:cubicBezTo>
                    <a:pt x="14" y="61"/>
                    <a:pt x="7" y="57"/>
                    <a:pt x="3" y="51"/>
                  </a:cubicBezTo>
                  <a:cubicBezTo>
                    <a:pt x="0" y="45"/>
                    <a:pt x="0" y="37"/>
                    <a:pt x="1" y="30"/>
                  </a:cubicBezTo>
                  <a:cubicBezTo>
                    <a:pt x="1" y="30"/>
                    <a:pt x="3" y="16"/>
                    <a:pt x="17" y="8"/>
                  </a:cubicBezTo>
                  <a:close/>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
              <a:extLst>
                <a:ext uri="{FF2B5EF4-FFF2-40B4-BE49-F238E27FC236}">
                  <a16:creationId xmlns:a16="http://schemas.microsoft.com/office/drawing/2014/main" id="{8C1467B2-F750-4EE1-95E9-4E4D7C2F777A}"/>
                </a:ext>
              </a:extLst>
            </p:cNvPr>
            <p:cNvSpPr>
              <a:spLocks/>
            </p:cNvSpPr>
            <p:nvPr/>
          </p:nvSpPr>
          <p:spPr bwMode="auto">
            <a:xfrm>
              <a:off x="3371" y="2077"/>
              <a:ext cx="169" cy="342"/>
            </a:xfrm>
            <a:custGeom>
              <a:avLst/>
              <a:gdLst>
                <a:gd name="T0" fmla="*/ 8 w 71"/>
                <a:gd name="T1" fmla="*/ 132 h 144"/>
                <a:gd name="T2" fmla="*/ 42 w 71"/>
                <a:gd name="T3" fmla="*/ 132 h 144"/>
                <a:gd name="T4" fmla="*/ 57 w 71"/>
                <a:gd name="T5" fmla="*/ 103 h 144"/>
                <a:gd name="T6" fmla="*/ 65 w 71"/>
                <a:gd name="T7" fmla="*/ 29 h 144"/>
                <a:gd name="T8" fmla="*/ 56 w 71"/>
                <a:gd name="T9" fmla="*/ 9 h 144"/>
                <a:gd name="T10" fmla="*/ 35 w 71"/>
                <a:gd name="T11" fmla="*/ 2 h 144"/>
                <a:gd name="T12" fmla="*/ 18 w 71"/>
                <a:gd name="T13" fmla="*/ 21 h 144"/>
                <a:gd name="T14" fmla="*/ 0 w 71"/>
                <a:gd name="T15" fmla="*/ 96 h 144"/>
                <a:gd name="T16" fmla="*/ 8 w 71"/>
                <a:gd name="T17"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44">
                  <a:moveTo>
                    <a:pt x="8" y="132"/>
                  </a:moveTo>
                  <a:cubicBezTo>
                    <a:pt x="17" y="144"/>
                    <a:pt x="34" y="140"/>
                    <a:pt x="42" y="132"/>
                  </a:cubicBezTo>
                  <a:cubicBezTo>
                    <a:pt x="50" y="125"/>
                    <a:pt x="53" y="114"/>
                    <a:pt x="57" y="103"/>
                  </a:cubicBezTo>
                  <a:cubicBezTo>
                    <a:pt x="64" y="79"/>
                    <a:pt x="71" y="53"/>
                    <a:pt x="65" y="29"/>
                  </a:cubicBezTo>
                  <a:cubicBezTo>
                    <a:pt x="64" y="21"/>
                    <a:pt x="61" y="14"/>
                    <a:pt x="56" y="9"/>
                  </a:cubicBezTo>
                  <a:cubicBezTo>
                    <a:pt x="51" y="3"/>
                    <a:pt x="43" y="0"/>
                    <a:pt x="35" y="2"/>
                  </a:cubicBezTo>
                  <a:cubicBezTo>
                    <a:pt x="27" y="4"/>
                    <a:pt x="22" y="13"/>
                    <a:pt x="18" y="21"/>
                  </a:cubicBezTo>
                  <a:cubicBezTo>
                    <a:pt x="6" y="44"/>
                    <a:pt x="0" y="70"/>
                    <a:pt x="0" y="96"/>
                  </a:cubicBezTo>
                  <a:cubicBezTo>
                    <a:pt x="0" y="109"/>
                    <a:pt x="2" y="121"/>
                    <a:pt x="8" y="132"/>
                  </a:cubicBezTo>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7">
              <a:extLst>
                <a:ext uri="{FF2B5EF4-FFF2-40B4-BE49-F238E27FC236}">
                  <a16:creationId xmlns:a16="http://schemas.microsoft.com/office/drawing/2014/main" id="{914AECD4-72CA-4EEB-A361-F23923279DA4}"/>
                </a:ext>
              </a:extLst>
            </p:cNvPr>
            <p:cNvSpPr>
              <a:spLocks/>
            </p:cNvSpPr>
            <p:nvPr/>
          </p:nvSpPr>
          <p:spPr bwMode="auto">
            <a:xfrm>
              <a:off x="3086" y="2175"/>
              <a:ext cx="276" cy="278"/>
            </a:xfrm>
            <a:custGeom>
              <a:avLst/>
              <a:gdLst>
                <a:gd name="T0" fmla="*/ 104 w 116"/>
                <a:gd name="T1" fmla="*/ 109 h 117"/>
                <a:gd name="T2" fmla="*/ 111 w 116"/>
                <a:gd name="T3" fmla="*/ 67 h 117"/>
                <a:gd name="T4" fmla="*/ 87 w 116"/>
                <a:gd name="T5" fmla="*/ 30 h 117"/>
                <a:gd name="T6" fmla="*/ 42 w 116"/>
                <a:gd name="T7" fmla="*/ 4 h 117"/>
                <a:gd name="T8" fmla="*/ 22 w 116"/>
                <a:gd name="T9" fmla="*/ 1 h 117"/>
                <a:gd name="T10" fmla="*/ 5 w 116"/>
                <a:gd name="T11" fmla="*/ 11 h 117"/>
                <a:gd name="T12" fmla="*/ 10 w 116"/>
                <a:gd name="T13" fmla="*/ 40 h 117"/>
                <a:gd name="T14" fmla="*/ 39 w 116"/>
                <a:gd name="T15" fmla="*/ 84 h 117"/>
                <a:gd name="T16" fmla="*/ 71 w 116"/>
                <a:gd name="T17" fmla="*/ 112 h 117"/>
                <a:gd name="T18" fmla="*/ 106 w 116"/>
                <a:gd name="T19"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104" y="109"/>
                  </a:moveTo>
                  <a:cubicBezTo>
                    <a:pt x="114" y="97"/>
                    <a:pt x="116" y="81"/>
                    <a:pt x="111" y="67"/>
                  </a:cubicBezTo>
                  <a:cubicBezTo>
                    <a:pt x="107" y="52"/>
                    <a:pt x="98" y="40"/>
                    <a:pt x="87" y="30"/>
                  </a:cubicBezTo>
                  <a:cubicBezTo>
                    <a:pt x="74" y="19"/>
                    <a:pt x="58" y="10"/>
                    <a:pt x="42" y="4"/>
                  </a:cubicBezTo>
                  <a:cubicBezTo>
                    <a:pt x="36" y="2"/>
                    <a:pt x="29" y="0"/>
                    <a:pt x="22" y="1"/>
                  </a:cubicBezTo>
                  <a:cubicBezTo>
                    <a:pt x="15" y="1"/>
                    <a:pt x="8" y="5"/>
                    <a:pt x="5" y="11"/>
                  </a:cubicBezTo>
                  <a:cubicBezTo>
                    <a:pt x="0" y="20"/>
                    <a:pt x="5" y="31"/>
                    <a:pt x="10" y="40"/>
                  </a:cubicBezTo>
                  <a:cubicBezTo>
                    <a:pt x="18" y="55"/>
                    <a:pt x="28" y="70"/>
                    <a:pt x="39" y="84"/>
                  </a:cubicBezTo>
                  <a:cubicBezTo>
                    <a:pt x="48" y="95"/>
                    <a:pt x="58" y="107"/>
                    <a:pt x="71" y="112"/>
                  </a:cubicBezTo>
                  <a:cubicBezTo>
                    <a:pt x="85" y="117"/>
                    <a:pt x="99" y="116"/>
                    <a:pt x="106" y="107"/>
                  </a:cubicBezTo>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8">
              <a:extLst>
                <a:ext uri="{FF2B5EF4-FFF2-40B4-BE49-F238E27FC236}">
                  <a16:creationId xmlns:a16="http://schemas.microsoft.com/office/drawing/2014/main" id="{42D2CB77-71D1-485C-A878-46CCC7C22C95}"/>
                </a:ext>
              </a:extLst>
            </p:cNvPr>
            <p:cNvSpPr>
              <a:spLocks/>
            </p:cNvSpPr>
            <p:nvPr/>
          </p:nvSpPr>
          <p:spPr bwMode="auto">
            <a:xfrm>
              <a:off x="3390" y="2564"/>
              <a:ext cx="154" cy="276"/>
            </a:xfrm>
            <a:custGeom>
              <a:avLst/>
              <a:gdLst>
                <a:gd name="T0" fmla="*/ 0 w 65"/>
                <a:gd name="T1" fmla="*/ 116 h 116"/>
                <a:gd name="T2" fmla="*/ 1 w 65"/>
                <a:gd name="T3" fmla="*/ 110 h 116"/>
                <a:gd name="T4" fmla="*/ 2 w 65"/>
                <a:gd name="T5" fmla="*/ 95 h 116"/>
                <a:gd name="T6" fmla="*/ 6 w 65"/>
                <a:gd name="T7" fmla="*/ 72 h 116"/>
                <a:gd name="T8" fmla="*/ 14 w 65"/>
                <a:gd name="T9" fmla="*/ 45 h 116"/>
                <a:gd name="T10" fmla="*/ 28 w 65"/>
                <a:gd name="T11" fmla="*/ 20 h 116"/>
                <a:gd name="T12" fmla="*/ 45 w 65"/>
                <a:gd name="T13" fmla="*/ 6 h 116"/>
                <a:gd name="T14" fmla="*/ 60 w 65"/>
                <a:gd name="T15" fmla="*/ 1 h 116"/>
                <a:gd name="T16" fmla="*/ 65 w 65"/>
                <a:gd name="T17" fmla="*/ 1 h 116"/>
                <a:gd name="T18" fmla="*/ 60 w 65"/>
                <a:gd name="T19" fmla="*/ 1 h 116"/>
                <a:gd name="T20" fmla="*/ 44 w 65"/>
                <a:gd name="T21" fmla="*/ 4 h 116"/>
                <a:gd name="T22" fmla="*/ 26 w 65"/>
                <a:gd name="T23" fmla="*/ 19 h 116"/>
                <a:gd name="T24" fmla="*/ 12 w 65"/>
                <a:gd name="T25" fmla="*/ 44 h 116"/>
                <a:gd name="T26" fmla="*/ 4 w 65"/>
                <a:gd name="T27" fmla="*/ 71 h 116"/>
                <a:gd name="T28" fmla="*/ 1 w 65"/>
                <a:gd name="T29" fmla="*/ 94 h 116"/>
                <a:gd name="T30" fmla="*/ 0 w 65"/>
                <a:gd name="T31" fmla="*/ 110 h 116"/>
                <a:gd name="T32" fmla="*/ 0 w 65"/>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16">
                  <a:moveTo>
                    <a:pt x="0" y="116"/>
                  </a:moveTo>
                  <a:cubicBezTo>
                    <a:pt x="0" y="116"/>
                    <a:pt x="0" y="114"/>
                    <a:pt x="1" y="110"/>
                  </a:cubicBezTo>
                  <a:cubicBezTo>
                    <a:pt x="1" y="106"/>
                    <a:pt x="2" y="101"/>
                    <a:pt x="2" y="95"/>
                  </a:cubicBezTo>
                  <a:cubicBezTo>
                    <a:pt x="3" y="88"/>
                    <a:pt x="4" y="80"/>
                    <a:pt x="6" y="72"/>
                  </a:cubicBezTo>
                  <a:cubicBezTo>
                    <a:pt x="7" y="63"/>
                    <a:pt x="10" y="54"/>
                    <a:pt x="14" y="45"/>
                  </a:cubicBezTo>
                  <a:cubicBezTo>
                    <a:pt x="18" y="36"/>
                    <a:pt x="22" y="27"/>
                    <a:pt x="28" y="20"/>
                  </a:cubicBezTo>
                  <a:cubicBezTo>
                    <a:pt x="33" y="14"/>
                    <a:pt x="39" y="9"/>
                    <a:pt x="45" y="6"/>
                  </a:cubicBezTo>
                  <a:cubicBezTo>
                    <a:pt x="51" y="3"/>
                    <a:pt x="56" y="2"/>
                    <a:pt x="60" y="1"/>
                  </a:cubicBezTo>
                  <a:cubicBezTo>
                    <a:pt x="63" y="1"/>
                    <a:pt x="65" y="1"/>
                    <a:pt x="65" y="1"/>
                  </a:cubicBezTo>
                  <a:cubicBezTo>
                    <a:pt x="65" y="0"/>
                    <a:pt x="63" y="0"/>
                    <a:pt x="60" y="1"/>
                  </a:cubicBezTo>
                  <a:cubicBezTo>
                    <a:pt x="56" y="1"/>
                    <a:pt x="51" y="2"/>
                    <a:pt x="44" y="4"/>
                  </a:cubicBezTo>
                  <a:cubicBezTo>
                    <a:pt x="38" y="7"/>
                    <a:pt x="32" y="12"/>
                    <a:pt x="26" y="19"/>
                  </a:cubicBezTo>
                  <a:cubicBezTo>
                    <a:pt x="20" y="26"/>
                    <a:pt x="16" y="35"/>
                    <a:pt x="12" y="44"/>
                  </a:cubicBezTo>
                  <a:cubicBezTo>
                    <a:pt x="8" y="53"/>
                    <a:pt x="5" y="63"/>
                    <a:pt x="4" y="71"/>
                  </a:cubicBezTo>
                  <a:cubicBezTo>
                    <a:pt x="2" y="80"/>
                    <a:pt x="1" y="88"/>
                    <a:pt x="1" y="94"/>
                  </a:cubicBezTo>
                  <a:cubicBezTo>
                    <a:pt x="0" y="101"/>
                    <a:pt x="0" y="106"/>
                    <a:pt x="0" y="110"/>
                  </a:cubicBezTo>
                  <a:cubicBezTo>
                    <a:pt x="0" y="114"/>
                    <a:pt x="0" y="116"/>
                    <a:pt x="0" y="11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9">
              <a:extLst>
                <a:ext uri="{FF2B5EF4-FFF2-40B4-BE49-F238E27FC236}">
                  <a16:creationId xmlns:a16="http://schemas.microsoft.com/office/drawing/2014/main" id="{63694C01-AB7A-46D2-AD45-9D13BBF2069C}"/>
                </a:ext>
              </a:extLst>
            </p:cNvPr>
            <p:cNvSpPr>
              <a:spLocks/>
            </p:cNvSpPr>
            <p:nvPr/>
          </p:nvSpPr>
          <p:spPr bwMode="auto">
            <a:xfrm>
              <a:off x="3390" y="2201"/>
              <a:ext cx="71" cy="610"/>
            </a:xfrm>
            <a:custGeom>
              <a:avLst/>
              <a:gdLst>
                <a:gd name="T0" fmla="*/ 1 w 30"/>
                <a:gd name="T1" fmla="*/ 257 h 257"/>
                <a:gd name="T2" fmla="*/ 1 w 30"/>
                <a:gd name="T3" fmla="*/ 254 h 257"/>
                <a:gd name="T4" fmla="*/ 1 w 30"/>
                <a:gd name="T5" fmla="*/ 247 h 257"/>
                <a:gd name="T6" fmla="*/ 1 w 30"/>
                <a:gd name="T7" fmla="*/ 219 h 257"/>
                <a:gd name="T8" fmla="*/ 8 w 30"/>
                <a:gd name="T9" fmla="*/ 135 h 257"/>
                <a:gd name="T10" fmla="*/ 22 w 30"/>
                <a:gd name="T11" fmla="*/ 37 h 257"/>
                <a:gd name="T12" fmla="*/ 25 w 30"/>
                <a:gd name="T13" fmla="*/ 21 h 257"/>
                <a:gd name="T14" fmla="*/ 28 w 30"/>
                <a:gd name="T15" fmla="*/ 10 h 257"/>
                <a:gd name="T16" fmla="*/ 30 w 30"/>
                <a:gd name="T17" fmla="*/ 2 h 257"/>
                <a:gd name="T18" fmla="*/ 30 w 30"/>
                <a:gd name="T19" fmla="*/ 0 h 257"/>
                <a:gd name="T20" fmla="*/ 29 w 30"/>
                <a:gd name="T21" fmla="*/ 2 h 257"/>
                <a:gd name="T22" fmla="*/ 27 w 30"/>
                <a:gd name="T23" fmla="*/ 9 h 257"/>
                <a:gd name="T24" fmla="*/ 24 w 30"/>
                <a:gd name="T25" fmla="*/ 21 h 257"/>
                <a:gd name="T26" fmla="*/ 20 w 30"/>
                <a:gd name="T27" fmla="*/ 36 h 257"/>
                <a:gd name="T28" fmla="*/ 6 w 30"/>
                <a:gd name="T29" fmla="*/ 127 h 257"/>
                <a:gd name="T30" fmla="*/ 0 w 30"/>
                <a:gd name="T31" fmla="*/ 219 h 257"/>
                <a:gd name="T32" fmla="*/ 0 w 30"/>
                <a:gd name="T33" fmla="*/ 247 h 257"/>
                <a:gd name="T34" fmla="*/ 1 w 30"/>
                <a:gd name="T35" fmla="*/ 254 h 257"/>
                <a:gd name="T36" fmla="*/ 1 w 30"/>
                <a:gd name="T3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257">
                  <a:moveTo>
                    <a:pt x="1" y="257"/>
                  </a:moveTo>
                  <a:cubicBezTo>
                    <a:pt x="1" y="257"/>
                    <a:pt x="1" y="256"/>
                    <a:pt x="1" y="254"/>
                  </a:cubicBezTo>
                  <a:cubicBezTo>
                    <a:pt x="1" y="252"/>
                    <a:pt x="1" y="250"/>
                    <a:pt x="1" y="247"/>
                  </a:cubicBezTo>
                  <a:cubicBezTo>
                    <a:pt x="1" y="240"/>
                    <a:pt x="1" y="231"/>
                    <a:pt x="1" y="219"/>
                  </a:cubicBezTo>
                  <a:cubicBezTo>
                    <a:pt x="2" y="195"/>
                    <a:pt x="4" y="170"/>
                    <a:pt x="8" y="135"/>
                  </a:cubicBezTo>
                  <a:cubicBezTo>
                    <a:pt x="12" y="101"/>
                    <a:pt x="17" y="62"/>
                    <a:pt x="22" y="37"/>
                  </a:cubicBezTo>
                  <a:cubicBezTo>
                    <a:pt x="23" y="31"/>
                    <a:pt x="24" y="26"/>
                    <a:pt x="25" y="21"/>
                  </a:cubicBezTo>
                  <a:cubicBezTo>
                    <a:pt x="26" y="17"/>
                    <a:pt x="27" y="13"/>
                    <a:pt x="28" y="10"/>
                  </a:cubicBezTo>
                  <a:cubicBezTo>
                    <a:pt x="29" y="7"/>
                    <a:pt x="29" y="4"/>
                    <a:pt x="30" y="2"/>
                  </a:cubicBezTo>
                  <a:cubicBezTo>
                    <a:pt x="30" y="1"/>
                    <a:pt x="30" y="0"/>
                    <a:pt x="30" y="0"/>
                  </a:cubicBezTo>
                  <a:cubicBezTo>
                    <a:pt x="30" y="0"/>
                    <a:pt x="30" y="1"/>
                    <a:pt x="29" y="2"/>
                  </a:cubicBezTo>
                  <a:cubicBezTo>
                    <a:pt x="29" y="4"/>
                    <a:pt x="28" y="6"/>
                    <a:pt x="27" y="9"/>
                  </a:cubicBezTo>
                  <a:cubicBezTo>
                    <a:pt x="26" y="13"/>
                    <a:pt x="25" y="16"/>
                    <a:pt x="24" y="21"/>
                  </a:cubicBezTo>
                  <a:cubicBezTo>
                    <a:pt x="23" y="26"/>
                    <a:pt x="21" y="31"/>
                    <a:pt x="20" y="36"/>
                  </a:cubicBezTo>
                  <a:cubicBezTo>
                    <a:pt x="15" y="59"/>
                    <a:pt x="10" y="91"/>
                    <a:pt x="6" y="127"/>
                  </a:cubicBezTo>
                  <a:cubicBezTo>
                    <a:pt x="2" y="163"/>
                    <a:pt x="0" y="195"/>
                    <a:pt x="0" y="219"/>
                  </a:cubicBezTo>
                  <a:cubicBezTo>
                    <a:pt x="0" y="231"/>
                    <a:pt x="0" y="240"/>
                    <a:pt x="0" y="247"/>
                  </a:cubicBezTo>
                  <a:cubicBezTo>
                    <a:pt x="0" y="250"/>
                    <a:pt x="0" y="252"/>
                    <a:pt x="1" y="254"/>
                  </a:cubicBezTo>
                  <a:cubicBezTo>
                    <a:pt x="1" y="256"/>
                    <a:pt x="1" y="257"/>
                    <a:pt x="1" y="25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0">
              <a:extLst>
                <a:ext uri="{FF2B5EF4-FFF2-40B4-BE49-F238E27FC236}">
                  <a16:creationId xmlns:a16="http://schemas.microsoft.com/office/drawing/2014/main" id="{0292FF34-CC71-48E4-94FC-FD5C6CFD5D78}"/>
                </a:ext>
              </a:extLst>
            </p:cNvPr>
            <p:cNvSpPr>
              <a:spLocks/>
            </p:cNvSpPr>
            <p:nvPr/>
          </p:nvSpPr>
          <p:spPr bwMode="auto">
            <a:xfrm>
              <a:off x="3193" y="2246"/>
              <a:ext cx="200" cy="416"/>
            </a:xfrm>
            <a:custGeom>
              <a:avLst/>
              <a:gdLst>
                <a:gd name="T0" fmla="*/ 84 w 84"/>
                <a:gd name="T1" fmla="*/ 175 h 175"/>
                <a:gd name="T2" fmla="*/ 84 w 84"/>
                <a:gd name="T3" fmla="*/ 167 h 175"/>
                <a:gd name="T4" fmla="*/ 82 w 84"/>
                <a:gd name="T5" fmla="*/ 146 h 175"/>
                <a:gd name="T6" fmla="*/ 75 w 84"/>
                <a:gd name="T7" fmla="*/ 115 h 175"/>
                <a:gd name="T8" fmla="*/ 62 w 84"/>
                <a:gd name="T9" fmla="*/ 78 h 175"/>
                <a:gd name="T10" fmla="*/ 23 w 84"/>
                <a:gd name="T11" fmla="*/ 18 h 175"/>
                <a:gd name="T12" fmla="*/ 14 w 84"/>
                <a:gd name="T13" fmla="*/ 10 h 175"/>
                <a:gd name="T14" fmla="*/ 10 w 84"/>
                <a:gd name="T15" fmla="*/ 7 h 175"/>
                <a:gd name="T16" fmla="*/ 7 w 84"/>
                <a:gd name="T17" fmla="*/ 4 h 175"/>
                <a:gd name="T18" fmla="*/ 0 w 84"/>
                <a:gd name="T19" fmla="*/ 0 h 175"/>
                <a:gd name="T20" fmla="*/ 22 w 84"/>
                <a:gd name="T21" fmla="*/ 19 h 175"/>
                <a:gd name="T22" fmla="*/ 59 w 84"/>
                <a:gd name="T23" fmla="*/ 79 h 175"/>
                <a:gd name="T24" fmla="*/ 73 w 84"/>
                <a:gd name="T25" fmla="*/ 115 h 175"/>
                <a:gd name="T26" fmla="*/ 80 w 84"/>
                <a:gd name="T27" fmla="*/ 146 h 175"/>
                <a:gd name="T28" fmla="*/ 83 w 84"/>
                <a:gd name="T29" fmla="*/ 167 h 175"/>
                <a:gd name="T30" fmla="*/ 84 w 84"/>
                <a:gd name="T31"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75">
                  <a:moveTo>
                    <a:pt x="84" y="175"/>
                  </a:moveTo>
                  <a:cubicBezTo>
                    <a:pt x="84" y="175"/>
                    <a:pt x="84" y="172"/>
                    <a:pt x="84" y="167"/>
                  </a:cubicBezTo>
                  <a:cubicBezTo>
                    <a:pt x="84" y="162"/>
                    <a:pt x="83" y="155"/>
                    <a:pt x="82" y="146"/>
                  </a:cubicBezTo>
                  <a:cubicBezTo>
                    <a:pt x="80" y="137"/>
                    <a:pt x="78" y="126"/>
                    <a:pt x="75" y="115"/>
                  </a:cubicBezTo>
                  <a:cubicBezTo>
                    <a:pt x="73" y="109"/>
                    <a:pt x="70" y="97"/>
                    <a:pt x="62" y="78"/>
                  </a:cubicBezTo>
                  <a:cubicBezTo>
                    <a:pt x="51" y="52"/>
                    <a:pt x="36" y="31"/>
                    <a:pt x="23" y="18"/>
                  </a:cubicBezTo>
                  <a:cubicBezTo>
                    <a:pt x="20" y="15"/>
                    <a:pt x="17" y="12"/>
                    <a:pt x="14" y="10"/>
                  </a:cubicBezTo>
                  <a:cubicBezTo>
                    <a:pt x="13" y="9"/>
                    <a:pt x="12" y="7"/>
                    <a:pt x="10" y="7"/>
                  </a:cubicBezTo>
                  <a:cubicBezTo>
                    <a:pt x="9" y="6"/>
                    <a:pt x="8" y="5"/>
                    <a:pt x="7" y="4"/>
                  </a:cubicBezTo>
                  <a:cubicBezTo>
                    <a:pt x="3" y="1"/>
                    <a:pt x="0" y="0"/>
                    <a:pt x="0" y="0"/>
                  </a:cubicBezTo>
                  <a:cubicBezTo>
                    <a:pt x="0" y="0"/>
                    <a:pt x="10" y="6"/>
                    <a:pt x="22" y="19"/>
                  </a:cubicBezTo>
                  <a:cubicBezTo>
                    <a:pt x="34" y="32"/>
                    <a:pt x="49" y="53"/>
                    <a:pt x="59" y="79"/>
                  </a:cubicBezTo>
                  <a:cubicBezTo>
                    <a:pt x="65" y="93"/>
                    <a:pt x="70" y="105"/>
                    <a:pt x="73" y="115"/>
                  </a:cubicBezTo>
                  <a:cubicBezTo>
                    <a:pt x="76" y="127"/>
                    <a:pt x="78" y="137"/>
                    <a:pt x="80" y="146"/>
                  </a:cubicBezTo>
                  <a:cubicBezTo>
                    <a:pt x="82" y="155"/>
                    <a:pt x="83" y="162"/>
                    <a:pt x="83" y="167"/>
                  </a:cubicBezTo>
                  <a:cubicBezTo>
                    <a:pt x="84" y="172"/>
                    <a:pt x="84" y="175"/>
                    <a:pt x="84" y="17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F48B16B3-8AFD-4933-8C6B-AFBDDBBE6E08}"/>
                </a:ext>
              </a:extLst>
            </p:cNvPr>
            <p:cNvSpPr>
              <a:spLocks/>
            </p:cNvSpPr>
            <p:nvPr/>
          </p:nvSpPr>
          <p:spPr bwMode="auto">
            <a:xfrm>
              <a:off x="3250" y="2925"/>
              <a:ext cx="292" cy="204"/>
            </a:xfrm>
            <a:custGeom>
              <a:avLst/>
              <a:gdLst>
                <a:gd name="T0" fmla="*/ 0 w 292"/>
                <a:gd name="T1" fmla="*/ 0 h 204"/>
                <a:gd name="T2" fmla="*/ 14 w 292"/>
                <a:gd name="T3" fmla="*/ 204 h 204"/>
                <a:gd name="T4" fmla="*/ 275 w 292"/>
                <a:gd name="T5" fmla="*/ 204 h 204"/>
                <a:gd name="T6" fmla="*/ 292 w 292"/>
                <a:gd name="T7" fmla="*/ 0 h 204"/>
                <a:gd name="T8" fmla="*/ 0 w 292"/>
                <a:gd name="T9" fmla="*/ 0 h 204"/>
              </a:gdLst>
              <a:ahLst/>
              <a:cxnLst>
                <a:cxn ang="0">
                  <a:pos x="T0" y="T1"/>
                </a:cxn>
                <a:cxn ang="0">
                  <a:pos x="T2" y="T3"/>
                </a:cxn>
                <a:cxn ang="0">
                  <a:pos x="T4" y="T5"/>
                </a:cxn>
                <a:cxn ang="0">
                  <a:pos x="T6" y="T7"/>
                </a:cxn>
                <a:cxn ang="0">
                  <a:pos x="T8" y="T9"/>
                </a:cxn>
              </a:cxnLst>
              <a:rect l="0" t="0" r="r" b="b"/>
              <a:pathLst>
                <a:path w="292" h="204">
                  <a:moveTo>
                    <a:pt x="0" y="0"/>
                  </a:moveTo>
                  <a:lnTo>
                    <a:pt x="14" y="204"/>
                  </a:lnTo>
                  <a:lnTo>
                    <a:pt x="275" y="204"/>
                  </a:lnTo>
                  <a:lnTo>
                    <a:pt x="292" y="0"/>
                  </a:lnTo>
                  <a:lnTo>
                    <a:pt x="0" y="0"/>
                  </a:lnTo>
                  <a:close/>
                </a:path>
              </a:pathLst>
            </a:custGeom>
            <a:solidFill>
              <a:srgbClr val="FE91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52">
              <a:extLst>
                <a:ext uri="{FF2B5EF4-FFF2-40B4-BE49-F238E27FC236}">
                  <a16:creationId xmlns:a16="http://schemas.microsoft.com/office/drawing/2014/main" id="{D1ECD2ED-ED28-4584-B1E8-3A4FC1539E11}"/>
                </a:ext>
              </a:extLst>
            </p:cNvPr>
            <p:cNvSpPr>
              <a:spLocks noChangeArrowheads="1"/>
            </p:cNvSpPr>
            <p:nvPr/>
          </p:nvSpPr>
          <p:spPr bwMode="auto">
            <a:xfrm>
              <a:off x="3224" y="2844"/>
              <a:ext cx="349" cy="81"/>
            </a:xfrm>
            <a:prstGeom prst="rect">
              <a:avLst/>
            </a:prstGeom>
            <a:solidFill>
              <a:srgbClr val="FE91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3">
              <a:extLst>
                <a:ext uri="{FF2B5EF4-FFF2-40B4-BE49-F238E27FC236}">
                  <a16:creationId xmlns:a16="http://schemas.microsoft.com/office/drawing/2014/main" id="{C1DD95AE-1419-4413-9B34-A4A3494E903D}"/>
                </a:ext>
              </a:extLst>
            </p:cNvPr>
            <p:cNvSpPr>
              <a:spLocks/>
            </p:cNvSpPr>
            <p:nvPr/>
          </p:nvSpPr>
          <p:spPr bwMode="auto">
            <a:xfrm>
              <a:off x="3224" y="3120"/>
              <a:ext cx="342" cy="24"/>
            </a:xfrm>
            <a:custGeom>
              <a:avLst/>
              <a:gdLst>
                <a:gd name="T0" fmla="*/ 0 w 342"/>
                <a:gd name="T1" fmla="*/ 0 h 24"/>
                <a:gd name="T2" fmla="*/ 0 w 342"/>
                <a:gd name="T3" fmla="*/ 24 h 24"/>
                <a:gd name="T4" fmla="*/ 17 w 342"/>
                <a:gd name="T5" fmla="*/ 24 h 24"/>
                <a:gd name="T6" fmla="*/ 342 w 342"/>
                <a:gd name="T7" fmla="*/ 24 h 24"/>
                <a:gd name="T8" fmla="*/ 342 w 342"/>
                <a:gd name="T9" fmla="*/ 0 h 24"/>
                <a:gd name="T10" fmla="*/ 0 w 342"/>
                <a:gd name="T11" fmla="*/ 0 h 24"/>
              </a:gdLst>
              <a:ahLst/>
              <a:cxnLst>
                <a:cxn ang="0">
                  <a:pos x="T0" y="T1"/>
                </a:cxn>
                <a:cxn ang="0">
                  <a:pos x="T2" y="T3"/>
                </a:cxn>
                <a:cxn ang="0">
                  <a:pos x="T4" y="T5"/>
                </a:cxn>
                <a:cxn ang="0">
                  <a:pos x="T6" y="T7"/>
                </a:cxn>
                <a:cxn ang="0">
                  <a:pos x="T8" y="T9"/>
                </a:cxn>
                <a:cxn ang="0">
                  <a:pos x="T10" y="T11"/>
                </a:cxn>
              </a:cxnLst>
              <a:rect l="0" t="0" r="r" b="b"/>
              <a:pathLst>
                <a:path w="342" h="24">
                  <a:moveTo>
                    <a:pt x="0" y="0"/>
                  </a:moveTo>
                  <a:lnTo>
                    <a:pt x="0" y="24"/>
                  </a:lnTo>
                  <a:lnTo>
                    <a:pt x="17" y="24"/>
                  </a:lnTo>
                  <a:lnTo>
                    <a:pt x="342" y="24"/>
                  </a:lnTo>
                  <a:lnTo>
                    <a:pt x="342" y="0"/>
                  </a:lnTo>
                  <a:lnTo>
                    <a:pt x="0" y="0"/>
                  </a:lnTo>
                  <a:close/>
                </a:path>
              </a:pathLst>
            </a:custGeom>
            <a:solidFill>
              <a:srgbClr val="F9E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8FDDFE8B-6756-4CF7-ADAA-38FBF6775BEB}"/>
                </a:ext>
              </a:extLst>
            </p:cNvPr>
            <p:cNvSpPr>
              <a:spLocks/>
            </p:cNvSpPr>
            <p:nvPr/>
          </p:nvSpPr>
          <p:spPr bwMode="auto">
            <a:xfrm>
              <a:off x="3241" y="3144"/>
              <a:ext cx="313" cy="38"/>
            </a:xfrm>
            <a:custGeom>
              <a:avLst/>
              <a:gdLst>
                <a:gd name="T0" fmla="*/ 16 w 313"/>
                <a:gd name="T1" fmla="*/ 38 h 38"/>
                <a:gd name="T2" fmla="*/ 0 w 313"/>
                <a:gd name="T3" fmla="*/ 0 h 38"/>
                <a:gd name="T4" fmla="*/ 313 w 313"/>
                <a:gd name="T5" fmla="*/ 0 h 38"/>
                <a:gd name="T6" fmla="*/ 294 w 313"/>
                <a:gd name="T7" fmla="*/ 38 h 38"/>
                <a:gd name="T8" fmla="*/ 16 w 313"/>
                <a:gd name="T9" fmla="*/ 38 h 38"/>
              </a:gdLst>
              <a:ahLst/>
              <a:cxnLst>
                <a:cxn ang="0">
                  <a:pos x="T0" y="T1"/>
                </a:cxn>
                <a:cxn ang="0">
                  <a:pos x="T2" y="T3"/>
                </a:cxn>
                <a:cxn ang="0">
                  <a:pos x="T4" y="T5"/>
                </a:cxn>
                <a:cxn ang="0">
                  <a:pos x="T6" y="T7"/>
                </a:cxn>
                <a:cxn ang="0">
                  <a:pos x="T8" y="T9"/>
                </a:cxn>
              </a:cxnLst>
              <a:rect l="0" t="0" r="r" b="b"/>
              <a:pathLst>
                <a:path w="313" h="38">
                  <a:moveTo>
                    <a:pt x="16" y="38"/>
                  </a:moveTo>
                  <a:lnTo>
                    <a:pt x="0" y="0"/>
                  </a:lnTo>
                  <a:lnTo>
                    <a:pt x="313" y="0"/>
                  </a:lnTo>
                  <a:lnTo>
                    <a:pt x="294" y="38"/>
                  </a:lnTo>
                  <a:lnTo>
                    <a:pt x="16" y="38"/>
                  </a:lnTo>
                  <a:close/>
                </a:path>
              </a:pathLst>
            </a:custGeom>
            <a:solidFill>
              <a:srgbClr val="F9E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5">
              <a:extLst>
                <a:ext uri="{FF2B5EF4-FFF2-40B4-BE49-F238E27FC236}">
                  <a16:creationId xmlns:a16="http://schemas.microsoft.com/office/drawing/2014/main" id="{D3A8A71A-4749-478B-AF1B-6FFE7136503E}"/>
                </a:ext>
              </a:extLst>
            </p:cNvPr>
            <p:cNvSpPr>
              <a:spLocks/>
            </p:cNvSpPr>
            <p:nvPr/>
          </p:nvSpPr>
          <p:spPr bwMode="auto">
            <a:xfrm>
              <a:off x="3252" y="2963"/>
              <a:ext cx="285" cy="57"/>
            </a:xfrm>
            <a:custGeom>
              <a:avLst/>
              <a:gdLst>
                <a:gd name="T0" fmla="*/ 120 w 120"/>
                <a:gd name="T1" fmla="*/ 12 h 24"/>
                <a:gd name="T2" fmla="*/ 119 w 120"/>
                <a:gd name="T3" fmla="*/ 13 h 24"/>
                <a:gd name="T4" fmla="*/ 117 w 120"/>
                <a:gd name="T5" fmla="*/ 15 h 24"/>
                <a:gd name="T6" fmla="*/ 111 w 120"/>
                <a:gd name="T7" fmla="*/ 23 h 24"/>
                <a:gd name="T8" fmla="*/ 111 w 120"/>
                <a:gd name="T9" fmla="*/ 23 h 24"/>
                <a:gd name="T10" fmla="*/ 110 w 120"/>
                <a:gd name="T11" fmla="*/ 23 h 24"/>
                <a:gd name="T12" fmla="*/ 95 w 120"/>
                <a:gd name="T13" fmla="*/ 1 h 24"/>
                <a:gd name="T14" fmla="*/ 95 w 120"/>
                <a:gd name="T15" fmla="*/ 1 h 24"/>
                <a:gd name="T16" fmla="*/ 80 w 120"/>
                <a:gd name="T17" fmla="*/ 23 h 24"/>
                <a:gd name="T18" fmla="*/ 79 w 120"/>
                <a:gd name="T19" fmla="*/ 24 h 24"/>
                <a:gd name="T20" fmla="*/ 79 w 120"/>
                <a:gd name="T21" fmla="*/ 23 h 24"/>
                <a:gd name="T22" fmla="*/ 60 w 120"/>
                <a:gd name="T23" fmla="*/ 1 h 24"/>
                <a:gd name="T24" fmla="*/ 61 w 120"/>
                <a:gd name="T25" fmla="*/ 1 h 24"/>
                <a:gd name="T26" fmla="*/ 60 w 120"/>
                <a:gd name="T27" fmla="*/ 3 h 24"/>
                <a:gd name="T28" fmla="*/ 44 w 120"/>
                <a:gd name="T29" fmla="*/ 23 h 24"/>
                <a:gd name="T30" fmla="*/ 43 w 120"/>
                <a:gd name="T31" fmla="*/ 24 h 24"/>
                <a:gd name="T32" fmla="*/ 43 w 120"/>
                <a:gd name="T33" fmla="*/ 23 h 24"/>
                <a:gd name="T34" fmla="*/ 27 w 120"/>
                <a:gd name="T35" fmla="*/ 1 h 24"/>
                <a:gd name="T36" fmla="*/ 28 w 120"/>
                <a:gd name="T37" fmla="*/ 1 h 24"/>
                <a:gd name="T38" fmla="*/ 9 w 120"/>
                <a:gd name="T39" fmla="*/ 23 h 24"/>
                <a:gd name="T40" fmla="*/ 9 w 120"/>
                <a:gd name="T41" fmla="*/ 23 h 24"/>
                <a:gd name="T42" fmla="*/ 8 w 120"/>
                <a:gd name="T43" fmla="*/ 23 h 24"/>
                <a:gd name="T44" fmla="*/ 2 w 120"/>
                <a:gd name="T45" fmla="*/ 13 h 24"/>
                <a:gd name="T46" fmla="*/ 1 w 120"/>
                <a:gd name="T47" fmla="*/ 10 h 24"/>
                <a:gd name="T48" fmla="*/ 0 w 120"/>
                <a:gd name="T49" fmla="*/ 9 h 24"/>
                <a:gd name="T50" fmla="*/ 1 w 120"/>
                <a:gd name="T51" fmla="*/ 10 h 24"/>
                <a:gd name="T52" fmla="*/ 3 w 120"/>
                <a:gd name="T53" fmla="*/ 13 h 24"/>
                <a:gd name="T54" fmla="*/ 9 w 120"/>
                <a:gd name="T55" fmla="*/ 23 h 24"/>
                <a:gd name="T56" fmla="*/ 8 w 120"/>
                <a:gd name="T57" fmla="*/ 23 h 24"/>
                <a:gd name="T58" fmla="*/ 27 w 120"/>
                <a:gd name="T59" fmla="*/ 0 h 24"/>
                <a:gd name="T60" fmla="*/ 28 w 120"/>
                <a:gd name="T61" fmla="*/ 0 h 24"/>
                <a:gd name="T62" fmla="*/ 28 w 120"/>
                <a:gd name="T63" fmla="*/ 1 h 24"/>
                <a:gd name="T64" fmla="*/ 44 w 120"/>
                <a:gd name="T65" fmla="*/ 22 h 24"/>
                <a:gd name="T66" fmla="*/ 43 w 120"/>
                <a:gd name="T67" fmla="*/ 22 h 24"/>
                <a:gd name="T68" fmla="*/ 59 w 120"/>
                <a:gd name="T69" fmla="*/ 2 h 24"/>
                <a:gd name="T70" fmla="*/ 60 w 120"/>
                <a:gd name="T71" fmla="*/ 0 h 24"/>
                <a:gd name="T72" fmla="*/ 61 w 120"/>
                <a:gd name="T73" fmla="*/ 0 h 24"/>
                <a:gd name="T74" fmla="*/ 61 w 120"/>
                <a:gd name="T75" fmla="*/ 0 h 24"/>
                <a:gd name="T76" fmla="*/ 80 w 120"/>
                <a:gd name="T77" fmla="*/ 22 h 24"/>
                <a:gd name="T78" fmla="*/ 79 w 120"/>
                <a:gd name="T79" fmla="*/ 22 h 24"/>
                <a:gd name="T80" fmla="*/ 95 w 120"/>
                <a:gd name="T81" fmla="*/ 1 h 24"/>
                <a:gd name="T82" fmla="*/ 95 w 120"/>
                <a:gd name="T83" fmla="*/ 0 h 24"/>
                <a:gd name="T84" fmla="*/ 95 w 120"/>
                <a:gd name="T85" fmla="*/ 1 h 24"/>
                <a:gd name="T86" fmla="*/ 111 w 120"/>
                <a:gd name="T87" fmla="*/ 23 h 24"/>
                <a:gd name="T88" fmla="*/ 110 w 120"/>
                <a:gd name="T89" fmla="*/ 23 h 24"/>
                <a:gd name="T90" fmla="*/ 117 w 120"/>
                <a:gd name="T91" fmla="*/ 15 h 24"/>
                <a:gd name="T92" fmla="*/ 119 w 120"/>
                <a:gd name="T93" fmla="*/ 13 h 24"/>
                <a:gd name="T94" fmla="*/ 120 w 120"/>
                <a:gd name="T95"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24">
                  <a:moveTo>
                    <a:pt x="120" y="12"/>
                  </a:moveTo>
                  <a:cubicBezTo>
                    <a:pt x="120" y="12"/>
                    <a:pt x="119" y="12"/>
                    <a:pt x="119" y="13"/>
                  </a:cubicBezTo>
                  <a:cubicBezTo>
                    <a:pt x="119" y="13"/>
                    <a:pt x="118" y="14"/>
                    <a:pt x="117" y="15"/>
                  </a:cubicBezTo>
                  <a:cubicBezTo>
                    <a:pt x="116" y="17"/>
                    <a:pt x="114" y="20"/>
                    <a:pt x="111" y="23"/>
                  </a:cubicBezTo>
                  <a:cubicBezTo>
                    <a:pt x="111" y="23"/>
                    <a:pt x="111" y="23"/>
                    <a:pt x="111" y="23"/>
                  </a:cubicBezTo>
                  <a:cubicBezTo>
                    <a:pt x="110" y="23"/>
                    <a:pt x="110" y="23"/>
                    <a:pt x="110" y="23"/>
                  </a:cubicBezTo>
                  <a:cubicBezTo>
                    <a:pt x="106" y="17"/>
                    <a:pt x="101" y="10"/>
                    <a:pt x="95" y="1"/>
                  </a:cubicBezTo>
                  <a:cubicBezTo>
                    <a:pt x="95" y="1"/>
                    <a:pt x="95" y="1"/>
                    <a:pt x="95" y="1"/>
                  </a:cubicBezTo>
                  <a:cubicBezTo>
                    <a:pt x="91" y="8"/>
                    <a:pt x="86" y="15"/>
                    <a:pt x="80" y="23"/>
                  </a:cubicBezTo>
                  <a:cubicBezTo>
                    <a:pt x="79" y="24"/>
                    <a:pt x="79" y="24"/>
                    <a:pt x="79" y="24"/>
                  </a:cubicBezTo>
                  <a:cubicBezTo>
                    <a:pt x="79" y="23"/>
                    <a:pt x="79" y="23"/>
                    <a:pt x="79" y="23"/>
                  </a:cubicBezTo>
                  <a:cubicBezTo>
                    <a:pt x="73" y="16"/>
                    <a:pt x="67" y="9"/>
                    <a:pt x="60" y="1"/>
                  </a:cubicBezTo>
                  <a:cubicBezTo>
                    <a:pt x="61" y="1"/>
                    <a:pt x="61" y="1"/>
                    <a:pt x="61" y="1"/>
                  </a:cubicBezTo>
                  <a:cubicBezTo>
                    <a:pt x="61" y="2"/>
                    <a:pt x="61" y="2"/>
                    <a:pt x="60" y="3"/>
                  </a:cubicBezTo>
                  <a:cubicBezTo>
                    <a:pt x="55" y="10"/>
                    <a:pt x="49" y="17"/>
                    <a:pt x="44" y="23"/>
                  </a:cubicBezTo>
                  <a:cubicBezTo>
                    <a:pt x="43" y="24"/>
                    <a:pt x="43" y="24"/>
                    <a:pt x="43" y="24"/>
                  </a:cubicBezTo>
                  <a:cubicBezTo>
                    <a:pt x="43" y="23"/>
                    <a:pt x="43" y="23"/>
                    <a:pt x="43" y="23"/>
                  </a:cubicBezTo>
                  <a:cubicBezTo>
                    <a:pt x="37" y="15"/>
                    <a:pt x="32" y="8"/>
                    <a:pt x="27" y="1"/>
                  </a:cubicBezTo>
                  <a:cubicBezTo>
                    <a:pt x="28" y="1"/>
                    <a:pt x="28" y="1"/>
                    <a:pt x="28" y="1"/>
                  </a:cubicBezTo>
                  <a:cubicBezTo>
                    <a:pt x="21" y="10"/>
                    <a:pt x="14" y="17"/>
                    <a:pt x="9" y="23"/>
                  </a:cubicBezTo>
                  <a:cubicBezTo>
                    <a:pt x="9" y="23"/>
                    <a:pt x="9" y="23"/>
                    <a:pt x="9" y="23"/>
                  </a:cubicBezTo>
                  <a:cubicBezTo>
                    <a:pt x="8" y="23"/>
                    <a:pt x="8" y="23"/>
                    <a:pt x="8" y="23"/>
                  </a:cubicBezTo>
                  <a:cubicBezTo>
                    <a:pt x="6" y="19"/>
                    <a:pt x="4" y="15"/>
                    <a:pt x="2" y="13"/>
                  </a:cubicBezTo>
                  <a:cubicBezTo>
                    <a:pt x="2" y="12"/>
                    <a:pt x="1" y="11"/>
                    <a:pt x="1" y="10"/>
                  </a:cubicBezTo>
                  <a:cubicBezTo>
                    <a:pt x="1" y="10"/>
                    <a:pt x="0" y="9"/>
                    <a:pt x="0" y="9"/>
                  </a:cubicBezTo>
                  <a:cubicBezTo>
                    <a:pt x="0" y="9"/>
                    <a:pt x="1" y="10"/>
                    <a:pt x="1" y="10"/>
                  </a:cubicBezTo>
                  <a:cubicBezTo>
                    <a:pt x="1" y="11"/>
                    <a:pt x="2" y="12"/>
                    <a:pt x="3" y="13"/>
                  </a:cubicBezTo>
                  <a:cubicBezTo>
                    <a:pt x="4" y="15"/>
                    <a:pt x="6" y="18"/>
                    <a:pt x="9" y="23"/>
                  </a:cubicBezTo>
                  <a:cubicBezTo>
                    <a:pt x="8" y="23"/>
                    <a:pt x="8" y="23"/>
                    <a:pt x="8" y="23"/>
                  </a:cubicBezTo>
                  <a:cubicBezTo>
                    <a:pt x="13" y="17"/>
                    <a:pt x="20" y="9"/>
                    <a:pt x="27" y="0"/>
                  </a:cubicBezTo>
                  <a:cubicBezTo>
                    <a:pt x="28" y="0"/>
                    <a:pt x="28" y="0"/>
                    <a:pt x="28" y="0"/>
                  </a:cubicBezTo>
                  <a:cubicBezTo>
                    <a:pt x="28" y="1"/>
                    <a:pt x="28" y="1"/>
                    <a:pt x="28" y="1"/>
                  </a:cubicBezTo>
                  <a:cubicBezTo>
                    <a:pt x="33" y="7"/>
                    <a:pt x="38" y="15"/>
                    <a:pt x="44" y="22"/>
                  </a:cubicBezTo>
                  <a:cubicBezTo>
                    <a:pt x="43" y="22"/>
                    <a:pt x="43" y="22"/>
                    <a:pt x="43" y="22"/>
                  </a:cubicBezTo>
                  <a:cubicBezTo>
                    <a:pt x="48" y="16"/>
                    <a:pt x="54" y="9"/>
                    <a:pt x="59" y="2"/>
                  </a:cubicBezTo>
                  <a:cubicBezTo>
                    <a:pt x="60" y="1"/>
                    <a:pt x="60" y="1"/>
                    <a:pt x="60" y="0"/>
                  </a:cubicBezTo>
                  <a:cubicBezTo>
                    <a:pt x="61" y="0"/>
                    <a:pt x="61" y="0"/>
                    <a:pt x="61" y="0"/>
                  </a:cubicBezTo>
                  <a:cubicBezTo>
                    <a:pt x="61" y="0"/>
                    <a:pt x="61" y="0"/>
                    <a:pt x="61" y="0"/>
                  </a:cubicBezTo>
                  <a:cubicBezTo>
                    <a:pt x="68" y="8"/>
                    <a:pt x="74" y="16"/>
                    <a:pt x="80" y="22"/>
                  </a:cubicBezTo>
                  <a:cubicBezTo>
                    <a:pt x="79" y="22"/>
                    <a:pt x="79" y="22"/>
                    <a:pt x="79" y="22"/>
                  </a:cubicBezTo>
                  <a:cubicBezTo>
                    <a:pt x="85" y="15"/>
                    <a:pt x="90" y="7"/>
                    <a:pt x="95" y="1"/>
                  </a:cubicBezTo>
                  <a:cubicBezTo>
                    <a:pt x="95" y="0"/>
                    <a:pt x="95" y="0"/>
                    <a:pt x="95" y="0"/>
                  </a:cubicBezTo>
                  <a:cubicBezTo>
                    <a:pt x="95" y="1"/>
                    <a:pt x="95" y="1"/>
                    <a:pt x="95" y="1"/>
                  </a:cubicBezTo>
                  <a:cubicBezTo>
                    <a:pt x="102" y="9"/>
                    <a:pt x="107" y="17"/>
                    <a:pt x="111" y="23"/>
                  </a:cubicBezTo>
                  <a:cubicBezTo>
                    <a:pt x="110" y="23"/>
                    <a:pt x="110" y="23"/>
                    <a:pt x="110" y="23"/>
                  </a:cubicBezTo>
                  <a:cubicBezTo>
                    <a:pt x="113" y="19"/>
                    <a:pt x="115" y="17"/>
                    <a:pt x="117" y="15"/>
                  </a:cubicBezTo>
                  <a:cubicBezTo>
                    <a:pt x="118" y="14"/>
                    <a:pt x="118" y="13"/>
                    <a:pt x="119" y="13"/>
                  </a:cubicBezTo>
                  <a:cubicBezTo>
                    <a:pt x="119" y="12"/>
                    <a:pt x="120" y="12"/>
                    <a:pt x="120" y="1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56">
              <a:extLst>
                <a:ext uri="{FF2B5EF4-FFF2-40B4-BE49-F238E27FC236}">
                  <a16:creationId xmlns:a16="http://schemas.microsoft.com/office/drawing/2014/main" id="{8DADF900-1D61-44AE-858D-197C427EE06C}"/>
                </a:ext>
              </a:extLst>
            </p:cNvPr>
            <p:cNvSpPr>
              <a:spLocks noChangeArrowheads="1"/>
            </p:cNvSpPr>
            <p:nvPr/>
          </p:nvSpPr>
          <p:spPr bwMode="auto">
            <a:xfrm>
              <a:off x="3250" y="2920"/>
              <a:ext cx="294" cy="5"/>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57">
              <a:extLst>
                <a:ext uri="{FF2B5EF4-FFF2-40B4-BE49-F238E27FC236}">
                  <a16:creationId xmlns:a16="http://schemas.microsoft.com/office/drawing/2014/main" id="{CD2BD31D-E022-49D2-8E9D-F7D6E7AD41EC}"/>
                </a:ext>
              </a:extLst>
            </p:cNvPr>
            <p:cNvSpPr>
              <a:spLocks noChangeArrowheads="1"/>
            </p:cNvSpPr>
            <p:nvPr/>
          </p:nvSpPr>
          <p:spPr bwMode="auto">
            <a:xfrm>
              <a:off x="3238" y="3144"/>
              <a:ext cx="321" cy="2"/>
            </a:xfrm>
            <a:prstGeom prst="ellipse">
              <a:avLst/>
            </a:prstGeom>
            <a:solidFill>
              <a:srgbClr val="F5E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8">
              <a:extLst>
                <a:ext uri="{FF2B5EF4-FFF2-40B4-BE49-F238E27FC236}">
                  <a16:creationId xmlns:a16="http://schemas.microsoft.com/office/drawing/2014/main" id="{11FD6410-4E36-4111-9900-09B7AA1DF5D6}"/>
                </a:ext>
              </a:extLst>
            </p:cNvPr>
            <p:cNvSpPr>
              <a:spLocks/>
            </p:cNvSpPr>
            <p:nvPr/>
          </p:nvSpPr>
          <p:spPr bwMode="auto">
            <a:xfrm>
              <a:off x="944" y="2474"/>
              <a:ext cx="26" cy="21"/>
            </a:xfrm>
            <a:custGeom>
              <a:avLst/>
              <a:gdLst>
                <a:gd name="T0" fmla="*/ 11 w 11"/>
                <a:gd name="T1" fmla="*/ 8 h 9"/>
                <a:gd name="T2" fmla="*/ 5 w 11"/>
                <a:gd name="T3" fmla="*/ 5 h 9"/>
                <a:gd name="T4" fmla="*/ 1 w 11"/>
                <a:gd name="T5" fmla="*/ 0 h 9"/>
                <a:gd name="T6" fmla="*/ 6 w 11"/>
                <a:gd name="T7" fmla="*/ 4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10" y="9"/>
                    <a:pt x="8" y="7"/>
                    <a:pt x="5" y="5"/>
                  </a:cubicBezTo>
                  <a:cubicBezTo>
                    <a:pt x="2" y="3"/>
                    <a:pt x="0" y="1"/>
                    <a:pt x="1" y="0"/>
                  </a:cubicBezTo>
                  <a:cubicBezTo>
                    <a:pt x="1" y="0"/>
                    <a:pt x="3" y="1"/>
                    <a:pt x="6" y="4"/>
                  </a:cubicBezTo>
                  <a:cubicBezTo>
                    <a:pt x="9" y="6"/>
                    <a:pt x="11" y="8"/>
                    <a:pt x="11"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9">
              <a:extLst>
                <a:ext uri="{FF2B5EF4-FFF2-40B4-BE49-F238E27FC236}">
                  <a16:creationId xmlns:a16="http://schemas.microsoft.com/office/drawing/2014/main" id="{8EB10651-CCB0-497B-A948-B563254D168B}"/>
                </a:ext>
              </a:extLst>
            </p:cNvPr>
            <p:cNvSpPr>
              <a:spLocks/>
            </p:cNvSpPr>
            <p:nvPr/>
          </p:nvSpPr>
          <p:spPr bwMode="auto">
            <a:xfrm>
              <a:off x="949" y="2089"/>
              <a:ext cx="204" cy="739"/>
            </a:xfrm>
            <a:custGeom>
              <a:avLst/>
              <a:gdLst>
                <a:gd name="T0" fmla="*/ 85 w 86"/>
                <a:gd name="T1" fmla="*/ 56 h 311"/>
                <a:gd name="T2" fmla="*/ 83 w 86"/>
                <a:gd name="T3" fmla="*/ 24 h 311"/>
                <a:gd name="T4" fmla="*/ 61 w 86"/>
                <a:gd name="T5" fmla="*/ 2 h 311"/>
                <a:gd name="T6" fmla="*/ 30 w 86"/>
                <a:gd name="T7" fmla="*/ 18 h 311"/>
                <a:gd name="T8" fmla="*/ 19 w 86"/>
                <a:gd name="T9" fmla="*/ 52 h 311"/>
                <a:gd name="T10" fmla="*/ 4 w 86"/>
                <a:gd name="T11" fmla="*/ 304 h 311"/>
                <a:gd name="T12" fmla="*/ 53 w 86"/>
                <a:gd name="T13" fmla="*/ 311 h 311"/>
                <a:gd name="T14" fmla="*/ 85 w 86"/>
                <a:gd name="T15" fmla="*/ 56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311">
                  <a:moveTo>
                    <a:pt x="85" y="56"/>
                  </a:moveTo>
                  <a:cubicBezTo>
                    <a:pt x="86" y="45"/>
                    <a:pt x="86" y="34"/>
                    <a:pt x="83" y="24"/>
                  </a:cubicBezTo>
                  <a:cubicBezTo>
                    <a:pt x="79" y="14"/>
                    <a:pt x="72" y="4"/>
                    <a:pt x="61" y="2"/>
                  </a:cubicBezTo>
                  <a:cubicBezTo>
                    <a:pt x="49" y="0"/>
                    <a:pt x="37" y="7"/>
                    <a:pt x="30" y="18"/>
                  </a:cubicBezTo>
                  <a:cubicBezTo>
                    <a:pt x="23" y="28"/>
                    <a:pt x="21" y="40"/>
                    <a:pt x="19" y="52"/>
                  </a:cubicBezTo>
                  <a:cubicBezTo>
                    <a:pt x="5" y="135"/>
                    <a:pt x="0" y="220"/>
                    <a:pt x="4" y="304"/>
                  </a:cubicBezTo>
                  <a:cubicBezTo>
                    <a:pt x="53" y="311"/>
                    <a:pt x="53" y="311"/>
                    <a:pt x="53" y="311"/>
                  </a:cubicBezTo>
                  <a:cubicBezTo>
                    <a:pt x="75" y="223"/>
                    <a:pt x="81" y="146"/>
                    <a:pt x="85" y="5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60">
              <a:extLst>
                <a:ext uri="{FF2B5EF4-FFF2-40B4-BE49-F238E27FC236}">
                  <a16:creationId xmlns:a16="http://schemas.microsoft.com/office/drawing/2014/main" id="{243715CA-D54F-402F-AEB0-15350AB0009D}"/>
                </a:ext>
              </a:extLst>
            </p:cNvPr>
            <p:cNvSpPr>
              <a:spLocks/>
            </p:cNvSpPr>
            <p:nvPr/>
          </p:nvSpPr>
          <p:spPr bwMode="auto">
            <a:xfrm>
              <a:off x="992" y="2094"/>
              <a:ext cx="85" cy="731"/>
            </a:xfrm>
            <a:custGeom>
              <a:avLst/>
              <a:gdLst>
                <a:gd name="T0" fmla="*/ 36 w 36"/>
                <a:gd name="T1" fmla="*/ 0 h 308"/>
                <a:gd name="T2" fmla="*/ 36 w 36"/>
                <a:gd name="T3" fmla="*/ 1 h 308"/>
                <a:gd name="T4" fmla="*/ 35 w 36"/>
                <a:gd name="T5" fmla="*/ 3 h 308"/>
                <a:gd name="T6" fmla="*/ 32 w 36"/>
                <a:gd name="T7" fmla="*/ 11 h 308"/>
                <a:gd name="T8" fmla="*/ 30 w 36"/>
                <a:gd name="T9" fmla="*/ 18 h 308"/>
                <a:gd name="T10" fmla="*/ 27 w 36"/>
                <a:gd name="T11" fmla="*/ 25 h 308"/>
                <a:gd name="T12" fmla="*/ 25 w 36"/>
                <a:gd name="T13" fmla="*/ 33 h 308"/>
                <a:gd name="T14" fmla="*/ 22 w 36"/>
                <a:gd name="T15" fmla="*/ 43 h 308"/>
                <a:gd name="T16" fmla="*/ 13 w 36"/>
                <a:gd name="T17" fmla="*/ 92 h 308"/>
                <a:gd name="T18" fmla="*/ 7 w 36"/>
                <a:gd name="T19" fmla="*/ 152 h 308"/>
                <a:gd name="T20" fmla="*/ 3 w 36"/>
                <a:gd name="T21" fmla="*/ 262 h 308"/>
                <a:gd name="T22" fmla="*/ 1 w 36"/>
                <a:gd name="T23" fmla="*/ 295 h 308"/>
                <a:gd name="T24" fmla="*/ 1 w 36"/>
                <a:gd name="T25" fmla="*/ 304 h 308"/>
                <a:gd name="T26" fmla="*/ 0 w 36"/>
                <a:gd name="T27" fmla="*/ 307 h 308"/>
                <a:gd name="T28" fmla="*/ 0 w 36"/>
                <a:gd name="T29" fmla="*/ 308 h 308"/>
                <a:gd name="T30" fmla="*/ 0 w 36"/>
                <a:gd name="T31" fmla="*/ 307 h 308"/>
                <a:gd name="T32" fmla="*/ 0 w 36"/>
                <a:gd name="T33" fmla="*/ 304 h 308"/>
                <a:gd name="T34" fmla="*/ 1 w 36"/>
                <a:gd name="T35" fmla="*/ 295 h 308"/>
                <a:gd name="T36" fmla="*/ 2 w 36"/>
                <a:gd name="T37" fmla="*/ 262 h 308"/>
                <a:gd name="T38" fmla="*/ 5 w 36"/>
                <a:gd name="T39" fmla="*/ 152 h 308"/>
                <a:gd name="T40" fmla="*/ 11 w 36"/>
                <a:gd name="T41" fmla="*/ 91 h 308"/>
                <a:gd name="T42" fmla="*/ 21 w 36"/>
                <a:gd name="T43" fmla="*/ 43 h 308"/>
                <a:gd name="T44" fmla="*/ 23 w 36"/>
                <a:gd name="T45" fmla="*/ 33 h 308"/>
                <a:gd name="T46" fmla="*/ 26 w 36"/>
                <a:gd name="T47" fmla="*/ 25 h 308"/>
                <a:gd name="T48" fmla="*/ 29 w 36"/>
                <a:gd name="T49" fmla="*/ 17 h 308"/>
                <a:gd name="T50" fmla="*/ 31 w 36"/>
                <a:gd name="T51" fmla="*/ 11 h 308"/>
                <a:gd name="T52" fmla="*/ 35 w 36"/>
                <a:gd name="T53" fmla="*/ 3 h 308"/>
                <a:gd name="T54" fmla="*/ 36 w 36"/>
                <a:gd name="T55" fmla="*/ 1 h 308"/>
                <a:gd name="T56" fmla="*/ 36 w 36"/>
                <a:gd name="T5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08">
                  <a:moveTo>
                    <a:pt x="36" y="0"/>
                  </a:moveTo>
                  <a:cubicBezTo>
                    <a:pt x="36" y="0"/>
                    <a:pt x="36" y="0"/>
                    <a:pt x="36" y="1"/>
                  </a:cubicBezTo>
                  <a:cubicBezTo>
                    <a:pt x="36" y="1"/>
                    <a:pt x="36" y="2"/>
                    <a:pt x="35" y="3"/>
                  </a:cubicBezTo>
                  <a:cubicBezTo>
                    <a:pt x="34" y="5"/>
                    <a:pt x="33" y="8"/>
                    <a:pt x="32" y="11"/>
                  </a:cubicBezTo>
                  <a:cubicBezTo>
                    <a:pt x="31" y="13"/>
                    <a:pt x="30" y="15"/>
                    <a:pt x="30" y="18"/>
                  </a:cubicBezTo>
                  <a:cubicBezTo>
                    <a:pt x="29" y="20"/>
                    <a:pt x="28" y="22"/>
                    <a:pt x="27" y="25"/>
                  </a:cubicBezTo>
                  <a:cubicBezTo>
                    <a:pt x="26" y="28"/>
                    <a:pt x="25" y="30"/>
                    <a:pt x="25" y="33"/>
                  </a:cubicBezTo>
                  <a:cubicBezTo>
                    <a:pt x="24" y="37"/>
                    <a:pt x="23" y="40"/>
                    <a:pt x="22" y="43"/>
                  </a:cubicBezTo>
                  <a:cubicBezTo>
                    <a:pt x="18" y="57"/>
                    <a:pt x="15" y="73"/>
                    <a:pt x="13" y="92"/>
                  </a:cubicBezTo>
                  <a:cubicBezTo>
                    <a:pt x="10" y="110"/>
                    <a:pt x="8" y="130"/>
                    <a:pt x="7" y="152"/>
                  </a:cubicBezTo>
                  <a:cubicBezTo>
                    <a:pt x="4" y="195"/>
                    <a:pt x="4" y="234"/>
                    <a:pt x="3" y="262"/>
                  </a:cubicBezTo>
                  <a:cubicBezTo>
                    <a:pt x="2" y="276"/>
                    <a:pt x="2" y="287"/>
                    <a:pt x="1" y="295"/>
                  </a:cubicBezTo>
                  <a:cubicBezTo>
                    <a:pt x="1" y="299"/>
                    <a:pt x="1" y="302"/>
                    <a:pt x="1" y="304"/>
                  </a:cubicBezTo>
                  <a:cubicBezTo>
                    <a:pt x="1" y="305"/>
                    <a:pt x="0" y="306"/>
                    <a:pt x="0" y="307"/>
                  </a:cubicBezTo>
                  <a:cubicBezTo>
                    <a:pt x="0" y="307"/>
                    <a:pt x="0" y="308"/>
                    <a:pt x="0" y="308"/>
                  </a:cubicBezTo>
                  <a:cubicBezTo>
                    <a:pt x="0" y="308"/>
                    <a:pt x="0" y="307"/>
                    <a:pt x="0" y="307"/>
                  </a:cubicBezTo>
                  <a:cubicBezTo>
                    <a:pt x="0" y="306"/>
                    <a:pt x="0" y="305"/>
                    <a:pt x="0" y="304"/>
                  </a:cubicBezTo>
                  <a:cubicBezTo>
                    <a:pt x="0" y="302"/>
                    <a:pt x="0" y="299"/>
                    <a:pt x="1" y="295"/>
                  </a:cubicBezTo>
                  <a:cubicBezTo>
                    <a:pt x="1" y="287"/>
                    <a:pt x="1" y="276"/>
                    <a:pt x="2" y="262"/>
                  </a:cubicBezTo>
                  <a:cubicBezTo>
                    <a:pt x="2" y="234"/>
                    <a:pt x="3" y="195"/>
                    <a:pt x="5" y="152"/>
                  </a:cubicBezTo>
                  <a:cubicBezTo>
                    <a:pt x="6" y="130"/>
                    <a:pt x="8" y="110"/>
                    <a:pt x="11" y="91"/>
                  </a:cubicBezTo>
                  <a:cubicBezTo>
                    <a:pt x="14" y="73"/>
                    <a:pt x="17" y="56"/>
                    <a:pt x="21" y="43"/>
                  </a:cubicBezTo>
                  <a:cubicBezTo>
                    <a:pt x="22" y="39"/>
                    <a:pt x="23" y="36"/>
                    <a:pt x="23" y="33"/>
                  </a:cubicBezTo>
                  <a:cubicBezTo>
                    <a:pt x="24" y="30"/>
                    <a:pt x="25" y="27"/>
                    <a:pt x="26" y="25"/>
                  </a:cubicBezTo>
                  <a:cubicBezTo>
                    <a:pt x="27" y="22"/>
                    <a:pt x="28" y="20"/>
                    <a:pt x="29" y="17"/>
                  </a:cubicBezTo>
                  <a:cubicBezTo>
                    <a:pt x="30" y="15"/>
                    <a:pt x="31" y="13"/>
                    <a:pt x="31" y="11"/>
                  </a:cubicBezTo>
                  <a:cubicBezTo>
                    <a:pt x="33" y="8"/>
                    <a:pt x="34" y="5"/>
                    <a:pt x="35" y="3"/>
                  </a:cubicBezTo>
                  <a:cubicBezTo>
                    <a:pt x="35" y="2"/>
                    <a:pt x="36" y="1"/>
                    <a:pt x="36" y="1"/>
                  </a:cubicBezTo>
                  <a:cubicBezTo>
                    <a:pt x="36" y="0"/>
                    <a:pt x="36" y="0"/>
                    <a:pt x="3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1">
              <a:extLst>
                <a:ext uri="{FF2B5EF4-FFF2-40B4-BE49-F238E27FC236}">
                  <a16:creationId xmlns:a16="http://schemas.microsoft.com/office/drawing/2014/main" id="{F25484D1-5965-470F-9402-7B18065EF7A2}"/>
                </a:ext>
              </a:extLst>
            </p:cNvPr>
            <p:cNvSpPr>
              <a:spLocks/>
            </p:cNvSpPr>
            <p:nvPr/>
          </p:nvSpPr>
          <p:spPr bwMode="auto">
            <a:xfrm>
              <a:off x="1061" y="2094"/>
              <a:ext cx="54" cy="703"/>
            </a:xfrm>
            <a:custGeom>
              <a:avLst/>
              <a:gdLst>
                <a:gd name="T0" fmla="*/ 12 w 23"/>
                <a:gd name="T1" fmla="*/ 0 h 296"/>
                <a:gd name="T2" fmla="*/ 18 w 23"/>
                <a:gd name="T3" fmla="*/ 10 h 296"/>
                <a:gd name="T4" fmla="*/ 22 w 23"/>
                <a:gd name="T5" fmla="*/ 42 h 296"/>
                <a:gd name="T6" fmla="*/ 15 w 23"/>
                <a:gd name="T7" fmla="*/ 147 h 296"/>
                <a:gd name="T8" fmla="*/ 6 w 23"/>
                <a:gd name="T9" fmla="*/ 253 h 296"/>
                <a:gd name="T10" fmla="*/ 2 w 23"/>
                <a:gd name="T11" fmla="*/ 285 h 296"/>
                <a:gd name="T12" fmla="*/ 1 w 23"/>
                <a:gd name="T13" fmla="*/ 293 h 296"/>
                <a:gd name="T14" fmla="*/ 1 w 23"/>
                <a:gd name="T15" fmla="*/ 295 h 296"/>
                <a:gd name="T16" fmla="*/ 0 w 23"/>
                <a:gd name="T17" fmla="*/ 296 h 296"/>
                <a:gd name="T18" fmla="*/ 0 w 23"/>
                <a:gd name="T19" fmla="*/ 295 h 296"/>
                <a:gd name="T20" fmla="*/ 1 w 23"/>
                <a:gd name="T21" fmla="*/ 293 h 296"/>
                <a:gd name="T22" fmla="*/ 1 w 23"/>
                <a:gd name="T23" fmla="*/ 284 h 296"/>
                <a:gd name="T24" fmla="*/ 4 w 23"/>
                <a:gd name="T25" fmla="*/ 253 h 296"/>
                <a:gd name="T26" fmla="*/ 14 w 23"/>
                <a:gd name="T27" fmla="*/ 147 h 296"/>
                <a:gd name="T28" fmla="*/ 21 w 23"/>
                <a:gd name="T29" fmla="*/ 42 h 296"/>
                <a:gd name="T30" fmla="*/ 17 w 23"/>
                <a:gd name="T31" fmla="*/ 10 h 296"/>
                <a:gd name="T32" fmla="*/ 12 w 23"/>
                <a:gd name="T33"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96">
                  <a:moveTo>
                    <a:pt x="12" y="0"/>
                  </a:moveTo>
                  <a:cubicBezTo>
                    <a:pt x="12" y="0"/>
                    <a:pt x="15" y="3"/>
                    <a:pt x="18" y="10"/>
                  </a:cubicBezTo>
                  <a:cubicBezTo>
                    <a:pt x="21" y="17"/>
                    <a:pt x="23" y="28"/>
                    <a:pt x="22" y="42"/>
                  </a:cubicBezTo>
                  <a:cubicBezTo>
                    <a:pt x="21" y="69"/>
                    <a:pt x="19" y="106"/>
                    <a:pt x="15" y="147"/>
                  </a:cubicBezTo>
                  <a:cubicBezTo>
                    <a:pt x="12" y="189"/>
                    <a:pt x="8" y="226"/>
                    <a:pt x="6" y="253"/>
                  </a:cubicBezTo>
                  <a:cubicBezTo>
                    <a:pt x="4" y="266"/>
                    <a:pt x="3" y="277"/>
                    <a:pt x="2" y="285"/>
                  </a:cubicBezTo>
                  <a:cubicBezTo>
                    <a:pt x="1" y="288"/>
                    <a:pt x="1" y="291"/>
                    <a:pt x="1" y="293"/>
                  </a:cubicBezTo>
                  <a:cubicBezTo>
                    <a:pt x="1" y="294"/>
                    <a:pt x="1" y="295"/>
                    <a:pt x="1" y="295"/>
                  </a:cubicBezTo>
                  <a:cubicBezTo>
                    <a:pt x="0" y="296"/>
                    <a:pt x="0" y="296"/>
                    <a:pt x="0" y="296"/>
                  </a:cubicBezTo>
                  <a:cubicBezTo>
                    <a:pt x="0" y="296"/>
                    <a:pt x="0" y="296"/>
                    <a:pt x="0" y="295"/>
                  </a:cubicBezTo>
                  <a:cubicBezTo>
                    <a:pt x="0" y="295"/>
                    <a:pt x="0" y="294"/>
                    <a:pt x="1" y="293"/>
                  </a:cubicBezTo>
                  <a:cubicBezTo>
                    <a:pt x="1" y="291"/>
                    <a:pt x="1" y="288"/>
                    <a:pt x="1" y="284"/>
                  </a:cubicBezTo>
                  <a:cubicBezTo>
                    <a:pt x="2" y="277"/>
                    <a:pt x="3" y="266"/>
                    <a:pt x="4" y="253"/>
                  </a:cubicBezTo>
                  <a:cubicBezTo>
                    <a:pt x="7" y="226"/>
                    <a:pt x="10" y="188"/>
                    <a:pt x="14" y="147"/>
                  </a:cubicBezTo>
                  <a:cubicBezTo>
                    <a:pt x="17" y="106"/>
                    <a:pt x="19" y="69"/>
                    <a:pt x="21" y="42"/>
                  </a:cubicBezTo>
                  <a:cubicBezTo>
                    <a:pt x="22" y="28"/>
                    <a:pt x="20" y="17"/>
                    <a:pt x="17" y="10"/>
                  </a:cubicBezTo>
                  <a:cubicBezTo>
                    <a:pt x="14" y="3"/>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2">
              <a:extLst>
                <a:ext uri="{FF2B5EF4-FFF2-40B4-BE49-F238E27FC236}">
                  <a16:creationId xmlns:a16="http://schemas.microsoft.com/office/drawing/2014/main" id="{FCFF5793-8716-433B-B3D4-F18B037F56D9}"/>
                </a:ext>
              </a:extLst>
            </p:cNvPr>
            <p:cNvSpPr>
              <a:spLocks/>
            </p:cNvSpPr>
            <p:nvPr/>
          </p:nvSpPr>
          <p:spPr bwMode="auto">
            <a:xfrm>
              <a:off x="1127" y="2379"/>
              <a:ext cx="43" cy="17"/>
            </a:xfrm>
            <a:custGeom>
              <a:avLst/>
              <a:gdLst>
                <a:gd name="T0" fmla="*/ 18 w 18"/>
                <a:gd name="T1" fmla="*/ 7 h 7"/>
                <a:gd name="T2" fmla="*/ 8 w 18"/>
                <a:gd name="T3" fmla="*/ 4 h 7"/>
                <a:gd name="T4" fmla="*/ 0 w 18"/>
                <a:gd name="T5" fmla="*/ 0 h 7"/>
                <a:gd name="T6" fmla="*/ 9 w 18"/>
                <a:gd name="T7" fmla="*/ 3 h 7"/>
                <a:gd name="T8" fmla="*/ 18 w 18"/>
                <a:gd name="T9" fmla="*/ 7 h 7"/>
              </a:gdLst>
              <a:ahLst/>
              <a:cxnLst>
                <a:cxn ang="0">
                  <a:pos x="T0" y="T1"/>
                </a:cxn>
                <a:cxn ang="0">
                  <a:pos x="T2" y="T3"/>
                </a:cxn>
                <a:cxn ang="0">
                  <a:pos x="T4" y="T5"/>
                </a:cxn>
                <a:cxn ang="0">
                  <a:pos x="T6" y="T7"/>
                </a:cxn>
                <a:cxn ang="0">
                  <a:pos x="T8" y="T9"/>
                </a:cxn>
              </a:cxnLst>
              <a:rect l="0" t="0" r="r" b="b"/>
              <a:pathLst>
                <a:path w="18" h="7">
                  <a:moveTo>
                    <a:pt x="18" y="7"/>
                  </a:moveTo>
                  <a:cubicBezTo>
                    <a:pt x="18" y="7"/>
                    <a:pt x="13" y="6"/>
                    <a:pt x="8" y="4"/>
                  </a:cubicBezTo>
                  <a:cubicBezTo>
                    <a:pt x="4" y="3"/>
                    <a:pt x="0" y="1"/>
                    <a:pt x="0" y="0"/>
                  </a:cubicBezTo>
                  <a:cubicBezTo>
                    <a:pt x="0" y="0"/>
                    <a:pt x="4" y="1"/>
                    <a:pt x="9" y="3"/>
                  </a:cubicBezTo>
                  <a:cubicBezTo>
                    <a:pt x="14" y="4"/>
                    <a:pt x="18" y="6"/>
                    <a:pt x="18"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3">
              <a:extLst>
                <a:ext uri="{FF2B5EF4-FFF2-40B4-BE49-F238E27FC236}">
                  <a16:creationId xmlns:a16="http://schemas.microsoft.com/office/drawing/2014/main" id="{F836430B-9281-4C70-84E2-2CCF6C3C0419}"/>
                </a:ext>
              </a:extLst>
            </p:cNvPr>
            <p:cNvSpPr>
              <a:spLocks/>
            </p:cNvSpPr>
            <p:nvPr/>
          </p:nvSpPr>
          <p:spPr bwMode="auto">
            <a:xfrm>
              <a:off x="1139" y="2274"/>
              <a:ext cx="45" cy="22"/>
            </a:xfrm>
            <a:custGeom>
              <a:avLst/>
              <a:gdLst>
                <a:gd name="T0" fmla="*/ 19 w 19"/>
                <a:gd name="T1" fmla="*/ 1 h 9"/>
                <a:gd name="T2" fmla="*/ 10 w 19"/>
                <a:gd name="T3" fmla="*/ 6 h 9"/>
                <a:gd name="T4" fmla="*/ 0 w 19"/>
                <a:gd name="T5" fmla="*/ 9 h 9"/>
                <a:gd name="T6" fmla="*/ 9 w 19"/>
                <a:gd name="T7" fmla="*/ 4 h 9"/>
                <a:gd name="T8" fmla="*/ 19 w 19"/>
                <a:gd name="T9" fmla="*/ 1 h 9"/>
              </a:gdLst>
              <a:ahLst/>
              <a:cxnLst>
                <a:cxn ang="0">
                  <a:pos x="T0" y="T1"/>
                </a:cxn>
                <a:cxn ang="0">
                  <a:pos x="T2" y="T3"/>
                </a:cxn>
                <a:cxn ang="0">
                  <a:pos x="T4" y="T5"/>
                </a:cxn>
                <a:cxn ang="0">
                  <a:pos x="T6" y="T7"/>
                </a:cxn>
                <a:cxn ang="0">
                  <a:pos x="T8" y="T9"/>
                </a:cxn>
              </a:cxnLst>
              <a:rect l="0" t="0" r="r" b="b"/>
              <a:pathLst>
                <a:path w="19" h="9">
                  <a:moveTo>
                    <a:pt x="19" y="1"/>
                  </a:moveTo>
                  <a:cubicBezTo>
                    <a:pt x="19" y="1"/>
                    <a:pt x="15" y="3"/>
                    <a:pt x="10" y="6"/>
                  </a:cubicBezTo>
                  <a:cubicBezTo>
                    <a:pt x="5" y="8"/>
                    <a:pt x="0" y="9"/>
                    <a:pt x="0" y="9"/>
                  </a:cubicBezTo>
                  <a:cubicBezTo>
                    <a:pt x="0" y="9"/>
                    <a:pt x="4" y="6"/>
                    <a:pt x="9" y="4"/>
                  </a:cubicBezTo>
                  <a:cubicBezTo>
                    <a:pt x="14" y="2"/>
                    <a:pt x="18" y="0"/>
                    <a:pt x="19"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64">
              <a:extLst>
                <a:ext uri="{FF2B5EF4-FFF2-40B4-BE49-F238E27FC236}">
                  <a16:creationId xmlns:a16="http://schemas.microsoft.com/office/drawing/2014/main" id="{905446BF-5162-4F27-A9D4-10163416A5D9}"/>
                </a:ext>
              </a:extLst>
            </p:cNvPr>
            <p:cNvSpPr>
              <a:spLocks/>
            </p:cNvSpPr>
            <p:nvPr/>
          </p:nvSpPr>
          <p:spPr bwMode="auto">
            <a:xfrm>
              <a:off x="1141" y="2175"/>
              <a:ext cx="36" cy="7"/>
            </a:xfrm>
            <a:custGeom>
              <a:avLst/>
              <a:gdLst>
                <a:gd name="T0" fmla="*/ 15 w 15"/>
                <a:gd name="T1" fmla="*/ 2 h 3"/>
                <a:gd name="T2" fmla="*/ 7 w 15"/>
                <a:gd name="T3" fmla="*/ 2 h 3"/>
                <a:gd name="T4" fmla="*/ 0 w 15"/>
                <a:gd name="T5" fmla="*/ 1 h 3"/>
                <a:gd name="T6" fmla="*/ 7 w 15"/>
                <a:gd name="T7" fmla="*/ 1 h 3"/>
                <a:gd name="T8" fmla="*/ 15 w 15"/>
                <a:gd name="T9" fmla="*/ 2 h 3"/>
              </a:gdLst>
              <a:ahLst/>
              <a:cxnLst>
                <a:cxn ang="0">
                  <a:pos x="T0" y="T1"/>
                </a:cxn>
                <a:cxn ang="0">
                  <a:pos x="T2" y="T3"/>
                </a:cxn>
                <a:cxn ang="0">
                  <a:pos x="T4" y="T5"/>
                </a:cxn>
                <a:cxn ang="0">
                  <a:pos x="T6" y="T7"/>
                </a:cxn>
                <a:cxn ang="0">
                  <a:pos x="T8" y="T9"/>
                </a:cxn>
              </a:cxnLst>
              <a:rect l="0" t="0" r="r" b="b"/>
              <a:pathLst>
                <a:path w="15" h="3">
                  <a:moveTo>
                    <a:pt x="15" y="2"/>
                  </a:moveTo>
                  <a:cubicBezTo>
                    <a:pt x="15" y="3"/>
                    <a:pt x="11" y="3"/>
                    <a:pt x="7" y="2"/>
                  </a:cubicBezTo>
                  <a:cubicBezTo>
                    <a:pt x="3" y="2"/>
                    <a:pt x="0" y="2"/>
                    <a:pt x="0" y="1"/>
                  </a:cubicBezTo>
                  <a:cubicBezTo>
                    <a:pt x="0" y="1"/>
                    <a:pt x="3" y="0"/>
                    <a:pt x="7" y="1"/>
                  </a:cubicBezTo>
                  <a:cubicBezTo>
                    <a:pt x="11" y="1"/>
                    <a:pt x="15" y="2"/>
                    <a:pt x="15"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65">
              <a:extLst>
                <a:ext uri="{FF2B5EF4-FFF2-40B4-BE49-F238E27FC236}">
                  <a16:creationId xmlns:a16="http://schemas.microsoft.com/office/drawing/2014/main" id="{6D904B36-DEC1-49D4-A7A2-97086A9F846D}"/>
                </a:ext>
              </a:extLst>
            </p:cNvPr>
            <p:cNvSpPr>
              <a:spLocks/>
            </p:cNvSpPr>
            <p:nvPr/>
          </p:nvSpPr>
          <p:spPr bwMode="auto">
            <a:xfrm>
              <a:off x="1037" y="2087"/>
              <a:ext cx="19" cy="31"/>
            </a:xfrm>
            <a:custGeom>
              <a:avLst/>
              <a:gdLst>
                <a:gd name="T0" fmla="*/ 8 w 8"/>
                <a:gd name="T1" fmla="*/ 13 h 13"/>
                <a:gd name="T2" fmla="*/ 3 w 8"/>
                <a:gd name="T3" fmla="*/ 7 h 13"/>
                <a:gd name="T4" fmla="*/ 0 w 8"/>
                <a:gd name="T5" fmla="*/ 0 h 13"/>
                <a:gd name="T6" fmla="*/ 5 w 8"/>
                <a:gd name="T7" fmla="*/ 6 h 13"/>
                <a:gd name="T8" fmla="*/ 8 w 8"/>
                <a:gd name="T9" fmla="*/ 13 h 13"/>
              </a:gdLst>
              <a:ahLst/>
              <a:cxnLst>
                <a:cxn ang="0">
                  <a:pos x="T0" y="T1"/>
                </a:cxn>
                <a:cxn ang="0">
                  <a:pos x="T2" y="T3"/>
                </a:cxn>
                <a:cxn ang="0">
                  <a:pos x="T4" y="T5"/>
                </a:cxn>
                <a:cxn ang="0">
                  <a:pos x="T6" y="T7"/>
                </a:cxn>
                <a:cxn ang="0">
                  <a:pos x="T8" y="T9"/>
                </a:cxn>
              </a:cxnLst>
              <a:rect l="0" t="0" r="r" b="b"/>
              <a:pathLst>
                <a:path w="8" h="13">
                  <a:moveTo>
                    <a:pt x="8" y="13"/>
                  </a:moveTo>
                  <a:cubicBezTo>
                    <a:pt x="8" y="13"/>
                    <a:pt x="6" y="11"/>
                    <a:pt x="3" y="7"/>
                  </a:cubicBezTo>
                  <a:cubicBezTo>
                    <a:pt x="1" y="3"/>
                    <a:pt x="0" y="0"/>
                    <a:pt x="0" y="0"/>
                  </a:cubicBezTo>
                  <a:cubicBezTo>
                    <a:pt x="0" y="0"/>
                    <a:pt x="3" y="3"/>
                    <a:pt x="5" y="6"/>
                  </a:cubicBezTo>
                  <a:cubicBezTo>
                    <a:pt x="7" y="10"/>
                    <a:pt x="8" y="13"/>
                    <a:pt x="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6">
              <a:extLst>
                <a:ext uri="{FF2B5EF4-FFF2-40B4-BE49-F238E27FC236}">
                  <a16:creationId xmlns:a16="http://schemas.microsoft.com/office/drawing/2014/main" id="{FBA1113E-F0A5-4435-929A-9FA2CCB11C9D}"/>
                </a:ext>
              </a:extLst>
            </p:cNvPr>
            <p:cNvSpPr>
              <a:spLocks/>
            </p:cNvSpPr>
            <p:nvPr/>
          </p:nvSpPr>
          <p:spPr bwMode="auto">
            <a:xfrm>
              <a:off x="982" y="2175"/>
              <a:ext cx="33" cy="2"/>
            </a:xfrm>
            <a:custGeom>
              <a:avLst/>
              <a:gdLst>
                <a:gd name="T0" fmla="*/ 14 w 14"/>
                <a:gd name="T1" fmla="*/ 1 h 1"/>
                <a:gd name="T2" fmla="*/ 7 w 14"/>
                <a:gd name="T3" fmla="*/ 1 h 1"/>
                <a:gd name="T4" fmla="*/ 0 w 14"/>
                <a:gd name="T5" fmla="*/ 0 h 1"/>
                <a:gd name="T6" fmla="*/ 7 w 14"/>
                <a:gd name="T7" fmla="*/ 0 h 1"/>
                <a:gd name="T8" fmla="*/ 14 w 14"/>
                <a:gd name="T9" fmla="*/ 1 h 1"/>
              </a:gdLst>
              <a:ahLst/>
              <a:cxnLst>
                <a:cxn ang="0">
                  <a:pos x="T0" y="T1"/>
                </a:cxn>
                <a:cxn ang="0">
                  <a:pos x="T2" y="T3"/>
                </a:cxn>
                <a:cxn ang="0">
                  <a:pos x="T4" y="T5"/>
                </a:cxn>
                <a:cxn ang="0">
                  <a:pos x="T6" y="T7"/>
                </a:cxn>
                <a:cxn ang="0">
                  <a:pos x="T8" y="T9"/>
                </a:cxn>
              </a:cxnLst>
              <a:rect l="0" t="0" r="r" b="b"/>
              <a:pathLst>
                <a:path w="14" h="1">
                  <a:moveTo>
                    <a:pt x="14" y="1"/>
                  </a:moveTo>
                  <a:cubicBezTo>
                    <a:pt x="14" y="1"/>
                    <a:pt x="11" y="1"/>
                    <a:pt x="7" y="1"/>
                  </a:cubicBezTo>
                  <a:cubicBezTo>
                    <a:pt x="4" y="1"/>
                    <a:pt x="0" y="1"/>
                    <a:pt x="0" y="0"/>
                  </a:cubicBezTo>
                  <a:cubicBezTo>
                    <a:pt x="0" y="0"/>
                    <a:pt x="4" y="0"/>
                    <a:pt x="7" y="0"/>
                  </a:cubicBezTo>
                  <a:cubicBezTo>
                    <a:pt x="11" y="0"/>
                    <a:pt x="14" y="0"/>
                    <a:pt x="1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7">
              <a:extLst>
                <a:ext uri="{FF2B5EF4-FFF2-40B4-BE49-F238E27FC236}">
                  <a16:creationId xmlns:a16="http://schemas.microsoft.com/office/drawing/2014/main" id="{F1DDE925-FEA5-4392-BA9C-82466B437F60}"/>
                </a:ext>
              </a:extLst>
            </p:cNvPr>
            <p:cNvSpPr>
              <a:spLocks/>
            </p:cNvSpPr>
            <p:nvPr/>
          </p:nvSpPr>
          <p:spPr bwMode="auto">
            <a:xfrm>
              <a:off x="954" y="2279"/>
              <a:ext cx="35" cy="14"/>
            </a:xfrm>
            <a:custGeom>
              <a:avLst/>
              <a:gdLst>
                <a:gd name="T0" fmla="*/ 14 w 15"/>
                <a:gd name="T1" fmla="*/ 6 h 6"/>
                <a:gd name="T2" fmla="*/ 7 w 15"/>
                <a:gd name="T3" fmla="*/ 4 h 6"/>
                <a:gd name="T4" fmla="*/ 0 w 15"/>
                <a:gd name="T5" fmla="*/ 0 h 6"/>
                <a:gd name="T6" fmla="*/ 8 w 15"/>
                <a:gd name="T7" fmla="*/ 2 h 6"/>
                <a:gd name="T8" fmla="*/ 14 w 15"/>
                <a:gd name="T9" fmla="*/ 6 h 6"/>
              </a:gdLst>
              <a:ahLst/>
              <a:cxnLst>
                <a:cxn ang="0">
                  <a:pos x="T0" y="T1"/>
                </a:cxn>
                <a:cxn ang="0">
                  <a:pos x="T2" y="T3"/>
                </a:cxn>
                <a:cxn ang="0">
                  <a:pos x="T4" y="T5"/>
                </a:cxn>
                <a:cxn ang="0">
                  <a:pos x="T6" y="T7"/>
                </a:cxn>
                <a:cxn ang="0">
                  <a:pos x="T8" y="T9"/>
                </a:cxn>
              </a:cxnLst>
              <a:rect l="0" t="0" r="r" b="b"/>
              <a:pathLst>
                <a:path w="15" h="6">
                  <a:moveTo>
                    <a:pt x="14" y="6"/>
                  </a:moveTo>
                  <a:cubicBezTo>
                    <a:pt x="14" y="6"/>
                    <a:pt x="11" y="5"/>
                    <a:pt x="7" y="4"/>
                  </a:cubicBezTo>
                  <a:cubicBezTo>
                    <a:pt x="3" y="2"/>
                    <a:pt x="0" y="1"/>
                    <a:pt x="0" y="0"/>
                  </a:cubicBezTo>
                  <a:cubicBezTo>
                    <a:pt x="1" y="0"/>
                    <a:pt x="4" y="1"/>
                    <a:pt x="8" y="2"/>
                  </a:cubicBezTo>
                  <a:cubicBezTo>
                    <a:pt x="12" y="4"/>
                    <a:pt x="15" y="5"/>
                    <a:pt x="14"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8">
              <a:extLst>
                <a:ext uri="{FF2B5EF4-FFF2-40B4-BE49-F238E27FC236}">
                  <a16:creationId xmlns:a16="http://schemas.microsoft.com/office/drawing/2014/main" id="{DE55DD63-A96C-404B-B671-597FE015C361}"/>
                </a:ext>
              </a:extLst>
            </p:cNvPr>
            <p:cNvSpPr>
              <a:spLocks/>
            </p:cNvSpPr>
            <p:nvPr/>
          </p:nvSpPr>
          <p:spPr bwMode="auto">
            <a:xfrm>
              <a:off x="954" y="2391"/>
              <a:ext cx="31" cy="9"/>
            </a:xfrm>
            <a:custGeom>
              <a:avLst/>
              <a:gdLst>
                <a:gd name="T0" fmla="*/ 13 w 13"/>
                <a:gd name="T1" fmla="*/ 0 h 4"/>
                <a:gd name="T2" fmla="*/ 7 w 13"/>
                <a:gd name="T3" fmla="*/ 3 h 4"/>
                <a:gd name="T4" fmla="*/ 0 w 13"/>
                <a:gd name="T5" fmla="*/ 3 h 4"/>
                <a:gd name="T6" fmla="*/ 6 w 13"/>
                <a:gd name="T7" fmla="*/ 1 h 4"/>
                <a:gd name="T8" fmla="*/ 13 w 13"/>
                <a:gd name="T9" fmla="*/ 0 h 4"/>
              </a:gdLst>
              <a:ahLst/>
              <a:cxnLst>
                <a:cxn ang="0">
                  <a:pos x="T0" y="T1"/>
                </a:cxn>
                <a:cxn ang="0">
                  <a:pos x="T2" y="T3"/>
                </a:cxn>
                <a:cxn ang="0">
                  <a:pos x="T4" y="T5"/>
                </a:cxn>
                <a:cxn ang="0">
                  <a:pos x="T6" y="T7"/>
                </a:cxn>
                <a:cxn ang="0">
                  <a:pos x="T8" y="T9"/>
                </a:cxn>
              </a:cxnLst>
              <a:rect l="0" t="0" r="r" b="b"/>
              <a:pathLst>
                <a:path w="13" h="4">
                  <a:moveTo>
                    <a:pt x="13" y="0"/>
                  </a:moveTo>
                  <a:cubicBezTo>
                    <a:pt x="13" y="1"/>
                    <a:pt x="10" y="2"/>
                    <a:pt x="7" y="3"/>
                  </a:cubicBezTo>
                  <a:cubicBezTo>
                    <a:pt x="3" y="3"/>
                    <a:pt x="0" y="4"/>
                    <a:pt x="0" y="3"/>
                  </a:cubicBezTo>
                  <a:cubicBezTo>
                    <a:pt x="0" y="3"/>
                    <a:pt x="3" y="2"/>
                    <a:pt x="6" y="1"/>
                  </a:cubicBezTo>
                  <a:cubicBezTo>
                    <a:pt x="10" y="0"/>
                    <a:pt x="13" y="0"/>
                    <a:pt x="1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9">
              <a:extLst>
                <a:ext uri="{FF2B5EF4-FFF2-40B4-BE49-F238E27FC236}">
                  <a16:creationId xmlns:a16="http://schemas.microsoft.com/office/drawing/2014/main" id="{2E14103E-368F-493F-AA92-7BFC975C803C}"/>
                </a:ext>
              </a:extLst>
            </p:cNvPr>
            <p:cNvSpPr>
              <a:spLocks/>
            </p:cNvSpPr>
            <p:nvPr/>
          </p:nvSpPr>
          <p:spPr bwMode="auto">
            <a:xfrm>
              <a:off x="939" y="2552"/>
              <a:ext cx="34" cy="7"/>
            </a:xfrm>
            <a:custGeom>
              <a:avLst/>
              <a:gdLst>
                <a:gd name="T0" fmla="*/ 13 w 14"/>
                <a:gd name="T1" fmla="*/ 0 h 3"/>
                <a:gd name="T2" fmla="*/ 7 w 14"/>
                <a:gd name="T3" fmla="*/ 2 h 3"/>
                <a:gd name="T4" fmla="*/ 0 w 14"/>
                <a:gd name="T5" fmla="*/ 3 h 3"/>
                <a:gd name="T6" fmla="*/ 7 w 14"/>
                <a:gd name="T7" fmla="*/ 1 h 3"/>
                <a:gd name="T8" fmla="*/ 13 w 14"/>
                <a:gd name="T9" fmla="*/ 0 h 3"/>
              </a:gdLst>
              <a:ahLst/>
              <a:cxnLst>
                <a:cxn ang="0">
                  <a:pos x="T0" y="T1"/>
                </a:cxn>
                <a:cxn ang="0">
                  <a:pos x="T2" y="T3"/>
                </a:cxn>
                <a:cxn ang="0">
                  <a:pos x="T4" y="T5"/>
                </a:cxn>
                <a:cxn ang="0">
                  <a:pos x="T6" y="T7"/>
                </a:cxn>
                <a:cxn ang="0">
                  <a:pos x="T8" y="T9"/>
                </a:cxn>
              </a:cxnLst>
              <a:rect l="0" t="0" r="r" b="b"/>
              <a:pathLst>
                <a:path w="14" h="3">
                  <a:moveTo>
                    <a:pt x="13" y="0"/>
                  </a:moveTo>
                  <a:cubicBezTo>
                    <a:pt x="14" y="1"/>
                    <a:pt x="11" y="2"/>
                    <a:pt x="7" y="2"/>
                  </a:cubicBezTo>
                  <a:cubicBezTo>
                    <a:pt x="3" y="3"/>
                    <a:pt x="0" y="3"/>
                    <a:pt x="0" y="3"/>
                  </a:cubicBezTo>
                  <a:cubicBezTo>
                    <a:pt x="0" y="2"/>
                    <a:pt x="3" y="1"/>
                    <a:pt x="7" y="1"/>
                  </a:cubicBezTo>
                  <a:cubicBezTo>
                    <a:pt x="10" y="0"/>
                    <a:pt x="13" y="0"/>
                    <a:pt x="1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70">
              <a:extLst>
                <a:ext uri="{FF2B5EF4-FFF2-40B4-BE49-F238E27FC236}">
                  <a16:creationId xmlns:a16="http://schemas.microsoft.com/office/drawing/2014/main" id="{E94831F5-1976-4342-B146-F8CD8AE878ED}"/>
                </a:ext>
              </a:extLst>
            </p:cNvPr>
            <p:cNvSpPr>
              <a:spLocks/>
            </p:cNvSpPr>
            <p:nvPr/>
          </p:nvSpPr>
          <p:spPr bwMode="auto">
            <a:xfrm>
              <a:off x="935" y="2640"/>
              <a:ext cx="28" cy="17"/>
            </a:xfrm>
            <a:custGeom>
              <a:avLst/>
              <a:gdLst>
                <a:gd name="T0" fmla="*/ 12 w 12"/>
                <a:gd name="T1" fmla="*/ 1 h 7"/>
                <a:gd name="T2" fmla="*/ 6 w 12"/>
                <a:gd name="T3" fmla="*/ 5 h 7"/>
                <a:gd name="T4" fmla="*/ 0 w 12"/>
                <a:gd name="T5" fmla="*/ 7 h 7"/>
                <a:gd name="T6" fmla="*/ 5 w 12"/>
                <a:gd name="T7" fmla="*/ 3 h 7"/>
                <a:gd name="T8" fmla="*/ 12 w 12"/>
                <a:gd name="T9" fmla="*/ 1 h 7"/>
              </a:gdLst>
              <a:ahLst/>
              <a:cxnLst>
                <a:cxn ang="0">
                  <a:pos x="T0" y="T1"/>
                </a:cxn>
                <a:cxn ang="0">
                  <a:pos x="T2" y="T3"/>
                </a:cxn>
                <a:cxn ang="0">
                  <a:pos x="T4" y="T5"/>
                </a:cxn>
                <a:cxn ang="0">
                  <a:pos x="T6" y="T7"/>
                </a:cxn>
                <a:cxn ang="0">
                  <a:pos x="T8" y="T9"/>
                </a:cxn>
              </a:cxnLst>
              <a:rect l="0" t="0" r="r" b="b"/>
              <a:pathLst>
                <a:path w="12" h="7">
                  <a:moveTo>
                    <a:pt x="12" y="1"/>
                  </a:moveTo>
                  <a:cubicBezTo>
                    <a:pt x="12" y="1"/>
                    <a:pt x="9" y="3"/>
                    <a:pt x="6" y="5"/>
                  </a:cubicBezTo>
                  <a:cubicBezTo>
                    <a:pt x="3" y="6"/>
                    <a:pt x="0" y="7"/>
                    <a:pt x="0" y="7"/>
                  </a:cubicBezTo>
                  <a:cubicBezTo>
                    <a:pt x="0" y="6"/>
                    <a:pt x="2" y="5"/>
                    <a:pt x="5" y="3"/>
                  </a:cubicBezTo>
                  <a:cubicBezTo>
                    <a:pt x="9" y="1"/>
                    <a:pt x="11" y="0"/>
                    <a:pt x="1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1">
              <a:extLst>
                <a:ext uri="{FF2B5EF4-FFF2-40B4-BE49-F238E27FC236}">
                  <a16:creationId xmlns:a16="http://schemas.microsoft.com/office/drawing/2014/main" id="{1C1096F5-F8D8-44E1-AB6C-E1D456A13F99}"/>
                </a:ext>
              </a:extLst>
            </p:cNvPr>
            <p:cNvSpPr>
              <a:spLocks/>
            </p:cNvSpPr>
            <p:nvPr/>
          </p:nvSpPr>
          <p:spPr bwMode="auto">
            <a:xfrm>
              <a:off x="1015" y="2709"/>
              <a:ext cx="22" cy="33"/>
            </a:xfrm>
            <a:custGeom>
              <a:avLst/>
              <a:gdLst>
                <a:gd name="T0" fmla="*/ 8 w 9"/>
                <a:gd name="T1" fmla="*/ 14 h 14"/>
                <a:gd name="T2" fmla="*/ 3 w 9"/>
                <a:gd name="T3" fmla="*/ 7 h 14"/>
                <a:gd name="T4" fmla="*/ 0 w 9"/>
                <a:gd name="T5" fmla="*/ 0 h 14"/>
                <a:gd name="T6" fmla="*/ 5 w 9"/>
                <a:gd name="T7" fmla="*/ 7 h 14"/>
                <a:gd name="T8" fmla="*/ 8 w 9"/>
                <a:gd name="T9" fmla="*/ 14 h 14"/>
              </a:gdLst>
              <a:ahLst/>
              <a:cxnLst>
                <a:cxn ang="0">
                  <a:pos x="T0" y="T1"/>
                </a:cxn>
                <a:cxn ang="0">
                  <a:pos x="T2" y="T3"/>
                </a:cxn>
                <a:cxn ang="0">
                  <a:pos x="T4" y="T5"/>
                </a:cxn>
                <a:cxn ang="0">
                  <a:pos x="T6" y="T7"/>
                </a:cxn>
                <a:cxn ang="0">
                  <a:pos x="T8" y="T9"/>
                </a:cxn>
              </a:cxnLst>
              <a:rect l="0" t="0" r="r" b="b"/>
              <a:pathLst>
                <a:path w="9" h="14">
                  <a:moveTo>
                    <a:pt x="8" y="14"/>
                  </a:moveTo>
                  <a:cubicBezTo>
                    <a:pt x="8" y="14"/>
                    <a:pt x="6" y="11"/>
                    <a:pt x="3" y="7"/>
                  </a:cubicBezTo>
                  <a:cubicBezTo>
                    <a:pt x="1" y="4"/>
                    <a:pt x="0" y="0"/>
                    <a:pt x="0" y="0"/>
                  </a:cubicBezTo>
                  <a:cubicBezTo>
                    <a:pt x="1" y="0"/>
                    <a:pt x="3" y="3"/>
                    <a:pt x="5" y="7"/>
                  </a:cubicBezTo>
                  <a:cubicBezTo>
                    <a:pt x="7" y="10"/>
                    <a:pt x="9" y="14"/>
                    <a:pt x="8" y="1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2">
              <a:extLst>
                <a:ext uri="{FF2B5EF4-FFF2-40B4-BE49-F238E27FC236}">
                  <a16:creationId xmlns:a16="http://schemas.microsoft.com/office/drawing/2014/main" id="{00DD0944-CD37-4482-82BD-8253B0F6ECDC}"/>
                </a:ext>
              </a:extLst>
            </p:cNvPr>
            <p:cNvSpPr>
              <a:spLocks/>
            </p:cNvSpPr>
            <p:nvPr/>
          </p:nvSpPr>
          <p:spPr bwMode="auto">
            <a:xfrm>
              <a:off x="1027" y="2574"/>
              <a:ext cx="29" cy="31"/>
            </a:xfrm>
            <a:custGeom>
              <a:avLst/>
              <a:gdLst>
                <a:gd name="T0" fmla="*/ 12 w 12"/>
                <a:gd name="T1" fmla="*/ 0 h 13"/>
                <a:gd name="T2" fmla="*/ 7 w 12"/>
                <a:gd name="T3" fmla="*/ 7 h 13"/>
                <a:gd name="T4" fmla="*/ 0 w 12"/>
                <a:gd name="T5" fmla="*/ 12 h 13"/>
                <a:gd name="T6" fmla="*/ 5 w 12"/>
                <a:gd name="T7" fmla="*/ 6 h 13"/>
                <a:gd name="T8" fmla="*/ 12 w 12"/>
                <a:gd name="T9" fmla="*/ 0 h 13"/>
              </a:gdLst>
              <a:ahLst/>
              <a:cxnLst>
                <a:cxn ang="0">
                  <a:pos x="T0" y="T1"/>
                </a:cxn>
                <a:cxn ang="0">
                  <a:pos x="T2" y="T3"/>
                </a:cxn>
                <a:cxn ang="0">
                  <a:pos x="T4" y="T5"/>
                </a:cxn>
                <a:cxn ang="0">
                  <a:pos x="T6" y="T7"/>
                </a:cxn>
                <a:cxn ang="0">
                  <a:pos x="T8" y="T9"/>
                </a:cxn>
              </a:cxnLst>
              <a:rect l="0" t="0" r="r" b="b"/>
              <a:pathLst>
                <a:path w="12" h="13">
                  <a:moveTo>
                    <a:pt x="12" y="0"/>
                  </a:moveTo>
                  <a:cubicBezTo>
                    <a:pt x="12" y="1"/>
                    <a:pt x="10" y="4"/>
                    <a:pt x="7" y="7"/>
                  </a:cubicBezTo>
                  <a:cubicBezTo>
                    <a:pt x="3" y="10"/>
                    <a:pt x="0" y="13"/>
                    <a:pt x="0" y="12"/>
                  </a:cubicBezTo>
                  <a:cubicBezTo>
                    <a:pt x="0" y="12"/>
                    <a:pt x="2" y="9"/>
                    <a:pt x="5" y="6"/>
                  </a:cubicBezTo>
                  <a:cubicBezTo>
                    <a:pt x="9" y="2"/>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3">
              <a:extLst>
                <a:ext uri="{FF2B5EF4-FFF2-40B4-BE49-F238E27FC236}">
                  <a16:creationId xmlns:a16="http://schemas.microsoft.com/office/drawing/2014/main" id="{6AFD6A62-C84A-4268-8E05-EE3C063290B6}"/>
                </a:ext>
              </a:extLst>
            </p:cNvPr>
            <p:cNvSpPr>
              <a:spLocks/>
            </p:cNvSpPr>
            <p:nvPr/>
          </p:nvSpPr>
          <p:spPr bwMode="auto">
            <a:xfrm>
              <a:off x="1030" y="2464"/>
              <a:ext cx="21" cy="24"/>
            </a:xfrm>
            <a:custGeom>
              <a:avLst/>
              <a:gdLst>
                <a:gd name="T0" fmla="*/ 9 w 9"/>
                <a:gd name="T1" fmla="*/ 9 h 10"/>
                <a:gd name="T2" fmla="*/ 4 w 9"/>
                <a:gd name="T3" fmla="*/ 5 h 10"/>
                <a:gd name="T4" fmla="*/ 0 w 9"/>
                <a:gd name="T5" fmla="*/ 0 h 10"/>
                <a:gd name="T6" fmla="*/ 5 w 9"/>
                <a:gd name="T7" fmla="*/ 4 h 10"/>
                <a:gd name="T8" fmla="*/ 9 w 9"/>
                <a:gd name="T9" fmla="*/ 9 h 10"/>
              </a:gdLst>
              <a:ahLst/>
              <a:cxnLst>
                <a:cxn ang="0">
                  <a:pos x="T0" y="T1"/>
                </a:cxn>
                <a:cxn ang="0">
                  <a:pos x="T2" y="T3"/>
                </a:cxn>
                <a:cxn ang="0">
                  <a:pos x="T4" y="T5"/>
                </a:cxn>
                <a:cxn ang="0">
                  <a:pos x="T6" y="T7"/>
                </a:cxn>
                <a:cxn ang="0">
                  <a:pos x="T8" y="T9"/>
                </a:cxn>
              </a:cxnLst>
              <a:rect l="0" t="0" r="r" b="b"/>
              <a:pathLst>
                <a:path w="9" h="10">
                  <a:moveTo>
                    <a:pt x="9" y="9"/>
                  </a:moveTo>
                  <a:cubicBezTo>
                    <a:pt x="9" y="10"/>
                    <a:pt x="7" y="8"/>
                    <a:pt x="4" y="5"/>
                  </a:cubicBezTo>
                  <a:cubicBezTo>
                    <a:pt x="2" y="3"/>
                    <a:pt x="0" y="0"/>
                    <a:pt x="0" y="0"/>
                  </a:cubicBezTo>
                  <a:cubicBezTo>
                    <a:pt x="1" y="0"/>
                    <a:pt x="3" y="2"/>
                    <a:pt x="5" y="4"/>
                  </a:cubicBezTo>
                  <a:cubicBezTo>
                    <a:pt x="8" y="7"/>
                    <a:pt x="9" y="9"/>
                    <a:pt x="9"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4">
              <a:extLst>
                <a:ext uri="{FF2B5EF4-FFF2-40B4-BE49-F238E27FC236}">
                  <a16:creationId xmlns:a16="http://schemas.microsoft.com/office/drawing/2014/main" id="{5619ED45-4D81-4CEE-8BFB-03BBDCEA4445}"/>
                </a:ext>
              </a:extLst>
            </p:cNvPr>
            <p:cNvSpPr>
              <a:spLocks/>
            </p:cNvSpPr>
            <p:nvPr/>
          </p:nvSpPr>
          <p:spPr bwMode="auto">
            <a:xfrm>
              <a:off x="1042" y="2374"/>
              <a:ext cx="26" cy="29"/>
            </a:xfrm>
            <a:custGeom>
              <a:avLst/>
              <a:gdLst>
                <a:gd name="T0" fmla="*/ 10 w 11"/>
                <a:gd name="T1" fmla="*/ 0 h 12"/>
                <a:gd name="T2" fmla="*/ 6 w 11"/>
                <a:gd name="T3" fmla="*/ 6 h 12"/>
                <a:gd name="T4" fmla="*/ 0 w 11"/>
                <a:gd name="T5" fmla="*/ 12 h 12"/>
                <a:gd name="T6" fmla="*/ 4 w 11"/>
                <a:gd name="T7" fmla="*/ 5 h 12"/>
                <a:gd name="T8" fmla="*/ 10 w 11"/>
                <a:gd name="T9" fmla="*/ 0 h 12"/>
              </a:gdLst>
              <a:ahLst/>
              <a:cxnLst>
                <a:cxn ang="0">
                  <a:pos x="T0" y="T1"/>
                </a:cxn>
                <a:cxn ang="0">
                  <a:pos x="T2" y="T3"/>
                </a:cxn>
                <a:cxn ang="0">
                  <a:pos x="T4" y="T5"/>
                </a:cxn>
                <a:cxn ang="0">
                  <a:pos x="T6" y="T7"/>
                </a:cxn>
                <a:cxn ang="0">
                  <a:pos x="T8" y="T9"/>
                </a:cxn>
              </a:cxnLst>
              <a:rect l="0" t="0" r="r" b="b"/>
              <a:pathLst>
                <a:path w="11" h="12">
                  <a:moveTo>
                    <a:pt x="10" y="0"/>
                  </a:moveTo>
                  <a:cubicBezTo>
                    <a:pt x="11" y="0"/>
                    <a:pt x="9" y="3"/>
                    <a:pt x="6" y="6"/>
                  </a:cubicBezTo>
                  <a:cubicBezTo>
                    <a:pt x="3" y="10"/>
                    <a:pt x="0" y="12"/>
                    <a:pt x="0" y="12"/>
                  </a:cubicBezTo>
                  <a:cubicBezTo>
                    <a:pt x="0" y="11"/>
                    <a:pt x="2" y="8"/>
                    <a:pt x="4" y="5"/>
                  </a:cubicBezTo>
                  <a:cubicBezTo>
                    <a:pt x="7" y="2"/>
                    <a:pt x="10" y="0"/>
                    <a:pt x="1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5">
              <a:extLst>
                <a:ext uri="{FF2B5EF4-FFF2-40B4-BE49-F238E27FC236}">
                  <a16:creationId xmlns:a16="http://schemas.microsoft.com/office/drawing/2014/main" id="{5CD0646D-32C2-46D6-B518-0C8BB0A30BFC}"/>
                </a:ext>
              </a:extLst>
            </p:cNvPr>
            <p:cNvSpPr>
              <a:spLocks/>
            </p:cNvSpPr>
            <p:nvPr/>
          </p:nvSpPr>
          <p:spPr bwMode="auto">
            <a:xfrm>
              <a:off x="1046" y="2265"/>
              <a:ext cx="29" cy="28"/>
            </a:xfrm>
            <a:custGeom>
              <a:avLst/>
              <a:gdLst>
                <a:gd name="T0" fmla="*/ 12 w 12"/>
                <a:gd name="T1" fmla="*/ 12 h 12"/>
                <a:gd name="T2" fmla="*/ 5 w 12"/>
                <a:gd name="T3" fmla="*/ 7 h 12"/>
                <a:gd name="T4" fmla="*/ 0 w 12"/>
                <a:gd name="T5" fmla="*/ 1 h 12"/>
                <a:gd name="T6" fmla="*/ 7 w 12"/>
                <a:gd name="T7" fmla="*/ 6 h 12"/>
                <a:gd name="T8" fmla="*/ 12 w 12"/>
                <a:gd name="T9" fmla="*/ 12 h 12"/>
              </a:gdLst>
              <a:ahLst/>
              <a:cxnLst>
                <a:cxn ang="0">
                  <a:pos x="T0" y="T1"/>
                </a:cxn>
                <a:cxn ang="0">
                  <a:pos x="T2" y="T3"/>
                </a:cxn>
                <a:cxn ang="0">
                  <a:pos x="T4" y="T5"/>
                </a:cxn>
                <a:cxn ang="0">
                  <a:pos x="T6" y="T7"/>
                </a:cxn>
                <a:cxn ang="0">
                  <a:pos x="T8" y="T9"/>
                </a:cxn>
              </a:cxnLst>
              <a:rect l="0" t="0" r="r" b="b"/>
              <a:pathLst>
                <a:path w="12" h="12">
                  <a:moveTo>
                    <a:pt x="12" y="12"/>
                  </a:moveTo>
                  <a:cubicBezTo>
                    <a:pt x="11" y="12"/>
                    <a:pt x="8" y="10"/>
                    <a:pt x="5" y="7"/>
                  </a:cubicBezTo>
                  <a:cubicBezTo>
                    <a:pt x="2" y="4"/>
                    <a:pt x="0" y="1"/>
                    <a:pt x="0" y="1"/>
                  </a:cubicBezTo>
                  <a:cubicBezTo>
                    <a:pt x="1" y="0"/>
                    <a:pt x="3" y="3"/>
                    <a:pt x="7" y="6"/>
                  </a:cubicBezTo>
                  <a:cubicBezTo>
                    <a:pt x="10" y="9"/>
                    <a:pt x="12" y="11"/>
                    <a:pt x="12"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6">
              <a:extLst>
                <a:ext uri="{FF2B5EF4-FFF2-40B4-BE49-F238E27FC236}">
                  <a16:creationId xmlns:a16="http://schemas.microsoft.com/office/drawing/2014/main" id="{F5FEBBED-177C-4E39-9999-84450A77AD7E}"/>
                </a:ext>
              </a:extLst>
            </p:cNvPr>
            <p:cNvSpPr>
              <a:spLocks/>
            </p:cNvSpPr>
            <p:nvPr/>
          </p:nvSpPr>
          <p:spPr bwMode="auto">
            <a:xfrm>
              <a:off x="1070" y="2182"/>
              <a:ext cx="21" cy="33"/>
            </a:xfrm>
            <a:custGeom>
              <a:avLst/>
              <a:gdLst>
                <a:gd name="T0" fmla="*/ 8 w 9"/>
                <a:gd name="T1" fmla="*/ 0 h 14"/>
                <a:gd name="T2" fmla="*/ 5 w 9"/>
                <a:gd name="T3" fmla="*/ 7 h 14"/>
                <a:gd name="T4" fmla="*/ 1 w 9"/>
                <a:gd name="T5" fmla="*/ 13 h 14"/>
                <a:gd name="T6" fmla="*/ 4 w 9"/>
                <a:gd name="T7" fmla="*/ 6 h 14"/>
                <a:gd name="T8" fmla="*/ 8 w 9"/>
                <a:gd name="T9" fmla="*/ 0 h 14"/>
              </a:gdLst>
              <a:ahLst/>
              <a:cxnLst>
                <a:cxn ang="0">
                  <a:pos x="T0" y="T1"/>
                </a:cxn>
                <a:cxn ang="0">
                  <a:pos x="T2" y="T3"/>
                </a:cxn>
                <a:cxn ang="0">
                  <a:pos x="T4" y="T5"/>
                </a:cxn>
                <a:cxn ang="0">
                  <a:pos x="T6" y="T7"/>
                </a:cxn>
                <a:cxn ang="0">
                  <a:pos x="T8" y="T9"/>
                </a:cxn>
              </a:cxnLst>
              <a:rect l="0" t="0" r="r" b="b"/>
              <a:pathLst>
                <a:path w="9" h="14">
                  <a:moveTo>
                    <a:pt x="8" y="0"/>
                  </a:moveTo>
                  <a:cubicBezTo>
                    <a:pt x="9" y="1"/>
                    <a:pt x="7" y="4"/>
                    <a:pt x="5" y="7"/>
                  </a:cubicBezTo>
                  <a:cubicBezTo>
                    <a:pt x="3" y="11"/>
                    <a:pt x="1" y="14"/>
                    <a:pt x="1" y="13"/>
                  </a:cubicBezTo>
                  <a:cubicBezTo>
                    <a:pt x="0" y="13"/>
                    <a:pt x="2" y="10"/>
                    <a:pt x="4" y="6"/>
                  </a:cubicBezTo>
                  <a:cubicBezTo>
                    <a:pt x="6" y="3"/>
                    <a:pt x="8" y="0"/>
                    <a:pt x="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06DE613C-4D17-4E5F-B751-CF9583886303}"/>
                </a:ext>
              </a:extLst>
            </p:cNvPr>
            <p:cNvSpPr>
              <a:spLocks/>
            </p:cNvSpPr>
            <p:nvPr/>
          </p:nvSpPr>
          <p:spPr bwMode="auto">
            <a:xfrm>
              <a:off x="1101" y="2080"/>
              <a:ext cx="19" cy="33"/>
            </a:xfrm>
            <a:custGeom>
              <a:avLst/>
              <a:gdLst>
                <a:gd name="T0" fmla="*/ 8 w 8"/>
                <a:gd name="T1" fmla="*/ 0 h 14"/>
                <a:gd name="T2" fmla="*/ 5 w 8"/>
                <a:gd name="T3" fmla="*/ 7 h 14"/>
                <a:gd name="T4" fmla="*/ 1 w 8"/>
                <a:gd name="T5" fmla="*/ 13 h 14"/>
                <a:gd name="T6" fmla="*/ 4 w 8"/>
                <a:gd name="T7" fmla="*/ 6 h 14"/>
                <a:gd name="T8" fmla="*/ 8 w 8"/>
                <a:gd name="T9" fmla="*/ 0 h 14"/>
              </a:gdLst>
              <a:ahLst/>
              <a:cxnLst>
                <a:cxn ang="0">
                  <a:pos x="T0" y="T1"/>
                </a:cxn>
                <a:cxn ang="0">
                  <a:pos x="T2" y="T3"/>
                </a:cxn>
                <a:cxn ang="0">
                  <a:pos x="T4" y="T5"/>
                </a:cxn>
                <a:cxn ang="0">
                  <a:pos x="T6" y="T7"/>
                </a:cxn>
                <a:cxn ang="0">
                  <a:pos x="T8" y="T9"/>
                </a:cxn>
              </a:cxnLst>
              <a:rect l="0" t="0" r="r" b="b"/>
              <a:pathLst>
                <a:path w="8" h="14">
                  <a:moveTo>
                    <a:pt x="8" y="0"/>
                  </a:moveTo>
                  <a:cubicBezTo>
                    <a:pt x="8" y="1"/>
                    <a:pt x="7" y="4"/>
                    <a:pt x="5" y="7"/>
                  </a:cubicBezTo>
                  <a:cubicBezTo>
                    <a:pt x="3" y="11"/>
                    <a:pt x="1" y="14"/>
                    <a:pt x="1" y="13"/>
                  </a:cubicBezTo>
                  <a:cubicBezTo>
                    <a:pt x="0" y="13"/>
                    <a:pt x="2" y="10"/>
                    <a:pt x="4" y="6"/>
                  </a:cubicBezTo>
                  <a:cubicBezTo>
                    <a:pt x="6" y="3"/>
                    <a:pt x="7" y="0"/>
                    <a:pt x="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8">
              <a:extLst>
                <a:ext uri="{FF2B5EF4-FFF2-40B4-BE49-F238E27FC236}">
                  <a16:creationId xmlns:a16="http://schemas.microsoft.com/office/drawing/2014/main" id="{8E6FD746-1890-48BA-8431-61C9CEC8D699}"/>
                </a:ext>
              </a:extLst>
            </p:cNvPr>
            <p:cNvSpPr>
              <a:spLocks/>
            </p:cNvSpPr>
            <p:nvPr/>
          </p:nvSpPr>
          <p:spPr bwMode="auto">
            <a:xfrm>
              <a:off x="1132" y="2125"/>
              <a:ext cx="21" cy="14"/>
            </a:xfrm>
            <a:custGeom>
              <a:avLst/>
              <a:gdLst>
                <a:gd name="T0" fmla="*/ 9 w 9"/>
                <a:gd name="T1" fmla="*/ 1 h 6"/>
                <a:gd name="T2" fmla="*/ 5 w 9"/>
                <a:gd name="T3" fmla="*/ 4 h 6"/>
                <a:gd name="T4" fmla="*/ 0 w 9"/>
                <a:gd name="T5" fmla="*/ 5 h 6"/>
                <a:gd name="T6" fmla="*/ 4 w 9"/>
                <a:gd name="T7" fmla="*/ 2 h 6"/>
                <a:gd name="T8" fmla="*/ 9 w 9"/>
                <a:gd name="T9" fmla="*/ 1 h 6"/>
              </a:gdLst>
              <a:ahLst/>
              <a:cxnLst>
                <a:cxn ang="0">
                  <a:pos x="T0" y="T1"/>
                </a:cxn>
                <a:cxn ang="0">
                  <a:pos x="T2" y="T3"/>
                </a:cxn>
                <a:cxn ang="0">
                  <a:pos x="T4" y="T5"/>
                </a:cxn>
                <a:cxn ang="0">
                  <a:pos x="T6" y="T7"/>
                </a:cxn>
                <a:cxn ang="0">
                  <a:pos x="T8" y="T9"/>
                </a:cxn>
              </a:cxnLst>
              <a:rect l="0" t="0" r="r" b="b"/>
              <a:pathLst>
                <a:path w="9" h="6">
                  <a:moveTo>
                    <a:pt x="9" y="1"/>
                  </a:moveTo>
                  <a:cubicBezTo>
                    <a:pt x="9" y="1"/>
                    <a:pt x="7" y="3"/>
                    <a:pt x="5" y="4"/>
                  </a:cubicBezTo>
                  <a:cubicBezTo>
                    <a:pt x="2" y="5"/>
                    <a:pt x="0" y="6"/>
                    <a:pt x="0" y="5"/>
                  </a:cubicBezTo>
                  <a:cubicBezTo>
                    <a:pt x="0" y="5"/>
                    <a:pt x="1" y="4"/>
                    <a:pt x="4" y="2"/>
                  </a:cubicBezTo>
                  <a:cubicBezTo>
                    <a:pt x="7" y="1"/>
                    <a:pt x="9" y="0"/>
                    <a:pt x="9"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9">
              <a:extLst>
                <a:ext uri="{FF2B5EF4-FFF2-40B4-BE49-F238E27FC236}">
                  <a16:creationId xmlns:a16="http://schemas.microsoft.com/office/drawing/2014/main" id="{52344A04-90DC-4611-B114-D53077C505C9}"/>
                </a:ext>
              </a:extLst>
            </p:cNvPr>
            <p:cNvSpPr>
              <a:spLocks/>
            </p:cNvSpPr>
            <p:nvPr/>
          </p:nvSpPr>
          <p:spPr bwMode="auto">
            <a:xfrm>
              <a:off x="1110" y="2474"/>
              <a:ext cx="46" cy="21"/>
            </a:xfrm>
            <a:custGeom>
              <a:avLst/>
              <a:gdLst>
                <a:gd name="T0" fmla="*/ 19 w 19"/>
                <a:gd name="T1" fmla="*/ 8 h 9"/>
                <a:gd name="T2" fmla="*/ 9 w 19"/>
                <a:gd name="T3" fmla="*/ 6 h 9"/>
                <a:gd name="T4" fmla="*/ 1 w 19"/>
                <a:gd name="T5" fmla="*/ 1 h 9"/>
                <a:gd name="T6" fmla="*/ 10 w 19"/>
                <a:gd name="T7" fmla="*/ 4 h 9"/>
                <a:gd name="T8" fmla="*/ 19 w 19"/>
                <a:gd name="T9" fmla="*/ 8 h 9"/>
              </a:gdLst>
              <a:ahLst/>
              <a:cxnLst>
                <a:cxn ang="0">
                  <a:pos x="T0" y="T1"/>
                </a:cxn>
                <a:cxn ang="0">
                  <a:pos x="T2" y="T3"/>
                </a:cxn>
                <a:cxn ang="0">
                  <a:pos x="T4" y="T5"/>
                </a:cxn>
                <a:cxn ang="0">
                  <a:pos x="T6" y="T7"/>
                </a:cxn>
                <a:cxn ang="0">
                  <a:pos x="T8" y="T9"/>
                </a:cxn>
              </a:cxnLst>
              <a:rect l="0" t="0" r="r" b="b"/>
              <a:pathLst>
                <a:path w="19" h="9">
                  <a:moveTo>
                    <a:pt x="19" y="8"/>
                  </a:moveTo>
                  <a:cubicBezTo>
                    <a:pt x="18" y="9"/>
                    <a:pt x="14" y="8"/>
                    <a:pt x="9" y="6"/>
                  </a:cubicBezTo>
                  <a:cubicBezTo>
                    <a:pt x="4" y="4"/>
                    <a:pt x="0" y="1"/>
                    <a:pt x="1" y="1"/>
                  </a:cubicBezTo>
                  <a:cubicBezTo>
                    <a:pt x="1" y="0"/>
                    <a:pt x="5" y="2"/>
                    <a:pt x="10" y="4"/>
                  </a:cubicBezTo>
                  <a:cubicBezTo>
                    <a:pt x="15" y="7"/>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0">
              <a:extLst>
                <a:ext uri="{FF2B5EF4-FFF2-40B4-BE49-F238E27FC236}">
                  <a16:creationId xmlns:a16="http://schemas.microsoft.com/office/drawing/2014/main" id="{9E7ADFF7-6B8C-4167-B6AF-4EEA5C224A31}"/>
                </a:ext>
              </a:extLst>
            </p:cNvPr>
            <p:cNvSpPr>
              <a:spLocks/>
            </p:cNvSpPr>
            <p:nvPr/>
          </p:nvSpPr>
          <p:spPr bwMode="auto">
            <a:xfrm>
              <a:off x="1108" y="2571"/>
              <a:ext cx="33" cy="7"/>
            </a:xfrm>
            <a:custGeom>
              <a:avLst/>
              <a:gdLst>
                <a:gd name="T0" fmla="*/ 14 w 14"/>
                <a:gd name="T1" fmla="*/ 0 h 3"/>
                <a:gd name="T2" fmla="*/ 7 w 14"/>
                <a:gd name="T3" fmla="*/ 2 h 3"/>
                <a:gd name="T4" fmla="*/ 0 w 14"/>
                <a:gd name="T5" fmla="*/ 3 h 3"/>
                <a:gd name="T6" fmla="*/ 7 w 14"/>
                <a:gd name="T7" fmla="*/ 1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cubicBezTo>
                    <a:pt x="14" y="1"/>
                    <a:pt x="11" y="2"/>
                    <a:pt x="7" y="2"/>
                  </a:cubicBezTo>
                  <a:cubicBezTo>
                    <a:pt x="3" y="3"/>
                    <a:pt x="0" y="3"/>
                    <a:pt x="0" y="3"/>
                  </a:cubicBezTo>
                  <a:cubicBezTo>
                    <a:pt x="0" y="2"/>
                    <a:pt x="3" y="1"/>
                    <a:pt x="7" y="1"/>
                  </a:cubicBezTo>
                  <a:cubicBezTo>
                    <a:pt x="11" y="0"/>
                    <a:pt x="14" y="0"/>
                    <a:pt x="1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1">
              <a:extLst>
                <a:ext uri="{FF2B5EF4-FFF2-40B4-BE49-F238E27FC236}">
                  <a16:creationId xmlns:a16="http://schemas.microsoft.com/office/drawing/2014/main" id="{357D12B7-FE99-457F-BA33-BFB5DF655185}"/>
                </a:ext>
              </a:extLst>
            </p:cNvPr>
            <p:cNvSpPr>
              <a:spLocks/>
            </p:cNvSpPr>
            <p:nvPr/>
          </p:nvSpPr>
          <p:spPr bwMode="auto">
            <a:xfrm>
              <a:off x="1094" y="2669"/>
              <a:ext cx="31" cy="38"/>
            </a:xfrm>
            <a:custGeom>
              <a:avLst/>
              <a:gdLst>
                <a:gd name="T0" fmla="*/ 13 w 13"/>
                <a:gd name="T1" fmla="*/ 15 h 16"/>
                <a:gd name="T2" fmla="*/ 5 w 13"/>
                <a:gd name="T3" fmla="*/ 9 h 16"/>
                <a:gd name="T4" fmla="*/ 0 w 13"/>
                <a:gd name="T5" fmla="*/ 0 h 16"/>
                <a:gd name="T6" fmla="*/ 6 w 13"/>
                <a:gd name="T7" fmla="*/ 8 h 16"/>
                <a:gd name="T8" fmla="*/ 13 w 13"/>
                <a:gd name="T9" fmla="*/ 15 h 16"/>
              </a:gdLst>
              <a:ahLst/>
              <a:cxnLst>
                <a:cxn ang="0">
                  <a:pos x="T0" y="T1"/>
                </a:cxn>
                <a:cxn ang="0">
                  <a:pos x="T2" y="T3"/>
                </a:cxn>
                <a:cxn ang="0">
                  <a:pos x="T4" y="T5"/>
                </a:cxn>
                <a:cxn ang="0">
                  <a:pos x="T6" y="T7"/>
                </a:cxn>
                <a:cxn ang="0">
                  <a:pos x="T8" y="T9"/>
                </a:cxn>
              </a:cxnLst>
              <a:rect l="0" t="0" r="r" b="b"/>
              <a:pathLst>
                <a:path w="13" h="16">
                  <a:moveTo>
                    <a:pt x="13" y="15"/>
                  </a:moveTo>
                  <a:cubicBezTo>
                    <a:pt x="12" y="16"/>
                    <a:pt x="9" y="13"/>
                    <a:pt x="5" y="9"/>
                  </a:cubicBezTo>
                  <a:cubicBezTo>
                    <a:pt x="2" y="4"/>
                    <a:pt x="0" y="0"/>
                    <a:pt x="0" y="0"/>
                  </a:cubicBezTo>
                  <a:cubicBezTo>
                    <a:pt x="1" y="0"/>
                    <a:pt x="3" y="3"/>
                    <a:pt x="6" y="8"/>
                  </a:cubicBezTo>
                  <a:cubicBezTo>
                    <a:pt x="10" y="12"/>
                    <a:pt x="13" y="15"/>
                    <a:pt x="13" y="1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2">
              <a:extLst>
                <a:ext uri="{FF2B5EF4-FFF2-40B4-BE49-F238E27FC236}">
                  <a16:creationId xmlns:a16="http://schemas.microsoft.com/office/drawing/2014/main" id="{4D15CACA-1EAF-4D92-AA67-B57C9D636E06}"/>
                </a:ext>
              </a:extLst>
            </p:cNvPr>
            <p:cNvSpPr>
              <a:spLocks/>
            </p:cNvSpPr>
            <p:nvPr/>
          </p:nvSpPr>
          <p:spPr bwMode="auto">
            <a:xfrm>
              <a:off x="935" y="2745"/>
              <a:ext cx="26" cy="21"/>
            </a:xfrm>
            <a:custGeom>
              <a:avLst/>
              <a:gdLst>
                <a:gd name="T0" fmla="*/ 1 w 11"/>
                <a:gd name="T1" fmla="*/ 9 h 9"/>
                <a:gd name="T2" fmla="*/ 5 w 11"/>
                <a:gd name="T3" fmla="*/ 4 h 9"/>
                <a:gd name="T4" fmla="*/ 11 w 11"/>
                <a:gd name="T5" fmla="*/ 0 h 9"/>
                <a:gd name="T6" fmla="*/ 6 w 11"/>
                <a:gd name="T7" fmla="*/ 5 h 9"/>
                <a:gd name="T8" fmla="*/ 1 w 11"/>
                <a:gd name="T9" fmla="*/ 9 h 9"/>
              </a:gdLst>
              <a:ahLst/>
              <a:cxnLst>
                <a:cxn ang="0">
                  <a:pos x="T0" y="T1"/>
                </a:cxn>
                <a:cxn ang="0">
                  <a:pos x="T2" y="T3"/>
                </a:cxn>
                <a:cxn ang="0">
                  <a:pos x="T4" y="T5"/>
                </a:cxn>
                <a:cxn ang="0">
                  <a:pos x="T6" y="T7"/>
                </a:cxn>
                <a:cxn ang="0">
                  <a:pos x="T8" y="T9"/>
                </a:cxn>
              </a:cxnLst>
              <a:rect l="0" t="0" r="r" b="b"/>
              <a:pathLst>
                <a:path w="11" h="9">
                  <a:moveTo>
                    <a:pt x="1" y="9"/>
                  </a:moveTo>
                  <a:cubicBezTo>
                    <a:pt x="0" y="9"/>
                    <a:pt x="2" y="6"/>
                    <a:pt x="5" y="4"/>
                  </a:cubicBezTo>
                  <a:cubicBezTo>
                    <a:pt x="8" y="2"/>
                    <a:pt x="11" y="0"/>
                    <a:pt x="11" y="0"/>
                  </a:cubicBezTo>
                  <a:cubicBezTo>
                    <a:pt x="11" y="1"/>
                    <a:pt x="9" y="3"/>
                    <a:pt x="6" y="5"/>
                  </a:cubicBezTo>
                  <a:cubicBezTo>
                    <a:pt x="4" y="8"/>
                    <a:pt x="1" y="9"/>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3">
              <a:extLst>
                <a:ext uri="{FF2B5EF4-FFF2-40B4-BE49-F238E27FC236}">
                  <a16:creationId xmlns:a16="http://schemas.microsoft.com/office/drawing/2014/main" id="{224791D9-A812-4D71-9A4C-8ACBE8F39C26}"/>
                </a:ext>
              </a:extLst>
            </p:cNvPr>
            <p:cNvSpPr>
              <a:spLocks/>
            </p:cNvSpPr>
            <p:nvPr/>
          </p:nvSpPr>
          <p:spPr bwMode="auto">
            <a:xfrm>
              <a:off x="792" y="2424"/>
              <a:ext cx="145" cy="375"/>
            </a:xfrm>
            <a:custGeom>
              <a:avLst/>
              <a:gdLst>
                <a:gd name="T0" fmla="*/ 38 w 61"/>
                <a:gd name="T1" fmla="*/ 21 h 158"/>
                <a:gd name="T2" fmla="*/ 19 w 61"/>
                <a:gd name="T3" fmla="*/ 0 h 158"/>
                <a:gd name="T4" fmla="*/ 4 w 61"/>
                <a:gd name="T5" fmla="*/ 10 h 158"/>
                <a:gd name="T6" fmla="*/ 0 w 61"/>
                <a:gd name="T7" fmla="*/ 28 h 158"/>
                <a:gd name="T8" fmla="*/ 22 w 61"/>
                <a:gd name="T9" fmla="*/ 158 h 158"/>
                <a:gd name="T10" fmla="*/ 61 w 61"/>
                <a:gd name="T11" fmla="*/ 158 h 158"/>
                <a:gd name="T12" fmla="*/ 38 w 61"/>
                <a:gd name="T13" fmla="*/ 21 h 158"/>
              </a:gdLst>
              <a:ahLst/>
              <a:cxnLst>
                <a:cxn ang="0">
                  <a:pos x="T0" y="T1"/>
                </a:cxn>
                <a:cxn ang="0">
                  <a:pos x="T2" y="T3"/>
                </a:cxn>
                <a:cxn ang="0">
                  <a:pos x="T4" y="T5"/>
                </a:cxn>
                <a:cxn ang="0">
                  <a:pos x="T6" y="T7"/>
                </a:cxn>
                <a:cxn ang="0">
                  <a:pos x="T8" y="T9"/>
                </a:cxn>
                <a:cxn ang="0">
                  <a:pos x="T10" y="T11"/>
                </a:cxn>
                <a:cxn ang="0">
                  <a:pos x="T12" y="T13"/>
                </a:cxn>
              </a:cxnLst>
              <a:rect l="0" t="0" r="r" b="b"/>
              <a:pathLst>
                <a:path w="61" h="158">
                  <a:moveTo>
                    <a:pt x="38" y="21"/>
                  </a:moveTo>
                  <a:cubicBezTo>
                    <a:pt x="35" y="11"/>
                    <a:pt x="29" y="0"/>
                    <a:pt x="19" y="0"/>
                  </a:cubicBezTo>
                  <a:cubicBezTo>
                    <a:pt x="12" y="0"/>
                    <a:pt x="7" y="4"/>
                    <a:pt x="4" y="10"/>
                  </a:cubicBezTo>
                  <a:cubicBezTo>
                    <a:pt x="1" y="15"/>
                    <a:pt x="0" y="21"/>
                    <a:pt x="0" y="28"/>
                  </a:cubicBezTo>
                  <a:cubicBezTo>
                    <a:pt x="1" y="69"/>
                    <a:pt x="8" y="115"/>
                    <a:pt x="22" y="158"/>
                  </a:cubicBezTo>
                  <a:cubicBezTo>
                    <a:pt x="61" y="158"/>
                    <a:pt x="61" y="158"/>
                    <a:pt x="61" y="158"/>
                  </a:cubicBezTo>
                  <a:cubicBezTo>
                    <a:pt x="60" y="111"/>
                    <a:pt x="53" y="67"/>
                    <a:pt x="38" y="21"/>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4">
              <a:extLst>
                <a:ext uri="{FF2B5EF4-FFF2-40B4-BE49-F238E27FC236}">
                  <a16:creationId xmlns:a16="http://schemas.microsoft.com/office/drawing/2014/main" id="{469BE3BD-B095-41D1-8E90-D3DFBF3AC181}"/>
                </a:ext>
              </a:extLst>
            </p:cNvPr>
            <p:cNvSpPr>
              <a:spLocks/>
            </p:cNvSpPr>
            <p:nvPr/>
          </p:nvSpPr>
          <p:spPr bwMode="auto">
            <a:xfrm>
              <a:off x="559" y="2246"/>
              <a:ext cx="257" cy="579"/>
            </a:xfrm>
            <a:custGeom>
              <a:avLst/>
              <a:gdLst>
                <a:gd name="T0" fmla="*/ 67 w 108"/>
                <a:gd name="T1" fmla="*/ 34 h 244"/>
                <a:gd name="T2" fmla="*/ 27 w 108"/>
                <a:gd name="T3" fmla="*/ 0 h 244"/>
                <a:gd name="T4" fmla="*/ 2 w 108"/>
                <a:gd name="T5" fmla="*/ 36 h 244"/>
                <a:gd name="T6" fmla="*/ 10 w 108"/>
                <a:gd name="T7" fmla="*/ 87 h 244"/>
                <a:gd name="T8" fmla="*/ 61 w 108"/>
                <a:gd name="T9" fmla="*/ 244 h 244"/>
                <a:gd name="T10" fmla="*/ 108 w 108"/>
                <a:gd name="T11" fmla="*/ 239 h 244"/>
                <a:gd name="T12" fmla="*/ 67 w 108"/>
                <a:gd name="T13" fmla="*/ 34 h 244"/>
              </a:gdLst>
              <a:ahLst/>
              <a:cxnLst>
                <a:cxn ang="0">
                  <a:pos x="T0" y="T1"/>
                </a:cxn>
                <a:cxn ang="0">
                  <a:pos x="T2" y="T3"/>
                </a:cxn>
                <a:cxn ang="0">
                  <a:pos x="T4" y="T5"/>
                </a:cxn>
                <a:cxn ang="0">
                  <a:pos x="T6" y="T7"/>
                </a:cxn>
                <a:cxn ang="0">
                  <a:pos x="T8" y="T9"/>
                </a:cxn>
                <a:cxn ang="0">
                  <a:pos x="T10" y="T11"/>
                </a:cxn>
                <a:cxn ang="0">
                  <a:pos x="T12" y="T13"/>
                </a:cxn>
              </a:cxnLst>
              <a:rect l="0" t="0" r="r" b="b"/>
              <a:pathLst>
                <a:path w="108" h="244">
                  <a:moveTo>
                    <a:pt x="67" y="34"/>
                  </a:moveTo>
                  <a:cubicBezTo>
                    <a:pt x="62" y="12"/>
                    <a:pt x="46" y="1"/>
                    <a:pt x="27" y="0"/>
                  </a:cubicBezTo>
                  <a:cubicBezTo>
                    <a:pt x="10" y="3"/>
                    <a:pt x="4" y="19"/>
                    <a:pt x="2" y="36"/>
                  </a:cubicBezTo>
                  <a:cubicBezTo>
                    <a:pt x="0" y="53"/>
                    <a:pt x="5" y="70"/>
                    <a:pt x="10" y="87"/>
                  </a:cubicBezTo>
                  <a:cubicBezTo>
                    <a:pt x="27" y="139"/>
                    <a:pt x="44" y="192"/>
                    <a:pt x="61" y="244"/>
                  </a:cubicBezTo>
                  <a:cubicBezTo>
                    <a:pt x="76" y="242"/>
                    <a:pt x="92" y="241"/>
                    <a:pt x="108" y="239"/>
                  </a:cubicBezTo>
                  <a:cubicBezTo>
                    <a:pt x="93" y="169"/>
                    <a:pt x="84" y="104"/>
                    <a:pt x="67" y="34"/>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5">
              <a:extLst>
                <a:ext uri="{FF2B5EF4-FFF2-40B4-BE49-F238E27FC236}">
                  <a16:creationId xmlns:a16="http://schemas.microsoft.com/office/drawing/2014/main" id="{E1BC1010-03B7-4282-A021-42612F718FC6}"/>
                </a:ext>
              </a:extLst>
            </p:cNvPr>
            <p:cNvSpPr>
              <a:spLocks/>
            </p:cNvSpPr>
            <p:nvPr/>
          </p:nvSpPr>
          <p:spPr bwMode="auto">
            <a:xfrm>
              <a:off x="821" y="2424"/>
              <a:ext cx="61" cy="375"/>
            </a:xfrm>
            <a:custGeom>
              <a:avLst/>
              <a:gdLst>
                <a:gd name="T0" fmla="*/ 7 w 26"/>
                <a:gd name="T1" fmla="*/ 0 h 158"/>
                <a:gd name="T2" fmla="*/ 3 w 26"/>
                <a:gd name="T3" fmla="*/ 5 h 158"/>
                <a:gd name="T4" fmla="*/ 2 w 26"/>
                <a:gd name="T5" fmla="*/ 22 h 158"/>
                <a:gd name="T6" fmla="*/ 4 w 26"/>
                <a:gd name="T7" fmla="*/ 48 h 158"/>
                <a:gd name="T8" fmla="*/ 9 w 26"/>
                <a:gd name="T9" fmla="*/ 79 h 158"/>
                <a:gd name="T10" fmla="*/ 22 w 26"/>
                <a:gd name="T11" fmla="*/ 135 h 158"/>
                <a:gd name="T12" fmla="*/ 25 w 26"/>
                <a:gd name="T13" fmla="*/ 152 h 158"/>
                <a:gd name="T14" fmla="*/ 26 w 26"/>
                <a:gd name="T15" fmla="*/ 157 h 158"/>
                <a:gd name="T16" fmla="*/ 26 w 26"/>
                <a:gd name="T17" fmla="*/ 158 h 158"/>
                <a:gd name="T18" fmla="*/ 26 w 26"/>
                <a:gd name="T19" fmla="*/ 157 h 158"/>
                <a:gd name="T20" fmla="*/ 25 w 26"/>
                <a:gd name="T21" fmla="*/ 152 h 158"/>
                <a:gd name="T22" fmla="*/ 21 w 26"/>
                <a:gd name="T23" fmla="*/ 135 h 158"/>
                <a:gd name="T24" fmla="*/ 8 w 26"/>
                <a:gd name="T25" fmla="*/ 79 h 158"/>
                <a:gd name="T26" fmla="*/ 3 w 26"/>
                <a:gd name="T27" fmla="*/ 48 h 158"/>
                <a:gd name="T28" fmla="*/ 1 w 26"/>
                <a:gd name="T29" fmla="*/ 34 h 158"/>
                <a:gd name="T30" fmla="*/ 0 w 26"/>
                <a:gd name="T31" fmla="*/ 22 h 158"/>
                <a:gd name="T32" fmla="*/ 3 w 26"/>
                <a:gd name="T33" fmla="*/ 5 h 158"/>
                <a:gd name="T34" fmla="*/ 7 w 26"/>
                <a:gd name="T3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58">
                  <a:moveTo>
                    <a:pt x="7" y="0"/>
                  </a:moveTo>
                  <a:cubicBezTo>
                    <a:pt x="7" y="0"/>
                    <a:pt x="5" y="1"/>
                    <a:pt x="3" y="5"/>
                  </a:cubicBezTo>
                  <a:cubicBezTo>
                    <a:pt x="2" y="9"/>
                    <a:pt x="1" y="15"/>
                    <a:pt x="2" y="22"/>
                  </a:cubicBezTo>
                  <a:cubicBezTo>
                    <a:pt x="2" y="29"/>
                    <a:pt x="3" y="38"/>
                    <a:pt x="4" y="48"/>
                  </a:cubicBezTo>
                  <a:cubicBezTo>
                    <a:pt x="6" y="57"/>
                    <a:pt x="7" y="68"/>
                    <a:pt x="9" y="79"/>
                  </a:cubicBezTo>
                  <a:cubicBezTo>
                    <a:pt x="14" y="101"/>
                    <a:pt x="19" y="120"/>
                    <a:pt x="22" y="135"/>
                  </a:cubicBezTo>
                  <a:cubicBezTo>
                    <a:pt x="23" y="142"/>
                    <a:pt x="24" y="148"/>
                    <a:pt x="25" y="152"/>
                  </a:cubicBezTo>
                  <a:cubicBezTo>
                    <a:pt x="26" y="154"/>
                    <a:pt x="26" y="155"/>
                    <a:pt x="26" y="157"/>
                  </a:cubicBezTo>
                  <a:cubicBezTo>
                    <a:pt x="26" y="158"/>
                    <a:pt x="26" y="158"/>
                    <a:pt x="26" y="158"/>
                  </a:cubicBezTo>
                  <a:cubicBezTo>
                    <a:pt x="26" y="158"/>
                    <a:pt x="26" y="158"/>
                    <a:pt x="26" y="157"/>
                  </a:cubicBezTo>
                  <a:cubicBezTo>
                    <a:pt x="25" y="155"/>
                    <a:pt x="25" y="154"/>
                    <a:pt x="25" y="152"/>
                  </a:cubicBezTo>
                  <a:cubicBezTo>
                    <a:pt x="24" y="148"/>
                    <a:pt x="22" y="142"/>
                    <a:pt x="21" y="135"/>
                  </a:cubicBezTo>
                  <a:cubicBezTo>
                    <a:pt x="17" y="121"/>
                    <a:pt x="12" y="101"/>
                    <a:pt x="8" y="79"/>
                  </a:cubicBezTo>
                  <a:cubicBezTo>
                    <a:pt x="6" y="68"/>
                    <a:pt x="4" y="57"/>
                    <a:pt x="3" y="48"/>
                  </a:cubicBezTo>
                  <a:cubicBezTo>
                    <a:pt x="2" y="43"/>
                    <a:pt x="2" y="38"/>
                    <a:pt x="1" y="34"/>
                  </a:cubicBezTo>
                  <a:cubicBezTo>
                    <a:pt x="1" y="30"/>
                    <a:pt x="0" y="26"/>
                    <a:pt x="0" y="22"/>
                  </a:cubicBezTo>
                  <a:cubicBezTo>
                    <a:pt x="0" y="15"/>
                    <a:pt x="1" y="9"/>
                    <a:pt x="3" y="5"/>
                  </a:cubicBezTo>
                  <a:cubicBezTo>
                    <a:pt x="5" y="1"/>
                    <a:pt x="7"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6">
              <a:extLst>
                <a:ext uri="{FF2B5EF4-FFF2-40B4-BE49-F238E27FC236}">
                  <a16:creationId xmlns:a16="http://schemas.microsoft.com/office/drawing/2014/main" id="{2AF1B16E-4E6E-463D-A030-C76F05EC94D6}"/>
                </a:ext>
              </a:extLst>
            </p:cNvPr>
            <p:cNvSpPr>
              <a:spLocks/>
            </p:cNvSpPr>
            <p:nvPr/>
          </p:nvSpPr>
          <p:spPr bwMode="auto">
            <a:xfrm>
              <a:off x="590" y="2241"/>
              <a:ext cx="131" cy="561"/>
            </a:xfrm>
            <a:custGeom>
              <a:avLst/>
              <a:gdLst>
                <a:gd name="T0" fmla="*/ 15 w 55"/>
                <a:gd name="T1" fmla="*/ 0 h 236"/>
                <a:gd name="T2" fmla="*/ 9 w 55"/>
                <a:gd name="T3" fmla="*/ 8 h 236"/>
                <a:gd name="T4" fmla="*/ 2 w 55"/>
                <a:gd name="T5" fmla="*/ 33 h 236"/>
                <a:gd name="T6" fmla="*/ 8 w 55"/>
                <a:gd name="T7" fmla="*/ 71 h 236"/>
                <a:gd name="T8" fmla="*/ 21 w 55"/>
                <a:gd name="T9" fmla="*/ 117 h 236"/>
                <a:gd name="T10" fmla="*/ 46 w 55"/>
                <a:gd name="T11" fmla="*/ 201 h 236"/>
                <a:gd name="T12" fmla="*/ 53 w 55"/>
                <a:gd name="T13" fmla="*/ 226 h 236"/>
                <a:gd name="T14" fmla="*/ 55 w 55"/>
                <a:gd name="T15" fmla="*/ 233 h 236"/>
                <a:gd name="T16" fmla="*/ 55 w 55"/>
                <a:gd name="T17" fmla="*/ 236 h 236"/>
                <a:gd name="T18" fmla="*/ 54 w 55"/>
                <a:gd name="T19" fmla="*/ 233 h 236"/>
                <a:gd name="T20" fmla="*/ 52 w 55"/>
                <a:gd name="T21" fmla="*/ 227 h 236"/>
                <a:gd name="T22" fmla="*/ 45 w 55"/>
                <a:gd name="T23" fmla="*/ 201 h 236"/>
                <a:gd name="T24" fmla="*/ 20 w 55"/>
                <a:gd name="T25" fmla="*/ 118 h 236"/>
                <a:gd name="T26" fmla="*/ 6 w 55"/>
                <a:gd name="T27" fmla="*/ 72 h 236"/>
                <a:gd name="T28" fmla="*/ 1 w 55"/>
                <a:gd name="T29" fmla="*/ 33 h 236"/>
                <a:gd name="T30" fmla="*/ 9 w 55"/>
                <a:gd name="T31" fmla="*/ 8 h 236"/>
                <a:gd name="T32" fmla="*/ 15 w 55"/>
                <a:gd name="T3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236">
                  <a:moveTo>
                    <a:pt x="15" y="0"/>
                  </a:moveTo>
                  <a:cubicBezTo>
                    <a:pt x="15" y="1"/>
                    <a:pt x="12" y="3"/>
                    <a:pt x="9" y="8"/>
                  </a:cubicBezTo>
                  <a:cubicBezTo>
                    <a:pt x="6" y="13"/>
                    <a:pt x="3" y="22"/>
                    <a:pt x="2" y="33"/>
                  </a:cubicBezTo>
                  <a:cubicBezTo>
                    <a:pt x="1" y="44"/>
                    <a:pt x="4" y="57"/>
                    <a:pt x="8" y="71"/>
                  </a:cubicBezTo>
                  <a:cubicBezTo>
                    <a:pt x="12" y="85"/>
                    <a:pt x="17" y="101"/>
                    <a:pt x="21" y="117"/>
                  </a:cubicBezTo>
                  <a:cubicBezTo>
                    <a:pt x="31" y="150"/>
                    <a:pt x="39" y="179"/>
                    <a:pt x="46" y="201"/>
                  </a:cubicBezTo>
                  <a:cubicBezTo>
                    <a:pt x="49" y="212"/>
                    <a:pt x="51" y="220"/>
                    <a:pt x="53" y="226"/>
                  </a:cubicBezTo>
                  <a:cubicBezTo>
                    <a:pt x="54" y="229"/>
                    <a:pt x="54" y="232"/>
                    <a:pt x="55" y="233"/>
                  </a:cubicBezTo>
                  <a:cubicBezTo>
                    <a:pt x="55" y="235"/>
                    <a:pt x="55" y="236"/>
                    <a:pt x="55" y="236"/>
                  </a:cubicBezTo>
                  <a:cubicBezTo>
                    <a:pt x="55" y="236"/>
                    <a:pt x="55" y="235"/>
                    <a:pt x="54" y="233"/>
                  </a:cubicBezTo>
                  <a:cubicBezTo>
                    <a:pt x="54" y="232"/>
                    <a:pt x="53" y="229"/>
                    <a:pt x="52" y="227"/>
                  </a:cubicBezTo>
                  <a:cubicBezTo>
                    <a:pt x="50" y="220"/>
                    <a:pt x="48" y="212"/>
                    <a:pt x="45" y="201"/>
                  </a:cubicBezTo>
                  <a:cubicBezTo>
                    <a:pt x="38" y="180"/>
                    <a:pt x="29" y="150"/>
                    <a:pt x="20" y="118"/>
                  </a:cubicBezTo>
                  <a:cubicBezTo>
                    <a:pt x="15" y="101"/>
                    <a:pt x="10" y="86"/>
                    <a:pt x="6" y="72"/>
                  </a:cubicBezTo>
                  <a:cubicBezTo>
                    <a:pt x="2" y="58"/>
                    <a:pt x="0" y="44"/>
                    <a:pt x="1" y="33"/>
                  </a:cubicBezTo>
                  <a:cubicBezTo>
                    <a:pt x="1" y="22"/>
                    <a:pt x="5" y="13"/>
                    <a:pt x="9" y="8"/>
                  </a:cubicBezTo>
                  <a:cubicBezTo>
                    <a:pt x="12" y="2"/>
                    <a:pt x="15" y="0"/>
                    <a:pt x="15"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7">
              <a:extLst>
                <a:ext uri="{FF2B5EF4-FFF2-40B4-BE49-F238E27FC236}">
                  <a16:creationId xmlns:a16="http://schemas.microsoft.com/office/drawing/2014/main" id="{459ED6CC-D31B-4300-AB53-737BA0051E1F}"/>
                </a:ext>
              </a:extLst>
            </p:cNvPr>
            <p:cNvSpPr>
              <a:spLocks/>
            </p:cNvSpPr>
            <p:nvPr/>
          </p:nvSpPr>
          <p:spPr bwMode="auto">
            <a:xfrm>
              <a:off x="619" y="2243"/>
              <a:ext cx="173" cy="559"/>
            </a:xfrm>
            <a:custGeom>
              <a:avLst/>
              <a:gdLst>
                <a:gd name="T0" fmla="*/ 73 w 73"/>
                <a:gd name="T1" fmla="*/ 235 h 235"/>
                <a:gd name="T2" fmla="*/ 72 w 73"/>
                <a:gd name="T3" fmla="*/ 233 h 235"/>
                <a:gd name="T4" fmla="*/ 69 w 73"/>
                <a:gd name="T5" fmla="*/ 226 h 235"/>
                <a:gd name="T6" fmla="*/ 61 w 73"/>
                <a:gd name="T7" fmla="*/ 201 h 235"/>
                <a:gd name="T8" fmla="*/ 52 w 73"/>
                <a:gd name="T9" fmla="*/ 162 h 235"/>
                <a:gd name="T10" fmla="*/ 43 w 73"/>
                <a:gd name="T11" fmla="*/ 115 h 235"/>
                <a:gd name="T12" fmla="*/ 32 w 73"/>
                <a:gd name="T13" fmla="*/ 68 h 235"/>
                <a:gd name="T14" fmla="*/ 18 w 73"/>
                <a:gd name="T15" fmla="*/ 32 h 235"/>
                <a:gd name="T16" fmla="*/ 5 w 73"/>
                <a:gd name="T17" fmla="*/ 8 h 235"/>
                <a:gd name="T18" fmla="*/ 1 w 73"/>
                <a:gd name="T19" fmla="*/ 2 h 235"/>
                <a:gd name="T20" fmla="*/ 0 w 73"/>
                <a:gd name="T21" fmla="*/ 0 h 235"/>
                <a:gd name="T22" fmla="*/ 1 w 73"/>
                <a:gd name="T23" fmla="*/ 2 h 235"/>
                <a:gd name="T24" fmla="*/ 6 w 73"/>
                <a:gd name="T25" fmla="*/ 8 h 235"/>
                <a:gd name="T26" fmla="*/ 19 w 73"/>
                <a:gd name="T27" fmla="*/ 31 h 235"/>
                <a:gd name="T28" fmla="*/ 33 w 73"/>
                <a:gd name="T29" fmla="*/ 68 h 235"/>
                <a:gd name="T30" fmla="*/ 45 w 73"/>
                <a:gd name="T31" fmla="*/ 115 h 235"/>
                <a:gd name="T32" fmla="*/ 54 w 73"/>
                <a:gd name="T33" fmla="*/ 162 h 235"/>
                <a:gd name="T34" fmla="*/ 62 w 73"/>
                <a:gd name="T35" fmla="*/ 200 h 235"/>
                <a:gd name="T36" fmla="*/ 70 w 73"/>
                <a:gd name="T37" fmla="*/ 226 h 235"/>
                <a:gd name="T38" fmla="*/ 72 w 73"/>
                <a:gd name="T39" fmla="*/ 233 h 235"/>
                <a:gd name="T40" fmla="*/ 73 w 73"/>
                <a:gd name="T4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235">
                  <a:moveTo>
                    <a:pt x="73" y="235"/>
                  </a:moveTo>
                  <a:cubicBezTo>
                    <a:pt x="73" y="235"/>
                    <a:pt x="72" y="234"/>
                    <a:pt x="72" y="233"/>
                  </a:cubicBezTo>
                  <a:cubicBezTo>
                    <a:pt x="71" y="231"/>
                    <a:pt x="70" y="229"/>
                    <a:pt x="69" y="226"/>
                  </a:cubicBezTo>
                  <a:cubicBezTo>
                    <a:pt x="67" y="220"/>
                    <a:pt x="64" y="211"/>
                    <a:pt x="61" y="201"/>
                  </a:cubicBezTo>
                  <a:cubicBezTo>
                    <a:pt x="58" y="190"/>
                    <a:pt x="55" y="177"/>
                    <a:pt x="52" y="162"/>
                  </a:cubicBezTo>
                  <a:cubicBezTo>
                    <a:pt x="49" y="148"/>
                    <a:pt x="46" y="132"/>
                    <a:pt x="43" y="115"/>
                  </a:cubicBezTo>
                  <a:cubicBezTo>
                    <a:pt x="40" y="98"/>
                    <a:pt x="36" y="82"/>
                    <a:pt x="32" y="68"/>
                  </a:cubicBezTo>
                  <a:cubicBezTo>
                    <a:pt x="27" y="54"/>
                    <a:pt x="23" y="42"/>
                    <a:pt x="18" y="32"/>
                  </a:cubicBezTo>
                  <a:cubicBezTo>
                    <a:pt x="13" y="21"/>
                    <a:pt x="8" y="14"/>
                    <a:pt x="5" y="8"/>
                  </a:cubicBezTo>
                  <a:cubicBezTo>
                    <a:pt x="3" y="6"/>
                    <a:pt x="2" y="4"/>
                    <a:pt x="1" y="2"/>
                  </a:cubicBezTo>
                  <a:cubicBezTo>
                    <a:pt x="0" y="1"/>
                    <a:pt x="0" y="0"/>
                    <a:pt x="0" y="0"/>
                  </a:cubicBezTo>
                  <a:cubicBezTo>
                    <a:pt x="0" y="0"/>
                    <a:pt x="0" y="1"/>
                    <a:pt x="1" y="2"/>
                  </a:cubicBezTo>
                  <a:cubicBezTo>
                    <a:pt x="2" y="4"/>
                    <a:pt x="4" y="5"/>
                    <a:pt x="6" y="8"/>
                  </a:cubicBezTo>
                  <a:cubicBezTo>
                    <a:pt x="9" y="13"/>
                    <a:pt x="14" y="21"/>
                    <a:pt x="19" y="31"/>
                  </a:cubicBezTo>
                  <a:cubicBezTo>
                    <a:pt x="24" y="41"/>
                    <a:pt x="29" y="54"/>
                    <a:pt x="33" y="68"/>
                  </a:cubicBezTo>
                  <a:cubicBezTo>
                    <a:pt x="38" y="82"/>
                    <a:pt x="41" y="98"/>
                    <a:pt x="45" y="115"/>
                  </a:cubicBezTo>
                  <a:cubicBezTo>
                    <a:pt x="48" y="131"/>
                    <a:pt x="51" y="147"/>
                    <a:pt x="54" y="162"/>
                  </a:cubicBezTo>
                  <a:cubicBezTo>
                    <a:pt x="56" y="177"/>
                    <a:pt x="59" y="190"/>
                    <a:pt x="62" y="200"/>
                  </a:cubicBezTo>
                  <a:cubicBezTo>
                    <a:pt x="65" y="211"/>
                    <a:pt x="68" y="220"/>
                    <a:pt x="70" y="226"/>
                  </a:cubicBezTo>
                  <a:cubicBezTo>
                    <a:pt x="71" y="229"/>
                    <a:pt x="72" y="231"/>
                    <a:pt x="72" y="233"/>
                  </a:cubicBezTo>
                  <a:cubicBezTo>
                    <a:pt x="73" y="234"/>
                    <a:pt x="73" y="235"/>
                    <a:pt x="73" y="23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8">
              <a:extLst>
                <a:ext uri="{FF2B5EF4-FFF2-40B4-BE49-F238E27FC236}">
                  <a16:creationId xmlns:a16="http://schemas.microsoft.com/office/drawing/2014/main" id="{2B06ADCB-02A4-48F1-84C6-AF0FCB239119}"/>
                </a:ext>
              </a:extLst>
            </p:cNvPr>
            <p:cNvSpPr>
              <a:spLocks/>
            </p:cNvSpPr>
            <p:nvPr/>
          </p:nvSpPr>
          <p:spPr bwMode="auto">
            <a:xfrm>
              <a:off x="557" y="2431"/>
              <a:ext cx="29" cy="10"/>
            </a:xfrm>
            <a:custGeom>
              <a:avLst/>
              <a:gdLst>
                <a:gd name="T0" fmla="*/ 12 w 12"/>
                <a:gd name="T1" fmla="*/ 1 h 4"/>
                <a:gd name="T2" fmla="*/ 6 w 12"/>
                <a:gd name="T3" fmla="*/ 3 h 4"/>
                <a:gd name="T4" fmla="*/ 0 w 12"/>
                <a:gd name="T5" fmla="*/ 4 h 4"/>
                <a:gd name="T6" fmla="*/ 6 w 12"/>
                <a:gd name="T7" fmla="*/ 1 h 4"/>
                <a:gd name="T8" fmla="*/ 12 w 12"/>
                <a:gd name="T9" fmla="*/ 1 h 4"/>
              </a:gdLst>
              <a:ahLst/>
              <a:cxnLst>
                <a:cxn ang="0">
                  <a:pos x="T0" y="T1"/>
                </a:cxn>
                <a:cxn ang="0">
                  <a:pos x="T2" y="T3"/>
                </a:cxn>
                <a:cxn ang="0">
                  <a:pos x="T4" y="T5"/>
                </a:cxn>
                <a:cxn ang="0">
                  <a:pos x="T6" y="T7"/>
                </a:cxn>
                <a:cxn ang="0">
                  <a:pos x="T8" y="T9"/>
                </a:cxn>
              </a:cxnLst>
              <a:rect l="0" t="0" r="r" b="b"/>
              <a:pathLst>
                <a:path w="12" h="4">
                  <a:moveTo>
                    <a:pt x="12" y="1"/>
                  </a:moveTo>
                  <a:cubicBezTo>
                    <a:pt x="12" y="1"/>
                    <a:pt x="10" y="2"/>
                    <a:pt x="6" y="3"/>
                  </a:cubicBezTo>
                  <a:cubicBezTo>
                    <a:pt x="3" y="4"/>
                    <a:pt x="0" y="4"/>
                    <a:pt x="0" y="4"/>
                  </a:cubicBezTo>
                  <a:cubicBezTo>
                    <a:pt x="0" y="3"/>
                    <a:pt x="3" y="2"/>
                    <a:pt x="6" y="1"/>
                  </a:cubicBezTo>
                  <a:cubicBezTo>
                    <a:pt x="9" y="1"/>
                    <a:pt x="12" y="0"/>
                    <a:pt x="1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9">
              <a:extLst>
                <a:ext uri="{FF2B5EF4-FFF2-40B4-BE49-F238E27FC236}">
                  <a16:creationId xmlns:a16="http://schemas.microsoft.com/office/drawing/2014/main" id="{822B01B5-DC1E-48A8-898E-423BB7CD08C2}"/>
                </a:ext>
              </a:extLst>
            </p:cNvPr>
            <p:cNvSpPr>
              <a:spLocks/>
            </p:cNvSpPr>
            <p:nvPr/>
          </p:nvSpPr>
          <p:spPr bwMode="auto">
            <a:xfrm>
              <a:off x="536" y="2353"/>
              <a:ext cx="38" cy="7"/>
            </a:xfrm>
            <a:custGeom>
              <a:avLst/>
              <a:gdLst>
                <a:gd name="T0" fmla="*/ 16 w 16"/>
                <a:gd name="T1" fmla="*/ 1 h 3"/>
                <a:gd name="T2" fmla="*/ 8 w 16"/>
                <a:gd name="T3" fmla="*/ 2 h 3"/>
                <a:gd name="T4" fmla="*/ 0 w 16"/>
                <a:gd name="T5" fmla="*/ 2 h 3"/>
                <a:gd name="T6" fmla="*/ 8 w 16"/>
                <a:gd name="T7" fmla="*/ 1 h 3"/>
                <a:gd name="T8" fmla="*/ 16 w 16"/>
                <a:gd name="T9" fmla="*/ 1 h 3"/>
              </a:gdLst>
              <a:ahLst/>
              <a:cxnLst>
                <a:cxn ang="0">
                  <a:pos x="T0" y="T1"/>
                </a:cxn>
                <a:cxn ang="0">
                  <a:pos x="T2" y="T3"/>
                </a:cxn>
                <a:cxn ang="0">
                  <a:pos x="T4" y="T5"/>
                </a:cxn>
                <a:cxn ang="0">
                  <a:pos x="T6" y="T7"/>
                </a:cxn>
                <a:cxn ang="0">
                  <a:pos x="T8" y="T9"/>
                </a:cxn>
              </a:cxnLst>
              <a:rect l="0" t="0" r="r" b="b"/>
              <a:pathLst>
                <a:path w="16" h="3">
                  <a:moveTo>
                    <a:pt x="16" y="1"/>
                  </a:moveTo>
                  <a:cubicBezTo>
                    <a:pt x="16" y="2"/>
                    <a:pt x="12" y="2"/>
                    <a:pt x="8" y="2"/>
                  </a:cubicBezTo>
                  <a:cubicBezTo>
                    <a:pt x="4" y="2"/>
                    <a:pt x="0" y="3"/>
                    <a:pt x="0" y="2"/>
                  </a:cubicBezTo>
                  <a:cubicBezTo>
                    <a:pt x="0" y="2"/>
                    <a:pt x="3" y="1"/>
                    <a:pt x="8" y="1"/>
                  </a:cubicBezTo>
                  <a:cubicBezTo>
                    <a:pt x="12" y="0"/>
                    <a:pt x="16" y="1"/>
                    <a:pt x="16"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
              <a:extLst>
                <a:ext uri="{FF2B5EF4-FFF2-40B4-BE49-F238E27FC236}">
                  <a16:creationId xmlns:a16="http://schemas.microsoft.com/office/drawing/2014/main" id="{1511BE14-C47F-4BA8-A419-9DDBF4B4D04E}"/>
                </a:ext>
              </a:extLst>
            </p:cNvPr>
            <p:cNvSpPr>
              <a:spLocks/>
            </p:cNvSpPr>
            <p:nvPr/>
          </p:nvSpPr>
          <p:spPr bwMode="auto">
            <a:xfrm>
              <a:off x="562" y="2265"/>
              <a:ext cx="26" cy="21"/>
            </a:xfrm>
            <a:custGeom>
              <a:avLst/>
              <a:gdLst>
                <a:gd name="T0" fmla="*/ 10 w 11"/>
                <a:gd name="T1" fmla="*/ 9 h 9"/>
                <a:gd name="T2" fmla="*/ 5 w 11"/>
                <a:gd name="T3" fmla="*/ 5 h 9"/>
                <a:gd name="T4" fmla="*/ 0 w 11"/>
                <a:gd name="T5" fmla="*/ 0 h 9"/>
                <a:gd name="T6" fmla="*/ 6 w 11"/>
                <a:gd name="T7" fmla="*/ 4 h 9"/>
                <a:gd name="T8" fmla="*/ 10 w 11"/>
                <a:gd name="T9" fmla="*/ 9 h 9"/>
              </a:gdLst>
              <a:ahLst/>
              <a:cxnLst>
                <a:cxn ang="0">
                  <a:pos x="T0" y="T1"/>
                </a:cxn>
                <a:cxn ang="0">
                  <a:pos x="T2" y="T3"/>
                </a:cxn>
                <a:cxn ang="0">
                  <a:pos x="T4" y="T5"/>
                </a:cxn>
                <a:cxn ang="0">
                  <a:pos x="T6" y="T7"/>
                </a:cxn>
                <a:cxn ang="0">
                  <a:pos x="T8" y="T9"/>
                </a:cxn>
              </a:cxnLst>
              <a:rect l="0" t="0" r="r" b="b"/>
              <a:pathLst>
                <a:path w="11" h="9">
                  <a:moveTo>
                    <a:pt x="10" y="9"/>
                  </a:moveTo>
                  <a:cubicBezTo>
                    <a:pt x="10" y="9"/>
                    <a:pt x="7" y="7"/>
                    <a:pt x="5" y="5"/>
                  </a:cubicBezTo>
                  <a:cubicBezTo>
                    <a:pt x="2" y="3"/>
                    <a:pt x="0" y="0"/>
                    <a:pt x="0" y="0"/>
                  </a:cubicBezTo>
                  <a:cubicBezTo>
                    <a:pt x="0" y="0"/>
                    <a:pt x="3" y="1"/>
                    <a:pt x="6" y="4"/>
                  </a:cubicBezTo>
                  <a:cubicBezTo>
                    <a:pt x="9" y="6"/>
                    <a:pt x="11" y="8"/>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1">
              <a:extLst>
                <a:ext uri="{FF2B5EF4-FFF2-40B4-BE49-F238E27FC236}">
                  <a16:creationId xmlns:a16="http://schemas.microsoft.com/office/drawing/2014/main" id="{EBB262D0-AFBE-47BB-98D9-00519FD081BB}"/>
                </a:ext>
              </a:extLst>
            </p:cNvPr>
            <p:cNvSpPr>
              <a:spLocks/>
            </p:cNvSpPr>
            <p:nvPr/>
          </p:nvSpPr>
          <p:spPr bwMode="auto">
            <a:xfrm>
              <a:off x="616" y="2220"/>
              <a:ext cx="5" cy="26"/>
            </a:xfrm>
            <a:custGeom>
              <a:avLst/>
              <a:gdLst>
                <a:gd name="T0" fmla="*/ 2 w 2"/>
                <a:gd name="T1" fmla="*/ 0 h 11"/>
                <a:gd name="T2" fmla="*/ 2 w 2"/>
                <a:gd name="T3" fmla="*/ 6 h 11"/>
                <a:gd name="T4" fmla="*/ 2 w 2"/>
                <a:gd name="T5" fmla="*/ 11 h 11"/>
                <a:gd name="T6" fmla="*/ 0 w 2"/>
                <a:gd name="T7" fmla="*/ 5 h 11"/>
                <a:gd name="T8" fmla="*/ 2 w 2"/>
                <a:gd name="T9" fmla="*/ 0 h 11"/>
              </a:gdLst>
              <a:ahLst/>
              <a:cxnLst>
                <a:cxn ang="0">
                  <a:pos x="T0" y="T1"/>
                </a:cxn>
                <a:cxn ang="0">
                  <a:pos x="T2" y="T3"/>
                </a:cxn>
                <a:cxn ang="0">
                  <a:pos x="T4" y="T5"/>
                </a:cxn>
                <a:cxn ang="0">
                  <a:pos x="T6" y="T7"/>
                </a:cxn>
                <a:cxn ang="0">
                  <a:pos x="T8" y="T9"/>
                </a:cxn>
              </a:cxnLst>
              <a:rect l="0" t="0" r="r" b="b"/>
              <a:pathLst>
                <a:path w="2" h="11">
                  <a:moveTo>
                    <a:pt x="2" y="0"/>
                  </a:moveTo>
                  <a:cubicBezTo>
                    <a:pt x="2" y="0"/>
                    <a:pt x="2" y="3"/>
                    <a:pt x="2" y="6"/>
                  </a:cubicBezTo>
                  <a:cubicBezTo>
                    <a:pt x="2" y="8"/>
                    <a:pt x="2" y="11"/>
                    <a:pt x="2" y="11"/>
                  </a:cubicBezTo>
                  <a:cubicBezTo>
                    <a:pt x="1" y="11"/>
                    <a:pt x="0" y="8"/>
                    <a:pt x="0" y="5"/>
                  </a:cubicBezTo>
                  <a:cubicBezTo>
                    <a:pt x="1" y="2"/>
                    <a:pt x="1" y="0"/>
                    <a:pt x="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2">
              <a:extLst>
                <a:ext uri="{FF2B5EF4-FFF2-40B4-BE49-F238E27FC236}">
                  <a16:creationId xmlns:a16="http://schemas.microsoft.com/office/drawing/2014/main" id="{7C9BA151-1919-4086-89B3-5EB9D5A070A4}"/>
                </a:ext>
              </a:extLst>
            </p:cNvPr>
            <p:cNvSpPr>
              <a:spLocks/>
            </p:cNvSpPr>
            <p:nvPr/>
          </p:nvSpPr>
          <p:spPr bwMode="auto">
            <a:xfrm>
              <a:off x="676" y="2251"/>
              <a:ext cx="16" cy="23"/>
            </a:xfrm>
            <a:custGeom>
              <a:avLst/>
              <a:gdLst>
                <a:gd name="T0" fmla="*/ 7 w 7"/>
                <a:gd name="T1" fmla="*/ 0 h 10"/>
                <a:gd name="T2" fmla="*/ 4 w 7"/>
                <a:gd name="T3" fmla="*/ 5 h 10"/>
                <a:gd name="T4" fmla="*/ 0 w 7"/>
                <a:gd name="T5" fmla="*/ 10 h 10"/>
                <a:gd name="T6" fmla="*/ 3 w 7"/>
                <a:gd name="T7" fmla="*/ 4 h 10"/>
                <a:gd name="T8" fmla="*/ 7 w 7"/>
                <a:gd name="T9" fmla="*/ 0 h 10"/>
              </a:gdLst>
              <a:ahLst/>
              <a:cxnLst>
                <a:cxn ang="0">
                  <a:pos x="T0" y="T1"/>
                </a:cxn>
                <a:cxn ang="0">
                  <a:pos x="T2" y="T3"/>
                </a:cxn>
                <a:cxn ang="0">
                  <a:pos x="T4" y="T5"/>
                </a:cxn>
                <a:cxn ang="0">
                  <a:pos x="T6" y="T7"/>
                </a:cxn>
                <a:cxn ang="0">
                  <a:pos x="T8" y="T9"/>
                </a:cxn>
              </a:cxnLst>
              <a:rect l="0" t="0" r="r" b="b"/>
              <a:pathLst>
                <a:path w="7" h="10">
                  <a:moveTo>
                    <a:pt x="7" y="0"/>
                  </a:moveTo>
                  <a:cubicBezTo>
                    <a:pt x="7" y="1"/>
                    <a:pt x="6" y="3"/>
                    <a:pt x="4" y="5"/>
                  </a:cubicBezTo>
                  <a:cubicBezTo>
                    <a:pt x="2" y="8"/>
                    <a:pt x="0" y="10"/>
                    <a:pt x="0" y="10"/>
                  </a:cubicBezTo>
                  <a:cubicBezTo>
                    <a:pt x="0" y="9"/>
                    <a:pt x="1" y="7"/>
                    <a:pt x="3" y="4"/>
                  </a:cubicBezTo>
                  <a:cubicBezTo>
                    <a:pt x="4"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3">
              <a:extLst>
                <a:ext uri="{FF2B5EF4-FFF2-40B4-BE49-F238E27FC236}">
                  <a16:creationId xmlns:a16="http://schemas.microsoft.com/office/drawing/2014/main" id="{BE5977C0-5742-4BE1-AD9E-C868FB84AC8A}"/>
                </a:ext>
              </a:extLst>
            </p:cNvPr>
            <p:cNvSpPr>
              <a:spLocks/>
            </p:cNvSpPr>
            <p:nvPr/>
          </p:nvSpPr>
          <p:spPr bwMode="auto">
            <a:xfrm>
              <a:off x="709" y="2329"/>
              <a:ext cx="29" cy="14"/>
            </a:xfrm>
            <a:custGeom>
              <a:avLst/>
              <a:gdLst>
                <a:gd name="T0" fmla="*/ 12 w 12"/>
                <a:gd name="T1" fmla="*/ 1 h 6"/>
                <a:gd name="T2" fmla="*/ 6 w 12"/>
                <a:gd name="T3" fmla="*/ 4 h 6"/>
                <a:gd name="T4" fmla="*/ 0 w 12"/>
                <a:gd name="T5" fmla="*/ 5 h 6"/>
                <a:gd name="T6" fmla="*/ 6 w 12"/>
                <a:gd name="T7" fmla="*/ 2 h 6"/>
                <a:gd name="T8" fmla="*/ 12 w 12"/>
                <a:gd name="T9" fmla="*/ 1 h 6"/>
              </a:gdLst>
              <a:ahLst/>
              <a:cxnLst>
                <a:cxn ang="0">
                  <a:pos x="T0" y="T1"/>
                </a:cxn>
                <a:cxn ang="0">
                  <a:pos x="T2" y="T3"/>
                </a:cxn>
                <a:cxn ang="0">
                  <a:pos x="T4" y="T5"/>
                </a:cxn>
                <a:cxn ang="0">
                  <a:pos x="T6" y="T7"/>
                </a:cxn>
                <a:cxn ang="0">
                  <a:pos x="T8" y="T9"/>
                </a:cxn>
              </a:cxnLst>
              <a:rect l="0" t="0" r="r" b="b"/>
              <a:pathLst>
                <a:path w="12" h="6">
                  <a:moveTo>
                    <a:pt x="12" y="1"/>
                  </a:moveTo>
                  <a:cubicBezTo>
                    <a:pt x="12" y="1"/>
                    <a:pt x="10" y="3"/>
                    <a:pt x="6" y="4"/>
                  </a:cubicBezTo>
                  <a:cubicBezTo>
                    <a:pt x="3" y="5"/>
                    <a:pt x="0" y="6"/>
                    <a:pt x="0" y="5"/>
                  </a:cubicBezTo>
                  <a:cubicBezTo>
                    <a:pt x="0" y="5"/>
                    <a:pt x="2" y="4"/>
                    <a:pt x="6" y="2"/>
                  </a:cubicBezTo>
                  <a:cubicBezTo>
                    <a:pt x="9" y="1"/>
                    <a:pt x="12" y="0"/>
                    <a:pt x="1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4">
              <a:extLst>
                <a:ext uri="{FF2B5EF4-FFF2-40B4-BE49-F238E27FC236}">
                  <a16:creationId xmlns:a16="http://schemas.microsoft.com/office/drawing/2014/main" id="{8E25C908-7A04-48A4-9999-B661EEADA251}"/>
                </a:ext>
              </a:extLst>
            </p:cNvPr>
            <p:cNvSpPr>
              <a:spLocks/>
            </p:cNvSpPr>
            <p:nvPr/>
          </p:nvSpPr>
          <p:spPr bwMode="auto">
            <a:xfrm>
              <a:off x="728" y="2412"/>
              <a:ext cx="38" cy="10"/>
            </a:xfrm>
            <a:custGeom>
              <a:avLst/>
              <a:gdLst>
                <a:gd name="T0" fmla="*/ 15 w 16"/>
                <a:gd name="T1" fmla="*/ 0 h 4"/>
                <a:gd name="T2" fmla="*/ 8 w 16"/>
                <a:gd name="T3" fmla="*/ 3 h 4"/>
                <a:gd name="T4" fmla="*/ 0 w 16"/>
                <a:gd name="T5" fmla="*/ 4 h 4"/>
                <a:gd name="T6" fmla="*/ 8 w 16"/>
                <a:gd name="T7" fmla="*/ 2 h 4"/>
                <a:gd name="T8" fmla="*/ 15 w 16"/>
                <a:gd name="T9" fmla="*/ 0 h 4"/>
              </a:gdLst>
              <a:ahLst/>
              <a:cxnLst>
                <a:cxn ang="0">
                  <a:pos x="T0" y="T1"/>
                </a:cxn>
                <a:cxn ang="0">
                  <a:pos x="T2" y="T3"/>
                </a:cxn>
                <a:cxn ang="0">
                  <a:pos x="T4" y="T5"/>
                </a:cxn>
                <a:cxn ang="0">
                  <a:pos x="T6" y="T7"/>
                </a:cxn>
                <a:cxn ang="0">
                  <a:pos x="T8" y="T9"/>
                </a:cxn>
              </a:cxnLst>
              <a:rect l="0" t="0" r="r" b="b"/>
              <a:pathLst>
                <a:path w="16" h="4">
                  <a:moveTo>
                    <a:pt x="15" y="0"/>
                  </a:moveTo>
                  <a:cubicBezTo>
                    <a:pt x="16" y="1"/>
                    <a:pt x="12" y="2"/>
                    <a:pt x="8" y="3"/>
                  </a:cubicBezTo>
                  <a:cubicBezTo>
                    <a:pt x="3" y="4"/>
                    <a:pt x="0" y="4"/>
                    <a:pt x="0" y="4"/>
                  </a:cubicBezTo>
                  <a:cubicBezTo>
                    <a:pt x="0" y="3"/>
                    <a:pt x="3" y="3"/>
                    <a:pt x="8" y="2"/>
                  </a:cubicBezTo>
                  <a:cubicBezTo>
                    <a:pt x="12" y="1"/>
                    <a:pt x="15" y="0"/>
                    <a:pt x="15"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071B708-11BE-4A7E-BFDA-513592FAD71A}"/>
                </a:ext>
              </a:extLst>
            </p:cNvPr>
            <p:cNvSpPr>
              <a:spLocks/>
            </p:cNvSpPr>
            <p:nvPr/>
          </p:nvSpPr>
          <p:spPr bwMode="auto">
            <a:xfrm>
              <a:off x="635" y="2365"/>
              <a:ext cx="12" cy="23"/>
            </a:xfrm>
            <a:custGeom>
              <a:avLst/>
              <a:gdLst>
                <a:gd name="T0" fmla="*/ 1 w 5"/>
                <a:gd name="T1" fmla="*/ 10 h 10"/>
                <a:gd name="T2" fmla="*/ 2 w 5"/>
                <a:gd name="T3" fmla="*/ 5 h 10"/>
                <a:gd name="T4" fmla="*/ 4 w 5"/>
                <a:gd name="T5" fmla="*/ 0 h 10"/>
                <a:gd name="T6" fmla="*/ 3 w 5"/>
                <a:gd name="T7" fmla="*/ 6 h 10"/>
                <a:gd name="T8" fmla="*/ 1 w 5"/>
                <a:gd name="T9" fmla="*/ 10 h 10"/>
              </a:gdLst>
              <a:ahLst/>
              <a:cxnLst>
                <a:cxn ang="0">
                  <a:pos x="T0" y="T1"/>
                </a:cxn>
                <a:cxn ang="0">
                  <a:pos x="T2" y="T3"/>
                </a:cxn>
                <a:cxn ang="0">
                  <a:pos x="T4" y="T5"/>
                </a:cxn>
                <a:cxn ang="0">
                  <a:pos x="T6" y="T7"/>
                </a:cxn>
                <a:cxn ang="0">
                  <a:pos x="T8" y="T9"/>
                </a:cxn>
              </a:cxnLst>
              <a:rect l="0" t="0" r="r" b="b"/>
              <a:pathLst>
                <a:path w="5" h="10">
                  <a:moveTo>
                    <a:pt x="1" y="10"/>
                  </a:moveTo>
                  <a:cubicBezTo>
                    <a:pt x="0" y="10"/>
                    <a:pt x="1" y="8"/>
                    <a:pt x="2" y="5"/>
                  </a:cubicBezTo>
                  <a:cubicBezTo>
                    <a:pt x="3" y="2"/>
                    <a:pt x="4" y="0"/>
                    <a:pt x="4" y="0"/>
                  </a:cubicBezTo>
                  <a:cubicBezTo>
                    <a:pt x="5" y="0"/>
                    <a:pt x="4" y="3"/>
                    <a:pt x="3" y="6"/>
                  </a:cubicBezTo>
                  <a:cubicBezTo>
                    <a:pt x="2" y="8"/>
                    <a:pt x="1" y="10"/>
                    <a:pt x="1"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6">
              <a:extLst>
                <a:ext uri="{FF2B5EF4-FFF2-40B4-BE49-F238E27FC236}">
                  <a16:creationId xmlns:a16="http://schemas.microsoft.com/office/drawing/2014/main" id="{E11D67F2-4E56-4D79-BECA-133A376B4A31}"/>
                </a:ext>
              </a:extLst>
            </p:cNvPr>
            <p:cNvSpPr>
              <a:spLocks/>
            </p:cNvSpPr>
            <p:nvPr/>
          </p:nvSpPr>
          <p:spPr bwMode="auto">
            <a:xfrm>
              <a:off x="654" y="2460"/>
              <a:ext cx="17" cy="33"/>
            </a:xfrm>
            <a:custGeom>
              <a:avLst/>
              <a:gdLst>
                <a:gd name="T0" fmla="*/ 0 w 7"/>
                <a:gd name="T1" fmla="*/ 13 h 14"/>
                <a:gd name="T2" fmla="*/ 3 w 7"/>
                <a:gd name="T3" fmla="*/ 6 h 14"/>
                <a:gd name="T4" fmla="*/ 6 w 7"/>
                <a:gd name="T5" fmla="*/ 0 h 14"/>
                <a:gd name="T6" fmla="*/ 4 w 7"/>
                <a:gd name="T7" fmla="*/ 7 h 14"/>
                <a:gd name="T8" fmla="*/ 0 w 7"/>
                <a:gd name="T9" fmla="*/ 13 h 14"/>
              </a:gdLst>
              <a:ahLst/>
              <a:cxnLst>
                <a:cxn ang="0">
                  <a:pos x="T0" y="T1"/>
                </a:cxn>
                <a:cxn ang="0">
                  <a:pos x="T2" y="T3"/>
                </a:cxn>
                <a:cxn ang="0">
                  <a:pos x="T4" y="T5"/>
                </a:cxn>
                <a:cxn ang="0">
                  <a:pos x="T6" y="T7"/>
                </a:cxn>
                <a:cxn ang="0">
                  <a:pos x="T8" y="T9"/>
                </a:cxn>
              </a:cxnLst>
              <a:rect l="0" t="0" r="r" b="b"/>
              <a:pathLst>
                <a:path w="7" h="14">
                  <a:moveTo>
                    <a:pt x="0" y="13"/>
                  </a:moveTo>
                  <a:cubicBezTo>
                    <a:pt x="0" y="13"/>
                    <a:pt x="1" y="10"/>
                    <a:pt x="3" y="6"/>
                  </a:cubicBezTo>
                  <a:cubicBezTo>
                    <a:pt x="4" y="3"/>
                    <a:pt x="6" y="0"/>
                    <a:pt x="6" y="0"/>
                  </a:cubicBezTo>
                  <a:cubicBezTo>
                    <a:pt x="7" y="0"/>
                    <a:pt x="6" y="3"/>
                    <a:pt x="4" y="7"/>
                  </a:cubicBezTo>
                  <a:cubicBezTo>
                    <a:pt x="2" y="11"/>
                    <a:pt x="1" y="14"/>
                    <a:pt x="0"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7">
              <a:extLst>
                <a:ext uri="{FF2B5EF4-FFF2-40B4-BE49-F238E27FC236}">
                  <a16:creationId xmlns:a16="http://schemas.microsoft.com/office/drawing/2014/main" id="{30A5B967-0786-470D-A042-4801A8D63133}"/>
                </a:ext>
              </a:extLst>
            </p:cNvPr>
            <p:cNvSpPr>
              <a:spLocks/>
            </p:cNvSpPr>
            <p:nvPr/>
          </p:nvSpPr>
          <p:spPr bwMode="auto">
            <a:xfrm>
              <a:off x="578" y="2510"/>
              <a:ext cx="34" cy="11"/>
            </a:xfrm>
            <a:custGeom>
              <a:avLst/>
              <a:gdLst>
                <a:gd name="T0" fmla="*/ 14 w 14"/>
                <a:gd name="T1" fmla="*/ 4 h 5"/>
                <a:gd name="T2" fmla="*/ 7 w 14"/>
                <a:gd name="T3" fmla="*/ 3 h 5"/>
                <a:gd name="T4" fmla="*/ 1 w 14"/>
                <a:gd name="T5" fmla="*/ 0 h 5"/>
                <a:gd name="T6" fmla="*/ 8 w 14"/>
                <a:gd name="T7" fmla="*/ 1 h 5"/>
                <a:gd name="T8" fmla="*/ 14 w 14"/>
                <a:gd name="T9" fmla="*/ 4 h 5"/>
              </a:gdLst>
              <a:ahLst/>
              <a:cxnLst>
                <a:cxn ang="0">
                  <a:pos x="T0" y="T1"/>
                </a:cxn>
                <a:cxn ang="0">
                  <a:pos x="T2" y="T3"/>
                </a:cxn>
                <a:cxn ang="0">
                  <a:pos x="T4" y="T5"/>
                </a:cxn>
                <a:cxn ang="0">
                  <a:pos x="T6" y="T7"/>
                </a:cxn>
                <a:cxn ang="0">
                  <a:pos x="T8" y="T9"/>
                </a:cxn>
              </a:cxnLst>
              <a:rect l="0" t="0" r="r" b="b"/>
              <a:pathLst>
                <a:path w="14" h="5">
                  <a:moveTo>
                    <a:pt x="14" y="4"/>
                  </a:moveTo>
                  <a:cubicBezTo>
                    <a:pt x="14" y="5"/>
                    <a:pt x="11" y="4"/>
                    <a:pt x="7" y="3"/>
                  </a:cubicBezTo>
                  <a:cubicBezTo>
                    <a:pt x="3" y="2"/>
                    <a:pt x="0" y="1"/>
                    <a:pt x="1" y="0"/>
                  </a:cubicBezTo>
                  <a:cubicBezTo>
                    <a:pt x="1" y="0"/>
                    <a:pt x="4" y="0"/>
                    <a:pt x="8" y="1"/>
                  </a:cubicBezTo>
                  <a:cubicBezTo>
                    <a:pt x="11" y="2"/>
                    <a:pt x="14" y="4"/>
                    <a:pt x="14"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8">
              <a:extLst>
                <a:ext uri="{FF2B5EF4-FFF2-40B4-BE49-F238E27FC236}">
                  <a16:creationId xmlns:a16="http://schemas.microsoft.com/office/drawing/2014/main" id="{87979599-D5C4-487E-8178-9C5378088D4C}"/>
                </a:ext>
              </a:extLst>
            </p:cNvPr>
            <p:cNvSpPr>
              <a:spLocks/>
            </p:cNvSpPr>
            <p:nvPr/>
          </p:nvSpPr>
          <p:spPr bwMode="auto">
            <a:xfrm>
              <a:off x="612" y="2602"/>
              <a:ext cx="26" cy="19"/>
            </a:xfrm>
            <a:custGeom>
              <a:avLst/>
              <a:gdLst>
                <a:gd name="T0" fmla="*/ 11 w 11"/>
                <a:gd name="T1" fmla="*/ 1 h 8"/>
                <a:gd name="T2" fmla="*/ 6 w 11"/>
                <a:gd name="T3" fmla="*/ 5 h 8"/>
                <a:gd name="T4" fmla="*/ 0 w 11"/>
                <a:gd name="T5" fmla="*/ 8 h 8"/>
                <a:gd name="T6" fmla="*/ 5 w 11"/>
                <a:gd name="T7" fmla="*/ 3 h 8"/>
                <a:gd name="T8" fmla="*/ 11 w 11"/>
                <a:gd name="T9" fmla="*/ 1 h 8"/>
              </a:gdLst>
              <a:ahLst/>
              <a:cxnLst>
                <a:cxn ang="0">
                  <a:pos x="T0" y="T1"/>
                </a:cxn>
                <a:cxn ang="0">
                  <a:pos x="T2" y="T3"/>
                </a:cxn>
                <a:cxn ang="0">
                  <a:pos x="T4" y="T5"/>
                </a:cxn>
                <a:cxn ang="0">
                  <a:pos x="T6" y="T7"/>
                </a:cxn>
                <a:cxn ang="0">
                  <a:pos x="T8" y="T9"/>
                </a:cxn>
              </a:cxnLst>
              <a:rect l="0" t="0" r="r" b="b"/>
              <a:pathLst>
                <a:path w="11" h="8">
                  <a:moveTo>
                    <a:pt x="11" y="1"/>
                  </a:moveTo>
                  <a:cubicBezTo>
                    <a:pt x="11" y="1"/>
                    <a:pt x="9" y="3"/>
                    <a:pt x="6" y="5"/>
                  </a:cubicBezTo>
                  <a:cubicBezTo>
                    <a:pt x="3" y="7"/>
                    <a:pt x="1" y="8"/>
                    <a:pt x="0" y="8"/>
                  </a:cubicBezTo>
                  <a:cubicBezTo>
                    <a:pt x="0" y="7"/>
                    <a:pt x="2" y="5"/>
                    <a:pt x="5" y="3"/>
                  </a:cubicBezTo>
                  <a:cubicBezTo>
                    <a:pt x="8" y="1"/>
                    <a:pt x="10" y="0"/>
                    <a:pt x="1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9">
              <a:extLst>
                <a:ext uri="{FF2B5EF4-FFF2-40B4-BE49-F238E27FC236}">
                  <a16:creationId xmlns:a16="http://schemas.microsoft.com/office/drawing/2014/main" id="{52624991-4E26-458F-98EF-A607184727D1}"/>
                </a:ext>
              </a:extLst>
            </p:cNvPr>
            <p:cNvSpPr>
              <a:spLocks/>
            </p:cNvSpPr>
            <p:nvPr/>
          </p:nvSpPr>
          <p:spPr bwMode="auto">
            <a:xfrm>
              <a:off x="628" y="2685"/>
              <a:ext cx="29" cy="10"/>
            </a:xfrm>
            <a:custGeom>
              <a:avLst/>
              <a:gdLst>
                <a:gd name="T0" fmla="*/ 12 w 12"/>
                <a:gd name="T1" fmla="*/ 1 h 4"/>
                <a:gd name="T2" fmla="*/ 6 w 12"/>
                <a:gd name="T3" fmla="*/ 3 h 4"/>
                <a:gd name="T4" fmla="*/ 0 w 12"/>
                <a:gd name="T5" fmla="*/ 3 h 4"/>
                <a:gd name="T6" fmla="*/ 6 w 12"/>
                <a:gd name="T7" fmla="*/ 1 h 4"/>
                <a:gd name="T8" fmla="*/ 12 w 12"/>
                <a:gd name="T9" fmla="*/ 1 h 4"/>
              </a:gdLst>
              <a:ahLst/>
              <a:cxnLst>
                <a:cxn ang="0">
                  <a:pos x="T0" y="T1"/>
                </a:cxn>
                <a:cxn ang="0">
                  <a:pos x="T2" y="T3"/>
                </a:cxn>
                <a:cxn ang="0">
                  <a:pos x="T4" y="T5"/>
                </a:cxn>
                <a:cxn ang="0">
                  <a:pos x="T6" y="T7"/>
                </a:cxn>
                <a:cxn ang="0">
                  <a:pos x="T8" y="T9"/>
                </a:cxn>
              </a:cxnLst>
              <a:rect l="0" t="0" r="r" b="b"/>
              <a:pathLst>
                <a:path w="12" h="4">
                  <a:moveTo>
                    <a:pt x="12" y="1"/>
                  </a:moveTo>
                  <a:cubicBezTo>
                    <a:pt x="12" y="1"/>
                    <a:pt x="10" y="2"/>
                    <a:pt x="6" y="3"/>
                  </a:cubicBezTo>
                  <a:cubicBezTo>
                    <a:pt x="3" y="4"/>
                    <a:pt x="1" y="4"/>
                    <a:pt x="0" y="3"/>
                  </a:cubicBezTo>
                  <a:cubicBezTo>
                    <a:pt x="0" y="3"/>
                    <a:pt x="3" y="2"/>
                    <a:pt x="6" y="1"/>
                  </a:cubicBezTo>
                  <a:cubicBezTo>
                    <a:pt x="9" y="0"/>
                    <a:pt x="12" y="0"/>
                    <a:pt x="1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0">
              <a:extLst>
                <a:ext uri="{FF2B5EF4-FFF2-40B4-BE49-F238E27FC236}">
                  <a16:creationId xmlns:a16="http://schemas.microsoft.com/office/drawing/2014/main" id="{BA2623D2-68B3-4014-933D-AB8487B69A9A}"/>
                </a:ext>
              </a:extLst>
            </p:cNvPr>
            <p:cNvSpPr>
              <a:spLocks/>
            </p:cNvSpPr>
            <p:nvPr/>
          </p:nvSpPr>
          <p:spPr bwMode="auto">
            <a:xfrm>
              <a:off x="740" y="2481"/>
              <a:ext cx="28" cy="12"/>
            </a:xfrm>
            <a:custGeom>
              <a:avLst/>
              <a:gdLst>
                <a:gd name="T0" fmla="*/ 11 w 12"/>
                <a:gd name="T1" fmla="*/ 0 h 5"/>
                <a:gd name="T2" fmla="*/ 6 w 12"/>
                <a:gd name="T3" fmla="*/ 4 h 5"/>
                <a:gd name="T4" fmla="*/ 0 w 12"/>
                <a:gd name="T5" fmla="*/ 5 h 5"/>
                <a:gd name="T6" fmla="*/ 6 w 12"/>
                <a:gd name="T7" fmla="*/ 2 h 5"/>
                <a:gd name="T8" fmla="*/ 11 w 12"/>
                <a:gd name="T9" fmla="*/ 0 h 5"/>
              </a:gdLst>
              <a:ahLst/>
              <a:cxnLst>
                <a:cxn ang="0">
                  <a:pos x="T0" y="T1"/>
                </a:cxn>
                <a:cxn ang="0">
                  <a:pos x="T2" y="T3"/>
                </a:cxn>
                <a:cxn ang="0">
                  <a:pos x="T4" y="T5"/>
                </a:cxn>
                <a:cxn ang="0">
                  <a:pos x="T6" y="T7"/>
                </a:cxn>
                <a:cxn ang="0">
                  <a:pos x="T8" y="T9"/>
                </a:cxn>
              </a:cxnLst>
              <a:rect l="0" t="0" r="r" b="b"/>
              <a:pathLst>
                <a:path w="12" h="5">
                  <a:moveTo>
                    <a:pt x="11" y="0"/>
                  </a:moveTo>
                  <a:cubicBezTo>
                    <a:pt x="12" y="1"/>
                    <a:pt x="10" y="3"/>
                    <a:pt x="6" y="4"/>
                  </a:cubicBezTo>
                  <a:cubicBezTo>
                    <a:pt x="3" y="5"/>
                    <a:pt x="0" y="5"/>
                    <a:pt x="0" y="5"/>
                  </a:cubicBezTo>
                  <a:cubicBezTo>
                    <a:pt x="0" y="4"/>
                    <a:pt x="3" y="3"/>
                    <a:pt x="6" y="2"/>
                  </a:cubicBezTo>
                  <a:cubicBezTo>
                    <a:pt x="9" y="1"/>
                    <a:pt x="11" y="0"/>
                    <a:pt x="1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1">
              <a:extLst>
                <a:ext uri="{FF2B5EF4-FFF2-40B4-BE49-F238E27FC236}">
                  <a16:creationId xmlns:a16="http://schemas.microsoft.com/office/drawing/2014/main" id="{45FBC4FE-55BC-4618-BD03-9569A3494C21}"/>
                </a:ext>
              </a:extLst>
            </p:cNvPr>
            <p:cNvSpPr>
              <a:spLocks/>
            </p:cNvSpPr>
            <p:nvPr/>
          </p:nvSpPr>
          <p:spPr bwMode="auto">
            <a:xfrm>
              <a:off x="757" y="2600"/>
              <a:ext cx="26" cy="12"/>
            </a:xfrm>
            <a:custGeom>
              <a:avLst/>
              <a:gdLst>
                <a:gd name="T0" fmla="*/ 11 w 11"/>
                <a:gd name="T1" fmla="*/ 5 h 5"/>
                <a:gd name="T2" fmla="*/ 5 w 11"/>
                <a:gd name="T3" fmla="*/ 3 h 5"/>
                <a:gd name="T4" fmla="*/ 0 w 11"/>
                <a:gd name="T5" fmla="*/ 0 h 5"/>
                <a:gd name="T6" fmla="*/ 6 w 11"/>
                <a:gd name="T7" fmla="*/ 2 h 5"/>
                <a:gd name="T8" fmla="*/ 11 w 11"/>
                <a:gd name="T9" fmla="*/ 5 h 5"/>
              </a:gdLst>
              <a:ahLst/>
              <a:cxnLst>
                <a:cxn ang="0">
                  <a:pos x="T0" y="T1"/>
                </a:cxn>
                <a:cxn ang="0">
                  <a:pos x="T2" y="T3"/>
                </a:cxn>
                <a:cxn ang="0">
                  <a:pos x="T4" y="T5"/>
                </a:cxn>
                <a:cxn ang="0">
                  <a:pos x="T6" y="T7"/>
                </a:cxn>
                <a:cxn ang="0">
                  <a:pos x="T8" y="T9"/>
                </a:cxn>
              </a:cxnLst>
              <a:rect l="0" t="0" r="r" b="b"/>
              <a:pathLst>
                <a:path w="11" h="5">
                  <a:moveTo>
                    <a:pt x="11" y="5"/>
                  </a:moveTo>
                  <a:cubicBezTo>
                    <a:pt x="11" y="5"/>
                    <a:pt x="8" y="5"/>
                    <a:pt x="5" y="3"/>
                  </a:cubicBezTo>
                  <a:cubicBezTo>
                    <a:pt x="2" y="2"/>
                    <a:pt x="0" y="0"/>
                    <a:pt x="0" y="0"/>
                  </a:cubicBezTo>
                  <a:cubicBezTo>
                    <a:pt x="1" y="0"/>
                    <a:pt x="3" y="0"/>
                    <a:pt x="6" y="2"/>
                  </a:cubicBezTo>
                  <a:cubicBezTo>
                    <a:pt x="9" y="3"/>
                    <a:pt x="11" y="5"/>
                    <a:pt x="1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2">
              <a:extLst>
                <a:ext uri="{FF2B5EF4-FFF2-40B4-BE49-F238E27FC236}">
                  <a16:creationId xmlns:a16="http://schemas.microsoft.com/office/drawing/2014/main" id="{2B96858D-D649-475A-8F42-A8E1A65549D6}"/>
                </a:ext>
              </a:extLst>
            </p:cNvPr>
            <p:cNvSpPr>
              <a:spLocks/>
            </p:cNvSpPr>
            <p:nvPr/>
          </p:nvSpPr>
          <p:spPr bwMode="auto">
            <a:xfrm>
              <a:off x="776" y="2690"/>
              <a:ext cx="35" cy="17"/>
            </a:xfrm>
            <a:custGeom>
              <a:avLst/>
              <a:gdLst>
                <a:gd name="T0" fmla="*/ 15 w 15"/>
                <a:gd name="T1" fmla="*/ 6 h 7"/>
                <a:gd name="T2" fmla="*/ 7 w 15"/>
                <a:gd name="T3" fmla="*/ 4 h 7"/>
                <a:gd name="T4" fmla="*/ 0 w 15"/>
                <a:gd name="T5" fmla="*/ 0 h 7"/>
                <a:gd name="T6" fmla="*/ 8 w 15"/>
                <a:gd name="T7" fmla="*/ 2 h 7"/>
                <a:gd name="T8" fmla="*/ 15 w 15"/>
                <a:gd name="T9" fmla="*/ 6 h 7"/>
              </a:gdLst>
              <a:ahLst/>
              <a:cxnLst>
                <a:cxn ang="0">
                  <a:pos x="T0" y="T1"/>
                </a:cxn>
                <a:cxn ang="0">
                  <a:pos x="T2" y="T3"/>
                </a:cxn>
                <a:cxn ang="0">
                  <a:pos x="T4" y="T5"/>
                </a:cxn>
                <a:cxn ang="0">
                  <a:pos x="T6" y="T7"/>
                </a:cxn>
                <a:cxn ang="0">
                  <a:pos x="T8" y="T9"/>
                </a:cxn>
              </a:cxnLst>
              <a:rect l="0" t="0" r="r" b="b"/>
              <a:pathLst>
                <a:path w="15" h="7">
                  <a:moveTo>
                    <a:pt x="15" y="6"/>
                  </a:moveTo>
                  <a:cubicBezTo>
                    <a:pt x="15" y="7"/>
                    <a:pt x="11" y="6"/>
                    <a:pt x="7" y="4"/>
                  </a:cubicBezTo>
                  <a:cubicBezTo>
                    <a:pt x="3" y="3"/>
                    <a:pt x="0" y="1"/>
                    <a:pt x="0" y="0"/>
                  </a:cubicBezTo>
                  <a:cubicBezTo>
                    <a:pt x="0" y="0"/>
                    <a:pt x="4" y="1"/>
                    <a:pt x="8" y="2"/>
                  </a:cubicBezTo>
                  <a:cubicBezTo>
                    <a:pt x="12" y="4"/>
                    <a:pt x="15" y="6"/>
                    <a:pt x="15"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3">
              <a:extLst>
                <a:ext uri="{FF2B5EF4-FFF2-40B4-BE49-F238E27FC236}">
                  <a16:creationId xmlns:a16="http://schemas.microsoft.com/office/drawing/2014/main" id="{9FEC26EC-9DB2-44F3-99EE-41773FB87593}"/>
                </a:ext>
              </a:extLst>
            </p:cNvPr>
            <p:cNvSpPr>
              <a:spLocks/>
            </p:cNvSpPr>
            <p:nvPr/>
          </p:nvSpPr>
          <p:spPr bwMode="auto">
            <a:xfrm>
              <a:off x="662" y="2752"/>
              <a:ext cx="33" cy="26"/>
            </a:xfrm>
            <a:custGeom>
              <a:avLst/>
              <a:gdLst>
                <a:gd name="T0" fmla="*/ 0 w 14"/>
                <a:gd name="T1" fmla="*/ 11 h 11"/>
                <a:gd name="T2" fmla="*/ 6 w 14"/>
                <a:gd name="T3" fmla="*/ 5 h 11"/>
                <a:gd name="T4" fmla="*/ 13 w 14"/>
                <a:gd name="T5" fmla="*/ 0 h 11"/>
                <a:gd name="T6" fmla="*/ 8 w 14"/>
                <a:gd name="T7" fmla="*/ 7 h 11"/>
                <a:gd name="T8" fmla="*/ 0 w 14"/>
                <a:gd name="T9" fmla="*/ 11 h 11"/>
              </a:gdLst>
              <a:ahLst/>
              <a:cxnLst>
                <a:cxn ang="0">
                  <a:pos x="T0" y="T1"/>
                </a:cxn>
                <a:cxn ang="0">
                  <a:pos x="T2" y="T3"/>
                </a:cxn>
                <a:cxn ang="0">
                  <a:pos x="T4" y="T5"/>
                </a:cxn>
                <a:cxn ang="0">
                  <a:pos x="T6" y="T7"/>
                </a:cxn>
                <a:cxn ang="0">
                  <a:pos x="T8" y="T9"/>
                </a:cxn>
              </a:cxnLst>
              <a:rect l="0" t="0" r="r" b="b"/>
              <a:pathLst>
                <a:path w="14" h="11">
                  <a:moveTo>
                    <a:pt x="0" y="11"/>
                  </a:moveTo>
                  <a:cubicBezTo>
                    <a:pt x="0" y="10"/>
                    <a:pt x="3" y="8"/>
                    <a:pt x="6" y="5"/>
                  </a:cubicBezTo>
                  <a:cubicBezTo>
                    <a:pt x="10" y="3"/>
                    <a:pt x="13" y="0"/>
                    <a:pt x="13" y="0"/>
                  </a:cubicBezTo>
                  <a:cubicBezTo>
                    <a:pt x="14" y="1"/>
                    <a:pt x="11" y="4"/>
                    <a:pt x="8" y="7"/>
                  </a:cubicBezTo>
                  <a:cubicBezTo>
                    <a:pt x="4" y="10"/>
                    <a:pt x="0" y="11"/>
                    <a:pt x="0"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4">
              <a:extLst>
                <a:ext uri="{FF2B5EF4-FFF2-40B4-BE49-F238E27FC236}">
                  <a16:creationId xmlns:a16="http://schemas.microsoft.com/office/drawing/2014/main" id="{2B994F7B-70A3-42CB-BE5B-1C4452930928}"/>
                </a:ext>
              </a:extLst>
            </p:cNvPr>
            <p:cNvSpPr>
              <a:spLocks/>
            </p:cNvSpPr>
            <p:nvPr/>
          </p:nvSpPr>
          <p:spPr bwMode="auto">
            <a:xfrm>
              <a:off x="723" y="2702"/>
              <a:ext cx="12" cy="28"/>
            </a:xfrm>
            <a:custGeom>
              <a:avLst/>
              <a:gdLst>
                <a:gd name="T0" fmla="*/ 5 w 5"/>
                <a:gd name="T1" fmla="*/ 12 h 12"/>
                <a:gd name="T2" fmla="*/ 2 w 5"/>
                <a:gd name="T3" fmla="*/ 6 h 12"/>
                <a:gd name="T4" fmla="*/ 0 w 5"/>
                <a:gd name="T5" fmla="*/ 1 h 12"/>
                <a:gd name="T6" fmla="*/ 4 w 5"/>
                <a:gd name="T7" fmla="*/ 6 h 12"/>
                <a:gd name="T8" fmla="*/ 5 w 5"/>
                <a:gd name="T9" fmla="*/ 12 h 12"/>
              </a:gdLst>
              <a:ahLst/>
              <a:cxnLst>
                <a:cxn ang="0">
                  <a:pos x="T0" y="T1"/>
                </a:cxn>
                <a:cxn ang="0">
                  <a:pos x="T2" y="T3"/>
                </a:cxn>
                <a:cxn ang="0">
                  <a:pos x="T4" y="T5"/>
                </a:cxn>
                <a:cxn ang="0">
                  <a:pos x="T6" y="T7"/>
                </a:cxn>
                <a:cxn ang="0">
                  <a:pos x="T8" y="T9"/>
                </a:cxn>
              </a:cxnLst>
              <a:rect l="0" t="0" r="r" b="b"/>
              <a:pathLst>
                <a:path w="5" h="12">
                  <a:moveTo>
                    <a:pt x="5" y="12"/>
                  </a:moveTo>
                  <a:cubicBezTo>
                    <a:pt x="4" y="12"/>
                    <a:pt x="4" y="9"/>
                    <a:pt x="2" y="6"/>
                  </a:cubicBezTo>
                  <a:cubicBezTo>
                    <a:pt x="1" y="3"/>
                    <a:pt x="0" y="1"/>
                    <a:pt x="0" y="1"/>
                  </a:cubicBezTo>
                  <a:cubicBezTo>
                    <a:pt x="1" y="0"/>
                    <a:pt x="3" y="2"/>
                    <a:pt x="4" y="6"/>
                  </a:cubicBezTo>
                  <a:cubicBezTo>
                    <a:pt x="5" y="9"/>
                    <a:pt x="5" y="12"/>
                    <a:pt x="5"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5">
              <a:extLst>
                <a:ext uri="{FF2B5EF4-FFF2-40B4-BE49-F238E27FC236}">
                  <a16:creationId xmlns:a16="http://schemas.microsoft.com/office/drawing/2014/main" id="{80CD61ED-88B0-4E11-B347-0ECAEB62A58F}"/>
                </a:ext>
              </a:extLst>
            </p:cNvPr>
            <p:cNvSpPr>
              <a:spLocks/>
            </p:cNvSpPr>
            <p:nvPr/>
          </p:nvSpPr>
          <p:spPr bwMode="auto">
            <a:xfrm>
              <a:off x="695" y="2605"/>
              <a:ext cx="21" cy="14"/>
            </a:xfrm>
            <a:custGeom>
              <a:avLst/>
              <a:gdLst>
                <a:gd name="T0" fmla="*/ 9 w 9"/>
                <a:gd name="T1" fmla="*/ 6 h 6"/>
                <a:gd name="T2" fmla="*/ 4 w 9"/>
                <a:gd name="T3" fmla="*/ 4 h 6"/>
                <a:gd name="T4" fmla="*/ 1 w 9"/>
                <a:gd name="T5" fmla="*/ 0 h 6"/>
                <a:gd name="T6" fmla="*/ 5 w 9"/>
                <a:gd name="T7" fmla="*/ 2 h 6"/>
                <a:gd name="T8" fmla="*/ 9 w 9"/>
                <a:gd name="T9" fmla="*/ 6 h 6"/>
              </a:gdLst>
              <a:ahLst/>
              <a:cxnLst>
                <a:cxn ang="0">
                  <a:pos x="T0" y="T1"/>
                </a:cxn>
                <a:cxn ang="0">
                  <a:pos x="T2" y="T3"/>
                </a:cxn>
                <a:cxn ang="0">
                  <a:pos x="T4" y="T5"/>
                </a:cxn>
                <a:cxn ang="0">
                  <a:pos x="T6" y="T7"/>
                </a:cxn>
                <a:cxn ang="0">
                  <a:pos x="T8" y="T9"/>
                </a:cxn>
              </a:cxnLst>
              <a:rect l="0" t="0" r="r" b="b"/>
              <a:pathLst>
                <a:path w="9" h="6">
                  <a:moveTo>
                    <a:pt x="9" y="6"/>
                  </a:moveTo>
                  <a:cubicBezTo>
                    <a:pt x="8" y="6"/>
                    <a:pt x="6" y="5"/>
                    <a:pt x="4" y="4"/>
                  </a:cubicBezTo>
                  <a:cubicBezTo>
                    <a:pt x="2" y="2"/>
                    <a:pt x="0" y="1"/>
                    <a:pt x="1" y="0"/>
                  </a:cubicBezTo>
                  <a:cubicBezTo>
                    <a:pt x="1" y="0"/>
                    <a:pt x="3" y="1"/>
                    <a:pt x="5" y="2"/>
                  </a:cubicBezTo>
                  <a:cubicBezTo>
                    <a:pt x="7" y="4"/>
                    <a:pt x="9" y="5"/>
                    <a:pt x="9"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6">
              <a:extLst>
                <a:ext uri="{FF2B5EF4-FFF2-40B4-BE49-F238E27FC236}">
                  <a16:creationId xmlns:a16="http://schemas.microsoft.com/office/drawing/2014/main" id="{EB271EC1-D602-40A7-A44A-D9F1269ED56B}"/>
                </a:ext>
              </a:extLst>
            </p:cNvPr>
            <p:cNvSpPr>
              <a:spLocks/>
            </p:cNvSpPr>
            <p:nvPr/>
          </p:nvSpPr>
          <p:spPr bwMode="auto">
            <a:xfrm>
              <a:off x="863" y="2443"/>
              <a:ext cx="24" cy="19"/>
            </a:xfrm>
            <a:custGeom>
              <a:avLst/>
              <a:gdLst>
                <a:gd name="T0" fmla="*/ 10 w 10"/>
                <a:gd name="T1" fmla="*/ 0 h 8"/>
                <a:gd name="T2" fmla="*/ 5 w 10"/>
                <a:gd name="T3" fmla="*/ 4 h 8"/>
                <a:gd name="T4" fmla="*/ 0 w 10"/>
                <a:gd name="T5" fmla="*/ 7 h 8"/>
                <a:gd name="T6" fmla="*/ 4 w 10"/>
                <a:gd name="T7" fmla="*/ 3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10" y="1"/>
                    <a:pt x="8" y="2"/>
                    <a:pt x="5" y="4"/>
                  </a:cubicBezTo>
                  <a:cubicBezTo>
                    <a:pt x="3" y="6"/>
                    <a:pt x="0" y="8"/>
                    <a:pt x="0" y="7"/>
                  </a:cubicBezTo>
                  <a:cubicBezTo>
                    <a:pt x="0" y="7"/>
                    <a:pt x="2" y="5"/>
                    <a:pt x="4" y="3"/>
                  </a:cubicBezTo>
                  <a:cubicBezTo>
                    <a:pt x="7" y="1"/>
                    <a:pt x="9" y="0"/>
                    <a:pt x="1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7">
              <a:extLst>
                <a:ext uri="{FF2B5EF4-FFF2-40B4-BE49-F238E27FC236}">
                  <a16:creationId xmlns:a16="http://schemas.microsoft.com/office/drawing/2014/main" id="{DB28593A-BF8F-4EF9-AF52-0EF2A7D31BA4}"/>
                </a:ext>
              </a:extLst>
            </p:cNvPr>
            <p:cNvSpPr>
              <a:spLocks/>
            </p:cNvSpPr>
            <p:nvPr/>
          </p:nvSpPr>
          <p:spPr bwMode="auto">
            <a:xfrm>
              <a:off x="880" y="2510"/>
              <a:ext cx="33" cy="7"/>
            </a:xfrm>
            <a:custGeom>
              <a:avLst/>
              <a:gdLst>
                <a:gd name="T0" fmla="*/ 14 w 14"/>
                <a:gd name="T1" fmla="*/ 2 h 3"/>
                <a:gd name="T2" fmla="*/ 7 w 14"/>
                <a:gd name="T3" fmla="*/ 3 h 3"/>
                <a:gd name="T4" fmla="*/ 0 w 14"/>
                <a:gd name="T5" fmla="*/ 0 h 3"/>
                <a:gd name="T6" fmla="*/ 7 w 14"/>
                <a:gd name="T7" fmla="*/ 1 h 3"/>
                <a:gd name="T8" fmla="*/ 14 w 14"/>
                <a:gd name="T9" fmla="*/ 2 h 3"/>
              </a:gdLst>
              <a:ahLst/>
              <a:cxnLst>
                <a:cxn ang="0">
                  <a:pos x="T0" y="T1"/>
                </a:cxn>
                <a:cxn ang="0">
                  <a:pos x="T2" y="T3"/>
                </a:cxn>
                <a:cxn ang="0">
                  <a:pos x="T4" y="T5"/>
                </a:cxn>
                <a:cxn ang="0">
                  <a:pos x="T6" y="T7"/>
                </a:cxn>
                <a:cxn ang="0">
                  <a:pos x="T8" y="T9"/>
                </a:cxn>
              </a:cxnLst>
              <a:rect l="0" t="0" r="r" b="b"/>
              <a:pathLst>
                <a:path w="14" h="3">
                  <a:moveTo>
                    <a:pt x="14" y="2"/>
                  </a:moveTo>
                  <a:cubicBezTo>
                    <a:pt x="14" y="2"/>
                    <a:pt x="11" y="3"/>
                    <a:pt x="7" y="3"/>
                  </a:cubicBezTo>
                  <a:cubicBezTo>
                    <a:pt x="3" y="2"/>
                    <a:pt x="0" y="1"/>
                    <a:pt x="0" y="0"/>
                  </a:cubicBezTo>
                  <a:cubicBezTo>
                    <a:pt x="0" y="0"/>
                    <a:pt x="3" y="0"/>
                    <a:pt x="7" y="1"/>
                  </a:cubicBezTo>
                  <a:cubicBezTo>
                    <a:pt x="11" y="1"/>
                    <a:pt x="14" y="1"/>
                    <a:pt x="14"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8">
              <a:extLst>
                <a:ext uri="{FF2B5EF4-FFF2-40B4-BE49-F238E27FC236}">
                  <a16:creationId xmlns:a16="http://schemas.microsoft.com/office/drawing/2014/main" id="{1E6E4DCF-13B1-404B-AA1B-B31C5C282261}"/>
                </a:ext>
              </a:extLst>
            </p:cNvPr>
            <p:cNvSpPr>
              <a:spLocks/>
            </p:cNvSpPr>
            <p:nvPr/>
          </p:nvSpPr>
          <p:spPr bwMode="auto">
            <a:xfrm>
              <a:off x="771" y="2529"/>
              <a:ext cx="31" cy="4"/>
            </a:xfrm>
            <a:custGeom>
              <a:avLst/>
              <a:gdLst>
                <a:gd name="T0" fmla="*/ 13 w 13"/>
                <a:gd name="T1" fmla="*/ 1 h 2"/>
                <a:gd name="T2" fmla="*/ 7 w 13"/>
                <a:gd name="T3" fmla="*/ 2 h 2"/>
                <a:gd name="T4" fmla="*/ 0 w 13"/>
                <a:gd name="T5" fmla="*/ 1 h 2"/>
                <a:gd name="T6" fmla="*/ 6 w 13"/>
                <a:gd name="T7" fmla="*/ 0 h 2"/>
                <a:gd name="T8" fmla="*/ 13 w 13"/>
                <a:gd name="T9" fmla="*/ 1 h 2"/>
              </a:gdLst>
              <a:ahLst/>
              <a:cxnLst>
                <a:cxn ang="0">
                  <a:pos x="T0" y="T1"/>
                </a:cxn>
                <a:cxn ang="0">
                  <a:pos x="T2" y="T3"/>
                </a:cxn>
                <a:cxn ang="0">
                  <a:pos x="T4" y="T5"/>
                </a:cxn>
                <a:cxn ang="0">
                  <a:pos x="T6" y="T7"/>
                </a:cxn>
                <a:cxn ang="0">
                  <a:pos x="T8" y="T9"/>
                </a:cxn>
              </a:cxnLst>
              <a:rect l="0" t="0" r="r" b="b"/>
              <a:pathLst>
                <a:path w="13" h="2">
                  <a:moveTo>
                    <a:pt x="13" y="1"/>
                  </a:moveTo>
                  <a:cubicBezTo>
                    <a:pt x="13" y="1"/>
                    <a:pt x="10" y="2"/>
                    <a:pt x="7" y="2"/>
                  </a:cubicBezTo>
                  <a:cubicBezTo>
                    <a:pt x="3" y="2"/>
                    <a:pt x="0" y="2"/>
                    <a:pt x="0" y="1"/>
                  </a:cubicBezTo>
                  <a:cubicBezTo>
                    <a:pt x="0" y="1"/>
                    <a:pt x="3" y="1"/>
                    <a:pt x="6" y="0"/>
                  </a:cubicBezTo>
                  <a:cubicBezTo>
                    <a:pt x="10" y="0"/>
                    <a:pt x="13" y="0"/>
                    <a:pt x="13"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9">
              <a:extLst>
                <a:ext uri="{FF2B5EF4-FFF2-40B4-BE49-F238E27FC236}">
                  <a16:creationId xmlns:a16="http://schemas.microsoft.com/office/drawing/2014/main" id="{159B95DA-4FF5-4568-90A1-9A176DB416F1}"/>
                </a:ext>
              </a:extLst>
            </p:cNvPr>
            <p:cNvSpPr>
              <a:spLocks/>
            </p:cNvSpPr>
            <p:nvPr/>
          </p:nvSpPr>
          <p:spPr bwMode="auto">
            <a:xfrm>
              <a:off x="785" y="2450"/>
              <a:ext cx="26" cy="14"/>
            </a:xfrm>
            <a:custGeom>
              <a:avLst/>
              <a:gdLst>
                <a:gd name="T0" fmla="*/ 11 w 11"/>
                <a:gd name="T1" fmla="*/ 5 h 6"/>
                <a:gd name="T2" fmla="*/ 5 w 11"/>
                <a:gd name="T3" fmla="*/ 5 h 6"/>
                <a:gd name="T4" fmla="*/ 0 w 11"/>
                <a:gd name="T5" fmla="*/ 1 h 6"/>
                <a:gd name="T6" fmla="*/ 6 w 11"/>
                <a:gd name="T7" fmla="*/ 3 h 6"/>
                <a:gd name="T8" fmla="*/ 11 w 11"/>
                <a:gd name="T9" fmla="*/ 5 h 6"/>
              </a:gdLst>
              <a:ahLst/>
              <a:cxnLst>
                <a:cxn ang="0">
                  <a:pos x="T0" y="T1"/>
                </a:cxn>
                <a:cxn ang="0">
                  <a:pos x="T2" y="T3"/>
                </a:cxn>
                <a:cxn ang="0">
                  <a:pos x="T4" y="T5"/>
                </a:cxn>
                <a:cxn ang="0">
                  <a:pos x="T6" y="T7"/>
                </a:cxn>
                <a:cxn ang="0">
                  <a:pos x="T8" y="T9"/>
                </a:cxn>
              </a:cxnLst>
              <a:rect l="0" t="0" r="r" b="b"/>
              <a:pathLst>
                <a:path w="11" h="6">
                  <a:moveTo>
                    <a:pt x="11" y="5"/>
                  </a:moveTo>
                  <a:cubicBezTo>
                    <a:pt x="11" y="6"/>
                    <a:pt x="8" y="6"/>
                    <a:pt x="5" y="5"/>
                  </a:cubicBezTo>
                  <a:cubicBezTo>
                    <a:pt x="2" y="3"/>
                    <a:pt x="0" y="1"/>
                    <a:pt x="0" y="1"/>
                  </a:cubicBezTo>
                  <a:cubicBezTo>
                    <a:pt x="1" y="0"/>
                    <a:pt x="3" y="2"/>
                    <a:pt x="6" y="3"/>
                  </a:cubicBezTo>
                  <a:cubicBezTo>
                    <a:pt x="8" y="4"/>
                    <a:pt x="11" y="5"/>
                    <a:pt x="1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0">
              <a:extLst>
                <a:ext uri="{FF2B5EF4-FFF2-40B4-BE49-F238E27FC236}">
                  <a16:creationId xmlns:a16="http://schemas.microsoft.com/office/drawing/2014/main" id="{51A11D14-D9FB-4CE4-B0A0-C6E5AA69CFD1}"/>
                </a:ext>
              </a:extLst>
            </p:cNvPr>
            <p:cNvSpPr>
              <a:spLocks/>
            </p:cNvSpPr>
            <p:nvPr/>
          </p:nvSpPr>
          <p:spPr bwMode="auto">
            <a:xfrm>
              <a:off x="892" y="2571"/>
              <a:ext cx="31" cy="19"/>
            </a:xfrm>
            <a:custGeom>
              <a:avLst/>
              <a:gdLst>
                <a:gd name="T0" fmla="*/ 13 w 13"/>
                <a:gd name="T1" fmla="*/ 8 h 8"/>
                <a:gd name="T2" fmla="*/ 6 w 13"/>
                <a:gd name="T3" fmla="*/ 5 h 8"/>
                <a:gd name="T4" fmla="*/ 0 w 13"/>
                <a:gd name="T5" fmla="*/ 0 h 8"/>
                <a:gd name="T6" fmla="*/ 7 w 13"/>
                <a:gd name="T7" fmla="*/ 3 h 8"/>
                <a:gd name="T8" fmla="*/ 13 w 13"/>
                <a:gd name="T9" fmla="*/ 8 h 8"/>
              </a:gdLst>
              <a:ahLst/>
              <a:cxnLst>
                <a:cxn ang="0">
                  <a:pos x="T0" y="T1"/>
                </a:cxn>
                <a:cxn ang="0">
                  <a:pos x="T2" y="T3"/>
                </a:cxn>
                <a:cxn ang="0">
                  <a:pos x="T4" y="T5"/>
                </a:cxn>
                <a:cxn ang="0">
                  <a:pos x="T6" y="T7"/>
                </a:cxn>
                <a:cxn ang="0">
                  <a:pos x="T8" y="T9"/>
                </a:cxn>
              </a:cxnLst>
              <a:rect l="0" t="0" r="r" b="b"/>
              <a:pathLst>
                <a:path w="13" h="8">
                  <a:moveTo>
                    <a:pt x="13" y="8"/>
                  </a:moveTo>
                  <a:cubicBezTo>
                    <a:pt x="12" y="8"/>
                    <a:pt x="9" y="7"/>
                    <a:pt x="6" y="5"/>
                  </a:cubicBezTo>
                  <a:cubicBezTo>
                    <a:pt x="3" y="3"/>
                    <a:pt x="0" y="1"/>
                    <a:pt x="0" y="0"/>
                  </a:cubicBezTo>
                  <a:cubicBezTo>
                    <a:pt x="1" y="0"/>
                    <a:pt x="4" y="1"/>
                    <a:pt x="7" y="3"/>
                  </a:cubicBezTo>
                  <a:cubicBezTo>
                    <a:pt x="10" y="5"/>
                    <a:pt x="13" y="7"/>
                    <a:pt x="13"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11">
              <a:extLst>
                <a:ext uri="{FF2B5EF4-FFF2-40B4-BE49-F238E27FC236}">
                  <a16:creationId xmlns:a16="http://schemas.microsoft.com/office/drawing/2014/main" id="{9396B811-5E61-4036-9EBB-58F3957EF1DF}"/>
                </a:ext>
              </a:extLst>
            </p:cNvPr>
            <p:cNvSpPr>
              <a:spLocks noChangeArrowheads="1"/>
            </p:cNvSpPr>
            <p:nvPr/>
          </p:nvSpPr>
          <p:spPr bwMode="auto">
            <a:xfrm>
              <a:off x="600" y="2787"/>
              <a:ext cx="591" cy="105"/>
            </a:xfrm>
            <a:prstGeom prst="rect">
              <a:avLst/>
            </a:prstGeom>
            <a:solidFill>
              <a:srgbClr val="F14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2">
              <a:extLst>
                <a:ext uri="{FF2B5EF4-FFF2-40B4-BE49-F238E27FC236}">
                  <a16:creationId xmlns:a16="http://schemas.microsoft.com/office/drawing/2014/main" id="{EB6153A6-1384-424B-ACC8-53D7CF016595}"/>
                </a:ext>
              </a:extLst>
            </p:cNvPr>
            <p:cNvSpPr>
              <a:spLocks/>
            </p:cNvSpPr>
            <p:nvPr/>
          </p:nvSpPr>
          <p:spPr bwMode="auto">
            <a:xfrm>
              <a:off x="645" y="2871"/>
              <a:ext cx="503" cy="313"/>
            </a:xfrm>
            <a:custGeom>
              <a:avLst/>
              <a:gdLst>
                <a:gd name="T0" fmla="*/ 0 w 503"/>
                <a:gd name="T1" fmla="*/ 0 h 313"/>
                <a:gd name="T2" fmla="*/ 71 w 503"/>
                <a:gd name="T3" fmla="*/ 313 h 313"/>
                <a:gd name="T4" fmla="*/ 425 w 503"/>
                <a:gd name="T5" fmla="*/ 313 h 313"/>
                <a:gd name="T6" fmla="*/ 503 w 503"/>
                <a:gd name="T7" fmla="*/ 0 h 313"/>
                <a:gd name="T8" fmla="*/ 0 w 503"/>
                <a:gd name="T9" fmla="*/ 0 h 313"/>
              </a:gdLst>
              <a:ahLst/>
              <a:cxnLst>
                <a:cxn ang="0">
                  <a:pos x="T0" y="T1"/>
                </a:cxn>
                <a:cxn ang="0">
                  <a:pos x="T2" y="T3"/>
                </a:cxn>
                <a:cxn ang="0">
                  <a:pos x="T4" y="T5"/>
                </a:cxn>
                <a:cxn ang="0">
                  <a:pos x="T6" y="T7"/>
                </a:cxn>
                <a:cxn ang="0">
                  <a:pos x="T8" y="T9"/>
                </a:cxn>
              </a:cxnLst>
              <a:rect l="0" t="0" r="r" b="b"/>
              <a:pathLst>
                <a:path w="503" h="313">
                  <a:moveTo>
                    <a:pt x="0" y="0"/>
                  </a:moveTo>
                  <a:lnTo>
                    <a:pt x="71" y="313"/>
                  </a:lnTo>
                  <a:lnTo>
                    <a:pt x="425" y="313"/>
                  </a:lnTo>
                  <a:lnTo>
                    <a:pt x="503" y="0"/>
                  </a:lnTo>
                  <a:lnTo>
                    <a:pt x="0" y="0"/>
                  </a:lnTo>
                  <a:close/>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113">
              <a:extLst>
                <a:ext uri="{FF2B5EF4-FFF2-40B4-BE49-F238E27FC236}">
                  <a16:creationId xmlns:a16="http://schemas.microsoft.com/office/drawing/2014/main" id="{57073562-BB9B-45AF-BA54-807FE48B5929}"/>
                </a:ext>
              </a:extLst>
            </p:cNvPr>
            <p:cNvSpPr>
              <a:spLocks noChangeArrowheads="1"/>
            </p:cNvSpPr>
            <p:nvPr/>
          </p:nvSpPr>
          <p:spPr bwMode="auto">
            <a:xfrm>
              <a:off x="595" y="2890"/>
              <a:ext cx="596" cy="4"/>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4">
              <a:extLst>
                <a:ext uri="{FF2B5EF4-FFF2-40B4-BE49-F238E27FC236}">
                  <a16:creationId xmlns:a16="http://schemas.microsoft.com/office/drawing/2014/main" id="{8AE0BD23-6C81-4653-8439-58B2F691E947}"/>
                </a:ext>
              </a:extLst>
            </p:cNvPr>
            <p:cNvSpPr>
              <a:spLocks/>
            </p:cNvSpPr>
            <p:nvPr/>
          </p:nvSpPr>
          <p:spPr bwMode="auto">
            <a:xfrm>
              <a:off x="847" y="2507"/>
              <a:ext cx="16" cy="26"/>
            </a:xfrm>
            <a:custGeom>
              <a:avLst/>
              <a:gdLst>
                <a:gd name="T0" fmla="*/ 7 w 7"/>
                <a:gd name="T1" fmla="*/ 10 h 11"/>
                <a:gd name="T2" fmla="*/ 3 w 7"/>
                <a:gd name="T3" fmla="*/ 6 h 11"/>
                <a:gd name="T4" fmla="*/ 1 w 7"/>
                <a:gd name="T5" fmla="*/ 1 h 11"/>
                <a:gd name="T6" fmla="*/ 5 w 7"/>
                <a:gd name="T7" fmla="*/ 5 h 11"/>
                <a:gd name="T8" fmla="*/ 7 w 7"/>
                <a:gd name="T9" fmla="*/ 10 h 11"/>
              </a:gdLst>
              <a:ahLst/>
              <a:cxnLst>
                <a:cxn ang="0">
                  <a:pos x="T0" y="T1"/>
                </a:cxn>
                <a:cxn ang="0">
                  <a:pos x="T2" y="T3"/>
                </a:cxn>
                <a:cxn ang="0">
                  <a:pos x="T4" y="T5"/>
                </a:cxn>
                <a:cxn ang="0">
                  <a:pos x="T6" y="T7"/>
                </a:cxn>
                <a:cxn ang="0">
                  <a:pos x="T8" y="T9"/>
                </a:cxn>
              </a:cxnLst>
              <a:rect l="0" t="0" r="r" b="b"/>
              <a:pathLst>
                <a:path w="7" h="11">
                  <a:moveTo>
                    <a:pt x="7" y="10"/>
                  </a:moveTo>
                  <a:cubicBezTo>
                    <a:pt x="6" y="11"/>
                    <a:pt x="5" y="9"/>
                    <a:pt x="3" y="6"/>
                  </a:cubicBezTo>
                  <a:cubicBezTo>
                    <a:pt x="1" y="3"/>
                    <a:pt x="0" y="1"/>
                    <a:pt x="1" y="1"/>
                  </a:cubicBezTo>
                  <a:cubicBezTo>
                    <a:pt x="1" y="0"/>
                    <a:pt x="3" y="2"/>
                    <a:pt x="5" y="5"/>
                  </a:cubicBezTo>
                  <a:cubicBezTo>
                    <a:pt x="6" y="8"/>
                    <a:pt x="7" y="10"/>
                    <a:pt x="7"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15">
              <a:extLst>
                <a:ext uri="{FF2B5EF4-FFF2-40B4-BE49-F238E27FC236}">
                  <a16:creationId xmlns:a16="http://schemas.microsoft.com/office/drawing/2014/main" id="{9481E186-19F3-46A5-8D15-68C3DB9772C5}"/>
                </a:ext>
              </a:extLst>
            </p:cNvPr>
            <p:cNvSpPr>
              <a:spLocks/>
            </p:cNvSpPr>
            <p:nvPr/>
          </p:nvSpPr>
          <p:spPr bwMode="auto">
            <a:xfrm>
              <a:off x="861" y="2586"/>
              <a:ext cx="14" cy="30"/>
            </a:xfrm>
            <a:custGeom>
              <a:avLst/>
              <a:gdLst>
                <a:gd name="T0" fmla="*/ 1 w 6"/>
                <a:gd name="T1" fmla="*/ 13 h 13"/>
                <a:gd name="T2" fmla="*/ 2 w 6"/>
                <a:gd name="T3" fmla="*/ 6 h 13"/>
                <a:gd name="T4" fmla="*/ 5 w 6"/>
                <a:gd name="T5" fmla="*/ 0 h 13"/>
                <a:gd name="T6" fmla="*/ 4 w 6"/>
                <a:gd name="T7" fmla="*/ 7 h 13"/>
                <a:gd name="T8" fmla="*/ 1 w 6"/>
                <a:gd name="T9" fmla="*/ 13 h 13"/>
              </a:gdLst>
              <a:ahLst/>
              <a:cxnLst>
                <a:cxn ang="0">
                  <a:pos x="T0" y="T1"/>
                </a:cxn>
                <a:cxn ang="0">
                  <a:pos x="T2" y="T3"/>
                </a:cxn>
                <a:cxn ang="0">
                  <a:pos x="T4" y="T5"/>
                </a:cxn>
                <a:cxn ang="0">
                  <a:pos x="T6" y="T7"/>
                </a:cxn>
                <a:cxn ang="0">
                  <a:pos x="T8" y="T9"/>
                </a:cxn>
              </a:cxnLst>
              <a:rect l="0" t="0" r="r" b="b"/>
              <a:pathLst>
                <a:path w="6" h="13">
                  <a:moveTo>
                    <a:pt x="1" y="13"/>
                  </a:moveTo>
                  <a:cubicBezTo>
                    <a:pt x="0" y="13"/>
                    <a:pt x="1" y="10"/>
                    <a:pt x="2" y="6"/>
                  </a:cubicBezTo>
                  <a:cubicBezTo>
                    <a:pt x="3" y="3"/>
                    <a:pt x="5" y="0"/>
                    <a:pt x="5" y="0"/>
                  </a:cubicBezTo>
                  <a:cubicBezTo>
                    <a:pt x="6" y="0"/>
                    <a:pt x="5" y="3"/>
                    <a:pt x="4" y="7"/>
                  </a:cubicBezTo>
                  <a:cubicBezTo>
                    <a:pt x="3" y="10"/>
                    <a:pt x="1" y="13"/>
                    <a:pt x="1"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16">
              <a:extLst>
                <a:ext uri="{FF2B5EF4-FFF2-40B4-BE49-F238E27FC236}">
                  <a16:creationId xmlns:a16="http://schemas.microsoft.com/office/drawing/2014/main" id="{BA379FBA-028D-4AD4-AF74-093744B174FE}"/>
                </a:ext>
              </a:extLst>
            </p:cNvPr>
            <p:cNvSpPr>
              <a:spLocks/>
            </p:cNvSpPr>
            <p:nvPr/>
          </p:nvSpPr>
          <p:spPr bwMode="auto">
            <a:xfrm>
              <a:off x="875" y="2671"/>
              <a:ext cx="19" cy="33"/>
            </a:xfrm>
            <a:custGeom>
              <a:avLst/>
              <a:gdLst>
                <a:gd name="T0" fmla="*/ 7 w 8"/>
                <a:gd name="T1" fmla="*/ 14 h 14"/>
                <a:gd name="T2" fmla="*/ 3 w 8"/>
                <a:gd name="T3" fmla="*/ 8 h 14"/>
                <a:gd name="T4" fmla="*/ 0 w 8"/>
                <a:gd name="T5" fmla="*/ 0 h 14"/>
                <a:gd name="T6" fmla="*/ 5 w 8"/>
                <a:gd name="T7" fmla="*/ 7 h 14"/>
                <a:gd name="T8" fmla="*/ 7 w 8"/>
                <a:gd name="T9" fmla="*/ 14 h 14"/>
              </a:gdLst>
              <a:ahLst/>
              <a:cxnLst>
                <a:cxn ang="0">
                  <a:pos x="T0" y="T1"/>
                </a:cxn>
                <a:cxn ang="0">
                  <a:pos x="T2" y="T3"/>
                </a:cxn>
                <a:cxn ang="0">
                  <a:pos x="T4" y="T5"/>
                </a:cxn>
                <a:cxn ang="0">
                  <a:pos x="T6" y="T7"/>
                </a:cxn>
                <a:cxn ang="0">
                  <a:pos x="T8" y="T9"/>
                </a:cxn>
              </a:cxnLst>
              <a:rect l="0" t="0" r="r" b="b"/>
              <a:pathLst>
                <a:path w="8" h="14">
                  <a:moveTo>
                    <a:pt x="7" y="14"/>
                  </a:moveTo>
                  <a:cubicBezTo>
                    <a:pt x="7" y="14"/>
                    <a:pt x="5" y="12"/>
                    <a:pt x="3" y="8"/>
                  </a:cubicBezTo>
                  <a:cubicBezTo>
                    <a:pt x="1" y="4"/>
                    <a:pt x="0" y="0"/>
                    <a:pt x="0" y="0"/>
                  </a:cubicBezTo>
                  <a:cubicBezTo>
                    <a:pt x="1" y="0"/>
                    <a:pt x="3" y="3"/>
                    <a:pt x="5" y="7"/>
                  </a:cubicBezTo>
                  <a:cubicBezTo>
                    <a:pt x="6" y="11"/>
                    <a:pt x="8" y="14"/>
                    <a:pt x="7" y="1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17">
              <a:extLst>
                <a:ext uri="{FF2B5EF4-FFF2-40B4-BE49-F238E27FC236}">
                  <a16:creationId xmlns:a16="http://schemas.microsoft.com/office/drawing/2014/main" id="{B67C8AE7-6CFF-4D6D-AF77-36650BCF3291}"/>
                </a:ext>
              </a:extLst>
            </p:cNvPr>
            <p:cNvSpPr>
              <a:spLocks/>
            </p:cNvSpPr>
            <p:nvPr/>
          </p:nvSpPr>
          <p:spPr bwMode="auto">
            <a:xfrm>
              <a:off x="828" y="2754"/>
              <a:ext cx="21" cy="24"/>
            </a:xfrm>
            <a:custGeom>
              <a:avLst/>
              <a:gdLst>
                <a:gd name="T0" fmla="*/ 1 w 9"/>
                <a:gd name="T1" fmla="*/ 9 h 10"/>
                <a:gd name="T2" fmla="*/ 4 w 9"/>
                <a:gd name="T3" fmla="*/ 4 h 10"/>
                <a:gd name="T4" fmla="*/ 9 w 9"/>
                <a:gd name="T5" fmla="*/ 0 h 10"/>
                <a:gd name="T6" fmla="*/ 5 w 9"/>
                <a:gd name="T7" fmla="*/ 5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0" y="9"/>
                    <a:pt x="2" y="7"/>
                    <a:pt x="4" y="4"/>
                  </a:cubicBezTo>
                  <a:cubicBezTo>
                    <a:pt x="6" y="2"/>
                    <a:pt x="8" y="0"/>
                    <a:pt x="9" y="0"/>
                  </a:cubicBezTo>
                  <a:cubicBezTo>
                    <a:pt x="9" y="0"/>
                    <a:pt x="8" y="3"/>
                    <a:pt x="5" y="5"/>
                  </a:cubicBezTo>
                  <a:cubicBezTo>
                    <a:pt x="3" y="8"/>
                    <a:pt x="1" y="10"/>
                    <a:pt x="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18">
              <a:extLst>
                <a:ext uri="{FF2B5EF4-FFF2-40B4-BE49-F238E27FC236}">
                  <a16:creationId xmlns:a16="http://schemas.microsoft.com/office/drawing/2014/main" id="{E6FF9392-63CD-457B-A832-F2E507AFE258}"/>
                </a:ext>
              </a:extLst>
            </p:cNvPr>
            <p:cNvSpPr>
              <a:spLocks/>
            </p:cNvSpPr>
            <p:nvPr/>
          </p:nvSpPr>
          <p:spPr bwMode="auto">
            <a:xfrm>
              <a:off x="792" y="2643"/>
              <a:ext cx="24" cy="4"/>
            </a:xfrm>
            <a:custGeom>
              <a:avLst/>
              <a:gdLst>
                <a:gd name="T0" fmla="*/ 10 w 10"/>
                <a:gd name="T1" fmla="*/ 2 h 2"/>
                <a:gd name="T2" fmla="*/ 5 w 10"/>
                <a:gd name="T3" fmla="*/ 2 h 2"/>
                <a:gd name="T4" fmla="*/ 0 w 10"/>
                <a:gd name="T5" fmla="*/ 0 h 2"/>
                <a:gd name="T6" fmla="*/ 5 w 10"/>
                <a:gd name="T7" fmla="*/ 0 h 2"/>
                <a:gd name="T8" fmla="*/ 10 w 10"/>
                <a:gd name="T9" fmla="*/ 2 h 2"/>
              </a:gdLst>
              <a:ahLst/>
              <a:cxnLst>
                <a:cxn ang="0">
                  <a:pos x="T0" y="T1"/>
                </a:cxn>
                <a:cxn ang="0">
                  <a:pos x="T2" y="T3"/>
                </a:cxn>
                <a:cxn ang="0">
                  <a:pos x="T4" y="T5"/>
                </a:cxn>
                <a:cxn ang="0">
                  <a:pos x="T6" y="T7"/>
                </a:cxn>
                <a:cxn ang="0">
                  <a:pos x="T8" y="T9"/>
                </a:cxn>
              </a:cxnLst>
              <a:rect l="0" t="0" r="r" b="b"/>
              <a:pathLst>
                <a:path w="10" h="2">
                  <a:moveTo>
                    <a:pt x="10" y="2"/>
                  </a:moveTo>
                  <a:cubicBezTo>
                    <a:pt x="10" y="2"/>
                    <a:pt x="8" y="2"/>
                    <a:pt x="5" y="2"/>
                  </a:cubicBezTo>
                  <a:cubicBezTo>
                    <a:pt x="2" y="1"/>
                    <a:pt x="0" y="0"/>
                    <a:pt x="0" y="0"/>
                  </a:cubicBezTo>
                  <a:cubicBezTo>
                    <a:pt x="0" y="0"/>
                    <a:pt x="2" y="0"/>
                    <a:pt x="5" y="0"/>
                  </a:cubicBezTo>
                  <a:cubicBezTo>
                    <a:pt x="8" y="1"/>
                    <a:pt x="10" y="1"/>
                    <a:pt x="1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19">
              <a:extLst>
                <a:ext uri="{FF2B5EF4-FFF2-40B4-BE49-F238E27FC236}">
                  <a16:creationId xmlns:a16="http://schemas.microsoft.com/office/drawing/2014/main" id="{970ECA1D-569D-48F8-BB8F-DC8A9D017E8F}"/>
                </a:ext>
              </a:extLst>
            </p:cNvPr>
            <p:cNvSpPr>
              <a:spLocks noChangeArrowheads="1"/>
            </p:cNvSpPr>
            <p:nvPr/>
          </p:nvSpPr>
          <p:spPr bwMode="auto">
            <a:xfrm>
              <a:off x="1471" y="2068"/>
              <a:ext cx="1404" cy="1118"/>
            </a:xfrm>
            <a:prstGeom prst="rect">
              <a:avLst/>
            </a:prstGeom>
            <a:solidFill>
              <a:srgbClr val="F9EE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20">
              <a:extLst>
                <a:ext uri="{FF2B5EF4-FFF2-40B4-BE49-F238E27FC236}">
                  <a16:creationId xmlns:a16="http://schemas.microsoft.com/office/drawing/2014/main" id="{CF1A9E6A-0C02-453C-9BA6-129873930036}"/>
                </a:ext>
              </a:extLst>
            </p:cNvPr>
            <p:cNvSpPr>
              <a:spLocks noChangeArrowheads="1"/>
            </p:cNvSpPr>
            <p:nvPr/>
          </p:nvSpPr>
          <p:spPr bwMode="auto">
            <a:xfrm>
              <a:off x="1471" y="2068"/>
              <a:ext cx="1404" cy="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1">
              <a:extLst>
                <a:ext uri="{FF2B5EF4-FFF2-40B4-BE49-F238E27FC236}">
                  <a16:creationId xmlns:a16="http://schemas.microsoft.com/office/drawing/2014/main" id="{D03EABC9-ECD8-4380-A2CB-0E5BAC425C0B}"/>
                </a:ext>
              </a:extLst>
            </p:cNvPr>
            <p:cNvSpPr>
              <a:spLocks/>
            </p:cNvSpPr>
            <p:nvPr/>
          </p:nvSpPr>
          <p:spPr bwMode="auto">
            <a:xfrm>
              <a:off x="2276" y="2065"/>
              <a:ext cx="473" cy="3"/>
            </a:xfrm>
            <a:custGeom>
              <a:avLst/>
              <a:gdLst>
                <a:gd name="T0" fmla="*/ 199 w 199"/>
                <a:gd name="T1" fmla="*/ 0 h 1"/>
                <a:gd name="T2" fmla="*/ 0 w 199"/>
                <a:gd name="T3" fmla="*/ 1 h 1"/>
                <a:gd name="T4" fmla="*/ 199 w 199"/>
                <a:gd name="T5" fmla="*/ 1 h 1"/>
                <a:gd name="T6" fmla="*/ 199 w 199"/>
                <a:gd name="T7" fmla="*/ 0 h 1"/>
              </a:gdLst>
              <a:ahLst/>
              <a:cxnLst>
                <a:cxn ang="0">
                  <a:pos x="T0" y="T1"/>
                </a:cxn>
                <a:cxn ang="0">
                  <a:pos x="T2" y="T3"/>
                </a:cxn>
                <a:cxn ang="0">
                  <a:pos x="T4" y="T5"/>
                </a:cxn>
                <a:cxn ang="0">
                  <a:pos x="T6" y="T7"/>
                </a:cxn>
              </a:cxnLst>
              <a:rect l="0" t="0" r="r" b="b"/>
              <a:pathLst>
                <a:path w="199" h="1">
                  <a:moveTo>
                    <a:pt x="199" y="0"/>
                  </a:moveTo>
                  <a:cubicBezTo>
                    <a:pt x="0" y="1"/>
                    <a:pt x="0" y="1"/>
                    <a:pt x="0" y="1"/>
                  </a:cubicBezTo>
                  <a:cubicBezTo>
                    <a:pt x="199" y="1"/>
                    <a:pt x="199" y="1"/>
                    <a:pt x="199" y="1"/>
                  </a:cubicBezTo>
                  <a:cubicBezTo>
                    <a:pt x="199" y="1"/>
                    <a:pt x="199" y="0"/>
                    <a:pt x="199"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2">
              <a:extLst>
                <a:ext uri="{FF2B5EF4-FFF2-40B4-BE49-F238E27FC236}">
                  <a16:creationId xmlns:a16="http://schemas.microsoft.com/office/drawing/2014/main" id="{16A46E61-D7F6-4998-8194-CFA3A483CAD0}"/>
                </a:ext>
              </a:extLst>
            </p:cNvPr>
            <p:cNvSpPr>
              <a:spLocks/>
            </p:cNvSpPr>
            <p:nvPr/>
          </p:nvSpPr>
          <p:spPr bwMode="auto">
            <a:xfrm>
              <a:off x="1573" y="2068"/>
              <a:ext cx="1176" cy="632"/>
            </a:xfrm>
            <a:custGeom>
              <a:avLst/>
              <a:gdLst>
                <a:gd name="T0" fmla="*/ 495 w 495"/>
                <a:gd name="T1" fmla="*/ 0 h 266"/>
                <a:gd name="T2" fmla="*/ 296 w 495"/>
                <a:gd name="T3" fmla="*/ 0 h 266"/>
                <a:gd name="T4" fmla="*/ 0 w 495"/>
                <a:gd name="T5" fmla="*/ 1 h 266"/>
                <a:gd name="T6" fmla="*/ 221 w 495"/>
                <a:gd name="T7" fmla="*/ 32 h 266"/>
                <a:gd name="T8" fmla="*/ 267 w 495"/>
                <a:gd name="T9" fmla="*/ 36 h 266"/>
                <a:gd name="T10" fmla="*/ 304 w 495"/>
                <a:gd name="T11" fmla="*/ 62 h 266"/>
                <a:gd name="T12" fmla="*/ 307 w 495"/>
                <a:gd name="T13" fmla="*/ 111 h 266"/>
                <a:gd name="T14" fmla="*/ 288 w 495"/>
                <a:gd name="T15" fmla="*/ 158 h 266"/>
                <a:gd name="T16" fmla="*/ 279 w 495"/>
                <a:gd name="T17" fmla="*/ 245 h 266"/>
                <a:gd name="T18" fmla="*/ 283 w 495"/>
                <a:gd name="T19" fmla="*/ 265 h 266"/>
                <a:gd name="T20" fmla="*/ 292 w 495"/>
                <a:gd name="T21" fmla="*/ 239 h 266"/>
                <a:gd name="T22" fmla="*/ 366 w 495"/>
                <a:gd name="T23" fmla="*/ 266 h 266"/>
                <a:gd name="T24" fmla="*/ 371 w 495"/>
                <a:gd name="T25" fmla="*/ 257 h 266"/>
                <a:gd name="T26" fmla="*/ 495 w 495"/>
                <a:gd name="T2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266">
                  <a:moveTo>
                    <a:pt x="495" y="0"/>
                  </a:moveTo>
                  <a:cubicBezTo>
                    <a:pt x="296" y="0"/>
                    <a:pt x="296" y="0"/>
                    <a:pt x="296" y="0"/>
                  </a:cubicBezTo>
                  <a:cubicBezTo>
                    <a:pt x="0" y="1"/>
                    <a:pt x="0" y="1"/>
                    <a:pt x="0" y="1"/>
                  </a:cubicBezTo>
                  <a:cubicBezTo>
                    <a:pt x="70" y="26"/>
                    <a:pt x="146" y="31"/>
                    <a:pt x="221" y="32"/>
                  </a:cubicBezTo>
                  <a:cubicBezTo>
                    <a:pt x="236" y="32"/>
                    <a:pt x="252" y="32"/>
                    <a:pt x="267" y="36"/>
                  </a:cubicBezTo>
                  <a:cubicBezTo>
                    <a:pt x="282" y="40"/>
                    <a:pt x="296" y="49"/>
                    <a:pt x="304" y="62"/>
                  </a:cubicBezTo>
                  <a:cubicBezTo>
                    <a:pt x="312" y="77"/>
                    <a:pt x="312" y="95"/>
                    <a:pt x="307" y="111"/>
                  </a:cubicBezTo>
                  <a:cubicBezTo>
                    <a:pt x="302" y="127"/>
                    <a:pt x="294" y="142"/>
                    <a:pt x="288" y="158"/>
                  </a:cubicBezTo>
                  <a:cubicBezTo>
                    <a:pt x="277" y="185"/>
                    <a:pt x="274" y="216"/>
                    <a:pt x="279" y="245"/>
                  </a:cubicBezTo>
                  <a:cubicBezTo>
                    <a:pt x="280" y="252"/>
                    <a:pt x="281" y="258"/>
                    <a:pt x="283" y="265"/>
                  </a:cubicBezTo>
                  <a:cubicBezTo>
                    <a:pt x="292" y="239"/>
                    <a:pt x="292" y="239"/>
                    <a:pt x="292" y="239"/>
                  </a:cubicBezTo>
                  <a:cubicBezTo>
                    <a:pt x="366" y="266"/>
                    <a:pt x="366" y="266"/>
                    <a:pt x="366" y="266"/>
                  </a:cubicBezTo>
                  <a:cubicBezTo>
                    <a:pt x="368" y="263"/>
                    <a:pt x="369" y="260"/>
                    <a:pt x="371" y="257"/>
                  </a:cubicBezTo>
                  <a:cubicBezTo>
                    <a:pt x="417" y="177"/>
                    <a:pt x="466" y="87"/>
                    <a:pt x="495" y="0"/>
                  </a:cubicBezTo>
                </a:path>
              </a:pathLst>
            </a:custGeom>
            <a:solidFill>
              <a:srgbClr val="F5E3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23">
              <a:extLst>
                <a:ext uri="{FF2B5EF4-FFF2-40B4-BE49-F238E27FC236}">
                  <a16:creationId xmlns:a16="http://schemas.microsoft.com/office/drawing/2014/main" id="{E1C75A9A-597B-4031-B09E-0C6C75B15DE0}"/>
                </a:ext>
              </a:extLst>
            </p:cNvPr>
            <p:cNvSpPr>
              <a:spLocks noChangeArrowheads="1"/>
            </p:cNvSpPr>
            <p:nvPr/>
          </p:nvSpPr>
          <p:spPr bwMode="auto">
            <a:xfrm>
              <a:off x="1946" y="2072"/>
              <a:ext cx="5" cy="1107"/>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4">
              <a:extLst>
                <a:ext uri="{FF2B5EF4-FFF2-40B4-BE49-F238E27FC236}">
                  <a16:creationId xmlns:a16="http://schemas.microsoft.com/office/drawing/2014/main" id="{478AC374-E899-43FF-B951-4CF48803389D}"/>
                </a:ext>
              </a:extLst>
            </p:cNvPr>
            <p:cNvSpPr>
              <a:spLocks/>
            </p:cNvSpPr>
            <p:nvPr/>
          </p:nvSpPr>
          <p:spPr bwMode="auto">
            <a:xfrm>
              <a:off x="1443" y="476"/>
              <a:ext cx="1458" cy="1361"/>
            </a:xfrm>
            <a:custGeom>
              <a:avLst/>
              <a:gdLst>
                <a:gd name="T0" fmla="*/ 455 w 614"/>
                <a:gd name="T1" fmla="*/ 322 h 573"/>
                <a:gd name="T2" fmla="*/ 418 w 614"/>
                <a:gd name="T3" fmla="*/ 271 h 573"/>
                <a:gd name="T4" fmla="*/ 396 w 614"/>
                <a:gd name="T5" fmla="*/ 180 h 573"/>
                <a:gd name="T6" fmla="*/ 388 w 614"/>
                <a:gd name="T7" fmla="*/ 163 h 573"/>
                <a:gd name="T8" fmla="*/ 337 w 614"/>
                <a:gd name="T9" fmla="*/ 114 h 573"/>
                <a:gd name="T10" fmla="*/ 288 w 614"/>
                <a:gd name="T11" fmla="*/ 86 h 573"/>
                <a:gd name="T12" fmla="*/ 277 w 614"/>
                <a:gd name="T13" fmla="*/ 60 h 573"/>
                <a:gd name="T14" fmla="*/ 160 w 614"/>
                <a:gd name="T15" fmla="*/ 0 h 573"/>
                <a:gd name="T16" fmla="*/ 128 w 614"/>
                <a:gd name="T17" fmla="*/ 56 h 573"/>
                <a:gd name="T18" fmla="*/ 41 w 614"/>
                <a:gd name="T19" fmla="*/ 98 h 573"/>
                <a:gd name="T20" fmla="*/ 46 w 614"/>
                <a:gd name="T21" fmla="*/ 349 h 573"/>
                <a:gd name="T22" fmla="*/ 7 w 614"/>
                <a:gd name="T23" fmla="*/ 512 h 573"/>
                <a:gd name="T24" fmla="*/ 9 w 614"/>
                <a:gd name="T25" fmla="*/ 573 h 573"/>
                <a:gd name="T26" fmla="*/ 67 w 614"/>
                <a:gd name="T27" fmla="*/ 501 h 573"/>
                <a:gd name="T28" fmla="*/ 152 w 614"/>
                <a:gd name="T29" fmla="*/ 469 h 573"/>
                <a:gd name="T30" fmla="*/ 391 w 614"/>
                <a:gd name="T31" fmla="*/ 470 h 573"/>
                <a:gd name="T32" fmla="*/ 382 w 614"/>
                <a:gd name="T33" fmla="*/ 403 h 573"/>
                <a:gd name="T34" fmla="*/ 575 w 614"/>
                <a:gd name="T35" fmla="*/ 441 h 573"/>
                <a:gd name="T36" fmla="*/ 611 w 614"/>
                <a:gd name="T37" fmla="*/ 375 h 573"/>
                <a:gd name="T38" fmla="*/ 455 w 614"/>
                <a:gd name="T39" fmla="*/ 32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4" h="573">
                  <a:moveTo>
                    <a:pt x="455" y="322"/>
                  </a:moveTo>
                  <a:cubicBezTo>
                    <a:pt x="453" y="310"/>
                    <a:pt x="418" y="271"/>
                    <a:pt x="418" y="271"/>
                  </a:cubicBezTo>
                  <a:cubicBezTo>
                    <a:pt x="418" y="271"/>
                    <a:pt x="401" y="201"/>
                    <a:pt x="396" y="180"/>
                  </a:cubicBezTo>
                  <a:cubicBezTo>
                    <a:pt x="394" y="175"/>
                    <a:pt x="391" y="169"/>
                    <a:pt x="388" y="163"/>
                  </a:cubicBezTo>
                  <a:cubicBezTo>
                    <a:pt x="376" y="142"/>
                    <a:pt x="358" y="125"/>
                    <a:pt x="337" y="114"/>
                  </a:cubicBezTo>
                  <a:cubicBezTo>
                    <a:pt x="288" y="86"/>
                    <a:pt x="288" y="86"/>
                    <a:pt x="288" y="86"/>
                  </a:cubicBezTo>
                  <a:cubicBezTo>
                    <a:pt x="277" y="60"/>
                    <a:pt x="277" y="60"/>
                    <a:pt x="277" y="60"/>
                  </a:cubicBezTo>
                  <a:cubicBezTo>
                    <a:pt x="160" y="0"/>
                    <a:pt x="160" y="0"/>
                    <a:pt x="160" y="0"/>
                  </a:cubicBezTo>
                  <a:cubicBezTo>
                    <a:pt x="128" y="56"/>
                    <a:pt x="128" y="56"/>
                    <a:pt x="128" y="56"/>
                  </a:cubicBezTo>
                  <a:cubicBezTo>
                    <a:pt x="128" y="56"/>
                    <a:pt x="51" y="81"/>
                    <a:pt x="41" y="98"/>
                  </a:cubicBezTo>
                  <a:cubicBezTo>
                    <a:pt x="31" y="116"/>
                    <a:pt x="46" y="349"/>
                    <a:pt x="46" y="349"/>
                  </a:cubicBezTo>
                  <a:cubicBezTo>
                    <a:pt x="46" y="349"/>
                    <a:pt x="14" y="484"/>
                    <a:pt x="7" y="512"/>
                  </a:cubicBezTo>
                  <a:cubicBezTo>
                    <a:pt x="0" y="540"/>
                    <a:pt x="9" y="573"/>
                    <a:pt x="9" y="573"/>
                  </a:cubicBezTo>
                  <a:cubicBezTo>
                    <a:pt x="67" y="501"/>
                    <a:pt x="67" y="501"/>
                    <a:pt x="67" y="501"/>
                  </a:cubicBezTo>
                  <a:cubicBezTo>
                    <a:pt x="84" y="479"/>
                    <a:pt x="124" y="469"/>
                    <a:pt x="152" y="469"/>
                  </a:cubicBezTo>
                  <a:cubicBezTo>
                    <a:pt x="391" y="470"/>
                    <a:pt x="391" y="470"/>
                    <a:pt x="391" y="470"/>
                  </a:cubicBezTo>
                  <a:cubicBezTo>
                    <a:pt x="382" y="403"/>
                    <a:pt x="382" y="403"/>
                    <a:pt x="382" y="403"/>
                  </a:cubicBezTo>
                  <a:cubicBezTo>
                    <a:pt x="575" y="441"/>
                    <a:pt x="575" y="441"/>
                    <a:pt x="575" y="441"/>
                  </a:cubicBezTo>
                  <a:cubicBezTo>
                    <a:pt x="575" y="441"/>
                    <a:pt x="609" y="376"/>
                    <a:pt x="611" y="375"/>
                  </a:cubicBezTo>
                  <a:cubicBezTo>
                    <a:pt x="614" y="373"/>
                    <a:pt x="455" y="322"/>
                    <a:pt x="455" y="322"/>
                  </a:cubicBezTo>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5">
              <a:extLst>
                <a:ext uri="{FF2B5EF4-FFF2-40B4-BE49-F238E27FC236}">
                  <a16:creationId xmlns:a16="http://schemas.microsoft.com/office/drawing/2014/main" id="{E8A3B036-309B-4359-98A5-9E9BB047AB8A}"/>
                </a:ext>
              </a:extLst>
            </p:cNvPr>
            <p:cNvSpPr>
              <a:spLocks/>
            </p:cNvSpPr>
            <p:nvPr/>
          </p:nvSpPr>
          <p:spPr bwMode="auto">
            <a:xfrm>
              <a:off x="1806" y="657"/>
              <a:ext cx="392" cy="907"/>
            </a:xfrm>
            <a:custGeom>
              <a:avLst/>
              <a:gdLst>
                <a:gd name="T0" fmla="*/ 2 w 165"/>
                <a:gd name="T1" fmla="*/ 2 h 382"/>
                <a:gd name="T2" fmla="*/ 34 w 165"/>
                <a:gd name="T3" fmla="*/ 104 h 382"/>
                <a:gd name="T4" fmla="*/ 50 w 165"/>
                <a:gd name="T5" fmla="*/ 193 h 382"/>
                <a:gd name="T6" fmla="*/ 50 w 165"/>
                <a:gd name="T7" fmla="*/ 308 h 382"/>
                <a:gd name="T8" fmla="*/ 50 w 165"/>
                <a:gd name="T9" fmla="*/ 382 h 382"/>
                <a:gd name="T10" fmla="*/ 165 w 165"/>
                <a:gd name="T11" fmla="*/ 374 h 382"/>
                <a:gd name="T12" fmla="*/ 148 w 165"/>
                <a:gd name="T13" fmla="*/ 249 h 382"/>
                <a:gd name="T14" fmla="*/ 130 w 165"/>
                <a:gd name="T15" fmla="*/ 138 h 382"/>
                <a:gd name="T16" fmla="*/ 114 w 165"/>
                <a:gd name="T17" fmla="*/ 34 h 382"/>
                <a:gd name="T18" fmla="*/ 2 w 165"/>
                <a:gd name="T19" fmla="*/ 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382">
                  <a:moveTo>
                    <a:pt x="2" y="2"/>
                  </a:moveTo>
                  <a:cubicBezTo>
                    <a:pt x="0" y="0"/>
                    <a:pt x="15" y="52"/>
                    <a:pt x="34" y="104"/>
                  </a:cubicBezTo>
                  <a:cubicBezTo>
                    <a:pt x="45" y="132"/>
                    <a:pt x="50" y="162"/>
                    <a:pt x="50" y="193"/>
                  </a:cubicBezTo>
                  <a:cubicBezTo>
                    <a:pt x="50" y="308"/>
                    <a:pt x="50" y="308"/>
                    <a:pt x="50" y="308"/>
                  </a:cubicBezTo>
                  <a:cubicBezTo>
                    <a:pt x="50" y="382"/>
                    <a:pt x="50" y="382"/>
                    <a:pt x="50" y="382"/>
                  </a:cubicBezTo>
                  <a:cubicBezTo>
                    <a:pt x="165" y="374"/>
                    <a:pt x="165" y="374"/>
                    <a:pt x="165" y="374"/>
                  </a:cubicBezTo>
                  <a:cubicBezTo>
                    <a:pt x="148" y="249"/>
                    <a:pt x="148" y="249"/>
                    <a:pt x="148" y="249"/>
                  </a:cubicBezTo>
                  <a:cubicBezTo>
                    <a:pt x="148" y="249"/>
                    <a:pt x="134" y="169"/>
                    <a:pt x="130" y="138"/>
                  </a:cubicBezTo>
                  <a:cubicBezTo>
                    <a:pt x="126" y="110"/>
                    <a:pt x="114" y="34"/>
                    <a:pt x="114" y="34"/>
                  </a:cubicBezTo>
                  <a:cubicBezTo>
                    <a:pt x="114" y="34"/>
                    <a:pt x="50" y="51"/>
                    <a:pt x="2"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6">
              <a:extLst>
                <a:ext uri="{FF2B5EF4-FFF2-40B4-BE49-F238E27FC236}">
                  <a16:creationId xmlns:a16="http://schemas.microsoft.com/office/drawing/2014/main" id="{4713BD5B-E13E-4DF8-876E-5991CAA0EDF8}"/>
                </a:ext>
              </a:extLst>
            </p:cNvPr>
            <p:cNvSpPr>
              <a:spLocks/>
            </p:cNvSpPr>
            <p:nvPr/>
          </p:nvSpPr>
          <p:spPr bwMode="auto">
            <a:xfrm>
              <a:off x="2416" y="1239"/>
              <a:ext cx="112" cy="114"/>
            </a:xfrm>
            <a:custGeom>
              <a:avLst/>
              <a:gdLst>
                <a:gd name="T0" fmla="*/ 0 w 47"/>
                <a:gd name="T1" fmla="*/ 48 h 48"/>
                <a:gd name="T2" fmla="*/ 0 w 47"/>
                <a:gd name="T3" fmla="*/ 45 h 48"/>
                <a:gd name="T4" fmla="*/ 1 w 47"/>
                <a:gd name="T5" fmla="*/ 37 h 48"/>
                <a:gd name="T6" fmla="*/ 14 w 47"/>
                <a:gd name="T7" fmla="*/ 15 h 48"/>
                <a:gd name="T8" fmla="*/ 37 w 47"/>
                <a:gd name="T9" fmla="*/ 2 h 48"/>
                <a:gd name="T10" fmla="*/ 44 w 47"/>
                <a:gd name="T11" fmla="*/ 0 h 48"/>
                <a:gd name="T12" fmla="*/ 47 w 47"/>
                <a:gd name="T13" fmla="*/ 0 h 48"/>
                <a:gd name="T14" fmla="*/ 37 w 47"/>
                <a:gd name="T15" fmla="*/ 3 h 48"/>
                <a:gd name="T16" fmla="*/ 16 w 47"/>
                <a:gd name="T17" fmla="*/ 16 h 48"/>
                <a:gd name="T18" fmla="*/ 3 w 47"/>
                <a:gd name="T19" fmla="*/ 38 h 48"/>
                <a:gd name="T20" fmla="*/ 0 w 47"/>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48">
                  <a:moveTo>
                    <a:pt x="0" y="48"/>
                  </a:moveTo>
                  <a:cubicBezTo>
                    <a:pt x="0" y="48"/>
                    <a:pt x="0" y="47"/>
                    <a:pt x="0" y="45"/>
                  </a:cubicBezTo>
                  <a:cubicBezTo>
                    <a:pt x="0" y="43"/>
                    <a:pt x="0" y="40"/>
                    <a:pt x="1" y="37"/>
                  </a:cubicBezTo>
                  <a:cubicBezTo>
                    <a:pt x="3" y="31"/>
                    <a:pt x="7" y="22"/>
                    <a:pt x="14" y="15"/>
                  </a:cubicBezTo>
                  <a:cubicBezTo>
                    <a:pt x="22" y="8"/>
                    <a:pt x="30" y="4"/>
                    <a:pt x="37" y="2"/>
                  </a:cubicBezTo>
                  <a:cubicBezTo>
                    <a:pt x="40" y="1"/>
                    <a:pt x="43" y="0"/>
                    <a:pt x="44" y="0"/>
                  </a:cubicBezTo>
                  <a:cubicBezTo>
                    <a:pt x="46" y="0"/>
                    <a:pt x="47" y="0"/>
                    <a:pt x="47" y="0"/>
                  </a:cubicBezTo>
                  <a:cubicBezTo>
                    <a:pt x="47" y="1"/>
                    <a:pt x="43" y="1"/>
                    <a:pt x="37" y="3"/>
                  </a:cubicBezTo>
                  <a:cubicBezTo>
                    <a:pt x="31" y="5"/>
                    <a:pt x="23" y="9"/>
                    <a:pt x="16" y="16"/>
                  </a:cubicBezTo>
                  <a:cubicBezTo>
                    <a:pt x="9" y="23"/>
                    <a:pt x="5" y="32"/>
                    <a:pt x="3" y="38"/>
                  </a:cubicBezTo>
                  <a:cubicBezTo>
                    <a:pt x="1" y="44"/>
                    <a:pt x="0" y="48"/>
                    <a:pt x="0" y="4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7">
              <a:extLst>
                <a:ext uri="{FF2B5EF4-FFF2-40B4-BE49-F238E27FC236}">
                  <a16:creationId xmlns:a16="http://schemas.microsoft.com/office/drawing/2014/main" id="{3785CD19-A5A4-4267-817A-1B398C86B8D4}"/>
                </a:ext>
              </a:extLst>
            </p:cNvPr>
            <p:cNvSpPr>
              <a:spLocks/>
            </p:cNvSpPr>
            <p:nvPr/>
          </p:nvSpPr>
          <p:spPr bwMode="auto">
            <a:xfrm>
              <a:off x="2428" y="1229"/>
              <a:ext cx="88" cy="17"/>
            </a:xfrm>
            <a:custGeom>
              <a:avLst/>
              <a:gdLst>
                <a:gd name="T0" fmla="*/ 1 w 37"/>
                <a:gd name="T1" fmla="*/ 6 h 7"/>
                <a:gd name="T2" fmla="*/ 18 w 37"/>
                <a:gd name="T3" fmla="*/ 1 h 7"/>
                <a:gd name="T4" fmla="*/ 36 w 37"/>
                <a:gd name="T5" fmla="*/ 3 h 7"/>
                <a:gd name="T6" fmla="*/ 18 w 37"/>
                <a:gd name="T7" fmla="*/ 3 h 7"/>
                <a:gd name="T8" fmla="*/ 1 w 37"/>
                <a:gd name="T9" fmla="*/ 6 h 7"/>
              </a:gdLst>
              <a:ahLst/>
              <a:cxnLst>
                <a:cxn ang="0">
                  <a:pos x="T0" y="T1"/>
                </a:cxn>
                <a:cxn ang="0">
                  <a:pos x="T2" y="T3"/>
                </a:cxn>
                <a:cxn ang="0">
                  <a:pos x="T4" y="T5"/>
                </a:cxn>
                <a:cxn ang="0">
                  <a:pos x="T6" y="T7"/>
                </a:cxn>
                <a:cxn ang="0">
                  <a:pos x="T8" y="T9"/>
                </a:cxn>
              </a:cxnLst>
              <a:rect l="0" t="0" r="r" b="b"/>
              <a:pathLst>
                <a:path w="37" h="7">
                  <a:moveTo>
                    <a:pt x="1" y="6"/>
                  </a:moveTo>
                  <a:cubicBezTo>
                    <a:pt x="0" y="6"/>
                    <a:pt x="8" y="2"/>
                    <a:pt x="18" y="1"/>
                  </a:cubicBezTo>
                  <a:cubicBezTo>
                    <a:pt x="29" y="0"/>
                    <a:pt x="37" y="3"/>
                    <a:pt x="36" y="3"/>
                  </a:cubicBezTo>
                  <a:cubicBezTo>
                    <a:pt x="36" y="4"/>
                    <a:pt x="28" y="2"/>
                    <a:pt x="18" y="3"/>
                  </a:cubicBezTo>
                  <a:cubicBezTo>
                    <a:pt x="9" y="4"/>
                    <a:pt x="1" y="7"/>
                    <a:pt x="1"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28">
              <a:extLst>
                <a:ext uri="{FF2B5EF4-FFF2-40B4-BE49-F238E27FC236}">
                  <a16:creationId xmlns:a16="http://schemas.microsoft.com/office/drawing/2014/main" id="{0539AE23-ED30-4823-9FFB-90397337DAC8}"/>
                </a:ext>
              </a:extLst>
            </p:cNvPr>
            <p:cNvSpPr>
              <a:spLocks/>
            </p:cNvSpPr>
            <p:nvPr/>
          </p:nvSpPr>
          <p:spPr bwMode="auto">
            <a:xfrm>
              <a:off x="1505" y="1519"/>
              <a:ext cx="384" cy="71"/>
            </a:xfrm>
            <a:custGeom>
              <a:avLst/>
              <a:gdLst>
                <a:gd name="T0" fmla="*/ 0 w 162"/>
                <a:gd name="T1" fmla="*/ 0 h 30"/>
                <a:gd name="T2" fmla="*/ 39 w 162"/>
                <a:gd name="T3" fmla="*/ 26 h 30"/>
                <a:gd name="T4" fmla="*/ 88 w 162"/>
                <a:gd name="T5" fmla="*/ 30 h 30"/>
                <a:gd name="T6" fmla="*/ 89 w 162"/>
                <a:gd name="T7" fmla="*/ 30 h 30"/>
                <a:gd name="T8" fmla="*/ 108 w 162"/>
                <a:gd name="T9" fmla="*/ 28 h 30"/>
                <a:gd name="T10" fmla="*/ 127 w 162"/>
                <a:gd name="T11" fmla="*/ 22 h 30"/>
                <a:gd name="T12" fmla="*/ 128 w 162"/>
                <a:gd name="T13" fmla="*/ 22 h 30"/>
                <a:gd name="T14" fmla="*/ 140 w 162"/>
                <a:gd name="T15" fmla="*/ 24 h 30"/>
                <a:gd name="T16" fmla="*/ 148 w 162"/>
                <a:gd name="T17" fmla="*/ 25 h 30"/>
                <a:gd name="T18" fmla="*/ 154 w 162"/>
                <a:gd name="T19" fmla="*/ 25 h 30"/>
                <a:gd name="T20" fmla="*/ 162 w 162"/>
                <a:gd name="T21" fmla="*/ 15 h 30"/>
                <a:gd name="T22" fmla="*/ 107 w 162"/>
                <a:gd name="T23" fmla="*/ 1 h 30"/>
                <a:gd name="T24" fmla="*/ 103 w 162"/>
                <a:gd name="T25" fmla="*/ 19 h 30"/>
                <a:gd name="T26" fmla="*/ 0 w 162"/>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
                  <a:moveTo>
                    <a:pt x="0" y="0"/>
                  </a:moveTo>
                  <a:cubicBezTo>
                    <a:pt x="10" y="12"/>
                    <a:pt x="24" y="22"/>
                    <a:pt x="39" y="26"/>
                  </a:cubicBezTo>
                  <a:cubicBezTo>
                    <a:pt x="55" y="30"/>
                    <a:pt x="72" y="30"/>
                    <a:pt x="88" y="30"/>
                  </a:cubicBezTo>
                  <a:cubicBezTo>
                    <a:pt x="88" y="30"/>
                    <a:pt x="89" y="30"/>
                    <a:pt x="89" y="30"/>
                  </a:cubicBezTo>
                  <a:cubicBezTo>
                    <a:pt x="95" y="30"/>
                    <a:pt x="102" y="30"/>
                    <a:pt x="108" y="28"/>
                  </a:cubicBezTo>
                  <a:cubicBezTo>
                    <a:pt x="114" y="27"/>
                    <a:pt x="120" y="23"/>
                    <a:pt x="127" y="22"/>
                  </a:cubicBezTo>
                  <a:cubicBezTo>
                    <a:pt x="127" y="22"/>
                    <a:pt x="128" y="22"/>
                    <a:pt x="128" y="22"/>
                  </a:cubicBezTo>
                  <a:cubicBezTo>
                    <a:pt x="132" y="22"/>
                    <a:pt x="136" y="24"/>
                    <a:pt x="140" y="24"/>
                  </a:cubicBezTo>
                  <a:cubicBezTo>
                    <a:pt x="143" y="25"/>
                    <a:pt x="146" y="25"/>
                    <a:pt x="148" y="25"/>
                  </a:cubicBezTo>
                  <a:cubicBezTo>
                    <a:pt x="150" y="25"/>
                    <a:pt x="152" y="25"/>
                    <a:pt x="154" y="25"/>
                  </a:cubicBezTo>
                  <a:cubicBezTo>
                    <a:pt x="158" y="23"/>
                    <a:pt x="162" y="19"/>
                    <a:pt x="162" y="15"/>
                  </a:cubicBezTo>
                  <a:cubicBezTo>
                    <a:pt x="144" y="9"/>
                    <a:pt x="125" y="5"/>
                    <a:pt x="107" y="1"/>
                  </a:cubicBezTo>
                  <a:cubicBezTo>
                    <a:pt x="103" y="19"/>
                    <a:pt x="103" y="19"/>
                    <a:pt x="103" y="19"/>
                  </a:cubicBezTo>
                  <a:cubicBezTo>
                    <a:pt x="103" y="19"/>
                    <a:pt x="49" y="11"/>
                    <a:pt x="0" y="0"/>
                  </a:cubicBezTo>
                </a:path>
              </a:pathLst>
            </a:custGeom>
            <a:solidFill>
              <a:srgbClr val="B2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29">
              <a:extLst>
                <a:ext uri="{FF2B5EF4-FFF2-40B4-BE49-F238E27FC236}">
                  <a16:creationId xmlns:a16="http://schemas.microsoft.com/office/drawing/2014/main" id="{6CCE54A3-641E-47D0-89A8-5CA86C3633CB}"/>
                </a:ext>
              </a:extLst>
            </p:cNvPr>
            <p:cNvSpPr>
              <a:spLocks/>
            </p:cNvSpPr>
            <p:nvPr/>
          </p:nvSpPr>
          <p:spPr bwMode="auto">
            <a:xfrm>
              <a:off x="1823" y="1419"/>
              <a:ext cx="491" cy="157"/>
            </a:xfrm>
            <a:custGeom>
              <a:avLst/>
              <a:gdLst>
                <a:gd name="T0" fmla="*/ 203 w 207"/>
                <a:gd name="T1" fmla="*/ 44 h 66"/>
                <a:gd name="T2" fmla="*/ 174 w 207"/>
                <a:gd name="T3" fmla="*/ 14 h 66"/>
                <a:gd name="T4" fmla="*/ 116 w 207"/>
                <a:gd name="T5" fmla="*/ 0 h 66"/>
                <a:gd name="T6" fmla="*/ 62 w 207"/>
                <a:gd name="T7" fmla="*/ 16 h 66"/>
                <a:gd name="T8" fmla="*/ 16 w 207"/>
                <a:gd name="T9" fmla="*/ 3 h 66"/>
                <a:gd name="T10" fmla="*/ 0 w 207"/>
                <a:gd name="T11" fmla="*/ 61 h 66"/>
                <a:gd name="T12" fmla="*/ 81 w 207"/>
                <a:gd name="T13" fmla="*/ 66 h 66"/>
                <a:gd name="T14" fmla="*/ 174 w 207"/>
                <a:gd name="T15" fmla="*/ 63 h 66"/>
                <a:gd name="T16" fmla="*/ 176 w 207"/>
                <a:gd name="T17" fmla="*/ 55 h 66"/>
                <a:gd name="T18" fmla="*/ 193 w 207"/>
                <a:gd name="T19" fmla="*/ 61 h 66"/>
                <a:gd name="T20" fmla="*/ 202 w 207"/>
                <a:gd name="T21" fmla="*/ 59 h 66"/>
                <a:gd name="T22" fmla="*/ 203 w 207"/>
                <a:gd name="T23"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6">
                  <a:moveTo>
                    <a:pt x="203" y="44"/>
                  </a:moveTo>
                  <a:cubicBezTo>
                    <a:pt x="174" y="14"/>
                    <a:pt x="174" y="14"/>
                    <a:pt x="174" y="14"/>
                  </a:cubicBezTo>
                  <a:cubicBezTo>
                    <a:pt x="116" y="0"/>
                    <a:pt x="116" y="0"/>
                    <a:pt x="116" y="0"/>
                  </a:cubicBezTo>
                  <a:cubicBezTo>
                    <a:pt x="116" y="0"/>
                    <a:pt x="63" y="16"/>
                    <a:pt x="62" y="16"/>
                  </a:cubicBezTo>
                  <a:cubicBezTo>
                    <a:pt x="61" y="16"/>
                    <a:pt x="16" y="3"/>
                    <a:pt x="16" y="3"/>
                  </a:cubicBezTo>
                  <a:cubicBezTo>
                    <a:pt x="0" y="61"/>
                    <a:pt x="0" y="61"/>
                    <a:pt x="0" y="61"/>
                  </a:cubicBezTo>
                  <a:cubicBezTo>
                    <a:pt x="81" y="66"/>
                    <a:pt x="81" y="66"/>
                    <a:pt x="81" y="66"/>
                  </a:cubicBezTo>
                  <a:cubicBezTo>
                    <a:pt x="174" y="63"/>
                    <a:pt x="174" y="63"/>
                    <a:pt x="174" y="63"/>
                  </a:cubicBezTo>
                  <a:cubicBezTo>
                    <a:pt x="174" y="63"/>
                    <a:pt x="178" y="58"/>
                    <a:pt x="176" y="55"/>
                  </a:cubicBezTo>
                  <a:cubicBezTo>
                    <a:pt x="173" y="52"/>
                    <a:pt x="191" y="60"/>
                    <a:pt x="193" y="61"/>
                  </a:cubicBezTo>
                  <a:cubicBezTo>
                    <a:pt x="195" y="61"/>
                    <a:pt x="200" y="62"/>
                    <a:pt x="202" y="59"/>
                  </a:cubicBezTo>
                  <a:cubicBezTo>
                    <a:pt x="204" y="56"/>
                    <a:pt x="207" y="49"/>
                    <a:pt x="203" y="44"/>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0">
              <a:extLst>
                <a:ext uri="{FF2B5EF4-FFF2-40B4-BE49-F238E27FC236}">
                  <a16:creationId xmlns:a16="http://schemas.microsoft.com/office/drawing/2014/main" id="{9A8130C9-7040-4D65-B500-80871E568282}"/>
                </a:ext>
              </a:extLst>
            </p:cNvPr>
            <p:cNvSpPr>
              <a:spLocks/>
            </p:cNvSpPr>
            <p:nvPr/>
          </p:nvSpPr>
          <p:spPr bwMode="auto">
            <a:xfrm>
              <a:off x="2089" y="1512"/>
              <a:ext cx="152" cy="40"/>
            </a:xfrm>
            <a:custGeom>
              <a:avLst/>
              <a:gdLst>
                <a:gd name="T0" fmla="*/ 64 w 64"/>
                <a:gd name="T1" fmla="*/ 16 h 17"/>
                <a:gd name="T2" fmla="*/ 54 w 64"/>
                <a:gd name="T3" fmla="*/ 14 h 17"/>
                <a:gd name="T4" fmla="*/ 32 w 64"/>
                <a:gd name="T5" fmla="*/ 7 h 17"/>
                <a:gd name="T6" fmla="*/ 10 w 64"/>
                <a:gd name="T7" fmla="*/ 2 h 17"/>
                <a:gd name="T8" fmla="*/ 0 w 64"/>
                <a:gd name="T9" fmla="*/ 0 h 17"/>
                <a:gd name="T10" fmla="*/ 10 w 64"/>
                <a:gd name="T11" fmla="*/ 1 h 17"/>
                <a:gd name="T12" fmla="*/ 33 w 64"/>
                <a:gd name="T13" fmla="*/ 5 h 17"/>
                <a:gd name="T14" fmla="*/ 55 w 64"/>
                <a:gd name="T15" fmla="*/ 12 h 17"/>
                <a:gd name="T16" fmla="*/ 64 w 64"/>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7">
                  <a:moveTo>
                    <a:pt x="64" y="16"/>
                  </a:moveTo>
                  <a:cubicBezTo>
                    <a:pt x="63" y="17"/>
                    <a:pt x="60" y="15"/>
                    <a:pt x="54" y="14"/>
                  </a:cubicBezTo>
                  <a:cubicBezTo>
                    <a:pt x="49" y="12"/>
                    <a:pt x="41" y="9"/>
                    <a:pt x="32" y="7"/>
                  </a:cubicBezTo>
                  <a:cubicBezTo>
                    <a:pt x="24" y="5"/>
                    <a:pt x="16" y="3"/>
                    <a:pt x="10" y="2"/>
                  </a:cubicBezTo>
                  <a:cubicBezTo>
                    <a:pt x="4" y="1"/>
                    <a:pt x="0" y="0"/>
                    <a:pt x="0" y="0"/>
                  </a:cubicBezTo>
                  <a:cubicBezTo>
                    <a:pt x="0" y="0"/>
                    <a:pt x="4" y="0"/>
                    <a:pt x="10" y="1"/>
                  </a:cubicBezTo>
                  <a:cubicBezTo>
                    <a:pt x="16" y="2"/>
                    <a:pt x="24" y="3"/>
                    <a:pt x="33" y="5"/>
                  </a:cubicBezTo>
                  <a:cubicBezTo>
                    <a:pt x="42" y="7"/>
                    <a:pt x="49" y="10"/>
                    <a:pt x="55" y="12"/>
                  </a:cubicBezTo>
                  <a:cubicBezTo>
                    <a:pt x="60" y="14"/>
                    <a:pt x="64" y="16"/>
                    <a:pt x="64" y="16"/>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1">
              <a:extLst>
                <a:ext uri="{FF2B5EF4-FFF2-40B4-BE49-F238E27FC236}">
                  <a16:creationId xmlns:a16="http://schemas.microsoft.com/office/drawing/2014/main" id="{FFDADD80-3782-4A15-9EFB-D56BA6824CB3}"/>
                </a:ext>
              </a:extLst>
            </p:cNvPr>
            <p:cNvSpPr>
              <a:spLocks/>
            </p:cNvSpPr>
            <p:nvPr/>
          </p:nvSpPr>
          <p:spPr bwMode="auto">
            <a:xfrm>
              <a:off x="2094" y="1469"/>
              <a:ext cx="211" cy="57"/>
            </a:xfrm>
            <a:custGeom>
              <a:avLst/>
              <a:gdLst>
                <a:gd name="T0" fmla="*/ 89 w 89"/>
                <a:gd name="T1" fmla="*/ 23 h 24"/>
                <a:gd name="T2" fmla="*/ 76 w 89"/>
                <a:gd name="T3" fmla="*/ 19 h 24"/>
                <a:gd name="T4" fmla="*/ 45 w 89"/>
                <a:gd name="T5" fmla="*/ 10 h 24"/>
                <a:gd name="T6" fmla="*/ 13 w 89"/>
                <a:gd name="T7" fmla="*/ 2 h 24"/>
                <a:gd name="T8" fmla="*/ 0 w 89"/>
                <a:gd name="T9" fmla="*/ 3 h 24"/>
                <a:gd name="T10" fmla="*/ 3 w 89"/>
                <a:gd name="T11" fmla="*/ 1 h 24"/>
                <a:gd name="T12" fmla="*/ 13 w 89"/>
                <a:gd name="T13" fmla="*/ 1 h 24"/>
                <a:gd name="T14" fmla="*/ 45 w 89"/>
                <a:gd name="T15" fmla="*/ 8 h 24"/>
                <a:gd name="T16" fmla="*/ 76 w 89"/>
                <a:gd name="T17" fmla="*/ 18 h 24"/>
                <a:gd name="T18" fmla="*/ 85 w 89"/>
                <a:gd name="T19" fmla="*/ 22 h 24"/>
                <a:gd name="T20" fmla="*/ 89 w 89"/>
                <a:gd name="T2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24">
                  <a:moveTo>
                    <a:pt x="89" y="23"/>
                  </a:moveTo>
                  <a:cubicBezTo>
                    <a:pt x="89" y="24"/>
                    <a:pt x="84" y="22"/>
                    <a:pt x="76" y="19"/>
                  </a:cubicBezTo>
                  <a:cubicBezTo>
                    <a:pt x="68" y="16"/>
                    <a:pt x="57" y="13"/>
                    <a:pt x="45" y="10"/>
                  </a:cubicBezTo>
                  <a:cubicBezTo>
                    <a:pt x="32" y="6"/>
                    <a:pt x="21" y="3"/>
                    <a:pt x="13" y="2"/>
                  </a:cubicBezTo>
                  <a:cubicBezTo>
                    <a:pt x="5" y="1"/>
                    <a:pt x="0" y="3"/>
                    <a:pt x="0" y="3"/>
                  </a:cubicBezTo>
                  <a:cubicBezTo>
                    <a:pt x="0" y="2"/>
                    <a:pt x="1" y="2"/>
                    <a:pt x="3" y="1"/>
                  </a:cubicBezTo>
                  <a:cubicBezTo>
                    <a:pt x="6" y="1"/>
                    <a:pt x="9" y="0"/>
                    <a:pt x="13" y="1"/>
                  </a:cubicBezTo>
                  <a:cubicBezTo>
                    <a:pt x="22" y="1"/>
                    <a:pt x="33" y="4"/>
                    <a:pt x="45" y="8"/>
                  </a:cubicBezTo>
                  <a:cubicBezTo>
                    <a:pt x="57" y="11"/>
                    <a:pt x="68" y="15"/>
                    <a:pt x="76" y="18"/>
                  </a:cubicBezTo>
                  <a:cubicBezTo>
                    <a:pt x="80" y="19"/>
                    <a:pt x="83" y="21"/>
                    <a:pt x="85" y="22"/>
                  </a:cubicBezTo>
                  <a:cubicBezTo>
                    <a:pt x="88" y="23"/>
                    <a:pt x="89" y="23"/>
                    <a:pt x="89" y="23"/>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2">
              <a:extLst>
                <a:ext uri="{FF2B5EF4-FFF2-40B4-BE49-F238E27FC236}">
                  <a16:creationId xmlns:a16="http://schemas.microsoft.com/office/drawing/2014/main" id="{8CFE9DC0-5DEE-4DA2-B7DF-52B042EA1424}"/>
                </a:ext>
              </a:extLst>
            </p:cNvPr>
            <p:cNvSpPr>
              <a:spLocks/>
            </p:cNvSpPr>
            <p:nvPr/>
          </p:nvSpPr>
          <p:spPr bwMode="auto">
            <a:xfrm>
              <a:off x="1288" y="709"/>
              <a:ext cx="511" cy="855"/>
            </a:xfrm>
            <a:custGeom>
              <a:avLst/>
              <a:gdLst>
                <a:gd name="T0" fmla="*/ 106 w 215"/>
                <a:gd name="T1" fmla="*/ 0 h 360"/>
                <a:gd name="T2" fmla="*/ 54 w 215"/>
                <a:gd name="T3" fmla="*/ 71 h 360"/>
                <a:gd name="T4" fmla="*/ 9 w 215"/>
                <a:gd name="T5" fmla="*/ 309 h 360"/>
                <a:gd name="T6" fmla="*/ 194 w 215"/>
                <a:gd name="T7" fmla="*/ 360 h 360"/>
                <a:gd name="T8" fmla="*/ 215 w 215"/>
                <a:gd name="T9" fmla="*/ 272 h 360"/>
                <a:gd name="T10" fmla="*/ 125 w 215"/>
                <a:gd name="T11" fmla="*/ 248 h 360"/>
                <a:gd name="T12" fmla="*/ 128 w 215"/>
                <a:gd name="T13" fmla="*/ 133 h 360"/>
                <a:gd name="T14" fmla="*/ 106 w 215"/>
                <a:gd name="T15" fmla="*/ 0 h 3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360">
                  <a:moveTo>
                    <a:pt x="106" y="0"/>
                  </a:moveTo>
                  <a:cubicBezTo>
                    <a:pt x="106" y="0"/>
                    <a:pt x="64" y="29"/>
                    <a:pt x="54" y="71"/>
                  </a:cubicBezTo>
                  <a:cubicBezTo>
                    <a:pt x="44" y="113"/>
                    <a:pt x="0" y="284"/>
                    <a:pt x="9" y="309"/>
                  </a:cubicBezTo>
                  <a:cubicBezTo>
                    <a:pt x="18" y="335"/>
                    <a:pt x="194" y="360"/>
                    <a:pt x="194" y="360"/>
                  </a:cubicBezTo>
                  <a:cubicBezTo>
                    <a:pt x="215" y="272"/>
                    <a:pt x="215" y="272"/>
                    <a:pt x="215" y="272"/>
                  </a:cubicBezTo>
                  <a:cubicBezTo>
                    <a:pt x="125" y="248"/>
                    <a:pt x="125" y="248"/>
                    <a:pt x="125" y="248"/>
                  </a:cubicBezTo>
                  <a:cubicBezTo>
                    <a:pt x="125" y="248"/>
                    <a:pt x="127" y="166"/>
                    <a:pt x="128" y="133"/>
                  </a:cubicBezTo>
                  <a:cubicBezTo>
                    <a:pt x="129" y="99"/>
                    <a:pt x="106" y="0"/>
                    <a:pt x="106" y="0"/>
                  </a:cubicBezTo>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3">
              <a:extLst>
                <a:ext uri="{FF2B5EF4-FFF2-40B4-BE49-F238E27FC236}">
                  <a16:creationId xmlns:a16="http://schemas.microsoft.com/office/drawing/2014/main" id="{1BDDB4E3-45FB-4F47-99AB-1345B551BB61}"/>
                </a:ext>
              </a:extLst>
            </p:cNvPr>
            <p:cNvSpPr>
              <a:spLocks/>
            </p:cNvSpPr>
            <p:nvPr/>
          </p:nvSpPr>
          <p:spPr bwMode="auto">
            <a:xfrm>
              <a:off x="1756" y="1386"/>
              <a:ext cx="107" cy="176"/>
            </a:xfrm>
            <a:custGeom>
              <a:avLst/>
              <a:gdLst>
                <a:gd name="T0" fmla="*/ 38 w 107"/>
                <a:gd name="T1" fmla="*/ 0 h 176"/>
                <a:gd name="T2" fmla="*/ 107 w 107"/>
                <a:gd name="T3" fmla="*/ 17 h 176"/>
                <a:gd name="T4" fmla="*/ 67 w 107"/>
                <a:gd name="T5" fmla="*/ 176 h 176"/>
                <a:gd name="T6" fmla="*/ 0 w 107"/>
                <a:gd name="T7" fmla="*/ 164 h 176"/>
                <a:gd name="T8" fmla="*/ 38 w 107"/>
                <a:gd name="T9" fmla="*/ 0 h 176"/>
              </a:gdLst>
              <a:ahLst/>
              <a:cxnLst>
                <a:cxn ang="0">
                  <a:pos x="T0" y="T1"/>
                </a:cxn>
                <a:cxn ang="0">
                  <a:pos x="T2" y="T3"/>
                </a:cxn>
                <a:cxn ang="0">
                  <a:pos x="T4" y="T5"/>
                </a:cxn>
                <a:cxn ang="0">
                  <a:pos x="T6" y="T7"/>
                </a:cxn>
                <a:cxn ang="0">
                  <a:pos x="T8" y="T9"/>
                </a:cxn>
              </a:cxnLst>
              <a:rect l="0" t="0" r="r" b="b"/>
              <a:pathLst>
                <a:path w="107" h="176">
                  <a:moveTo>
                    <a:pt x="38" y="0"/>
                  </a:moveTo>
                  <a:lnTo>
                    <a:pt x="107" y="17"/>
                  </a:lnTo>
                  <a:lnTo>
                    <a:pt x="67" y="176"/>
                  </a:lnTo>
                  <a:lnTo>
                    <a:pt x="0" y="164"/>
                  </a:lnTo>
                  <a:lnTo>
                    <a:pt x="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4">
              <a:extLst>
                <a:ext uri="{FF2B5EF4-FFF2-40B4-BE49-F238E27FC236}">
                  <a16:creationId xmlns:a16="http://schemas.microsoft.com/office/drawing/2014/main" id="{E76C5B8D-CC75-447E-86A1-B78228FE7BFD}"/>
                </a:ext>
              </a:extLst>
            </p:cNvPr>
            <p:cNvSpPr>
              <a:spLocks/>
            </p:cNvSpPr>
            <p:nvPr/>
          </p:nvSpPr>
          <p:spPr bwMode="auto">
            <a:xfrm>
              <a:off x="1307" y="1298"/>
              <a:ext cx="492" cy="271"/>
            </a:xfrm>
            <a:custGeom>
              <a:avLst/>
              <a:gdLst>
                <a:gd name="T0" fmla="*/ 0 w 207"/>
                <a:gd name="T1" fmla="*/ 52 h 114"/>
                <a:gd name="T2" fmla="*/ 1 w 207"/>
                <a:gd name="T3" fmla="*/ 57 h 114"/>
                <a:gd name="T4" fmla="*/ 7 w 207"/>
                <a:gd name="T5" fmla="*/ 67 h 114"/>
                <a:gd name="T6" fmla="*/ 48 w 207"/>
                <a:gd name="T7" fmla="*/ 83 h 114"/>
                <a:gd name="T8" fmla="*/ 48 w 207"/>
                <a:gd name="T9" fmla="*/ 83 h 114"/>
                <a:gd name="T10" fmla="*/ 48 w 207"/>
                <a:gd name="T11" fmla="*/ 83 h 114"/>
                <a:gd name="T12" fmla="*/ 76 w 207"/>
                <a:gd name="T13" fmla="*/ 90 h 114"/>
                <a:gd name="T14" fmla="*/ 109 w 207"/>
                <a:gd name="T15" fmla="*/ 97 h 114"/>
                <a:gd name="T16" fmla="*/ 186 w 207"/>
                <a:gd name="T17" fmla="*/ 112 h 114"/>
                <a:gd name="T18" fmla="*/ 185 w 207"/>
                <a:gd name="T19" fmla="*/ 113 h 114"/>
                <a:gd name="T20" fmla="*/ 191 w 207"/>
                <a:gd name="T21" fmla="*/ 87 h 114"/>
                <a:gd name="T22" fmla="*/ 205 w 207"/>
                <a:gd name="T23" fmla="*/ 29 h 114"/>
                <a:gd name="T24" fmla="*/ 206 w 207"/>
                <a:gd name="T25" fmla="*/ 30 h 114"/>
                <a:gd name="T26" fmla="*/ 127 w 207"/>
                <a:gd name="T27" fmla="*/ 8 h 114"/>
                <a:gd name="T28" fmla="*/ 126 w 207"/>
                <a:gd name="T29" fmla="*/ 8 h 114"/>
                <a:gd name="T30" fmla="*/ 126 w 207"/>
                <a:gd name="T31" fmla="*/ 8 h 114"/>
                <a:gd name="T32" fmla="*/ 92 w 207"/>
                <a:gd name="T33" fmla="*/ 2 h 114"/>
                <a:gd name="T34" fmla="*/ 66 w 207"/>
                <a:gd name="T35" fmla="*/ 8 h 114"/>
                <a:gd name="T36" fmla="*/ 51 w 207"/>
                <a:gd name="T37" fmla="*/ 16 h 114"/>
                <a:gd name="T38" fmla="*/ 47 w 207"/>
                <a:gd name="T39" fmla="*/ 19 h 114"/>
                <a:gd name="T40" fmla="*/ 46 w 207"/>
                <a:gd name="T41" fmla="*/ 20 h 114"/>
                <a:gd name="T42" fmla="*/ 47 w 207"/>
                <a:gd name="T43" fmla="*/ 19 h 114"/>
                <a:gd name="T44" fmla="*/ 50 w 207"/>
                <a:gd name="T45" fmla="*/ 16 h 114"/>
                <a:gd name="T46" fmla="*/ 65 w 207"/>
                <a:gd name="T47" fmla="*/ 7 h 114"/>
                <a:gd name="T48" fmla="*/ 92 w 207"/>
                <a:gd name="T49" fmla="*/ 0 h 114"/>
                <a:gd name="T50" fmla="*/ 127 w 207"/>
                <a:gd name="T51" fmla="*/ 6 h 114"/>
                <a:gd name="T52" fmla="*/ 127 w 207"/>
                <a:gd name="T53" fmla="*/ 6 h 114"/>
                <a:gd name="T54" fmla="*/ 206 w 207"/>
                <a:gd name="T55" fmla="*/ 29 h 114"/>
                <a:gd name="T56" fmla="*/ 207 w 207"/>
                <a:gd name="T57" fmla="*/ 29 h 114"/>
                <a:gd name="T58" fmla="*/ 207 w 207"/>
                <a:gd name="T59" fmla="*/ 30 h 114"/>
                <a:gd name="T60" fmla="*/ 193 w 207"/>
                <a:gd name="T61" fmla="*/ 88 h 114"/>
                <a:gd name="T62" fmla="*/ 187 w 207"/>
                <a:gd name="T63" fmla="*/ 113 h 114"/>
                <a:gd name="T64" fmla="*/ 186 w 207"/>
                <a:gd name="T65" fmla="*/ 114 h 114"/>
                <a:gd name="T66" fmla="*/ 186 w 207"/>
                <a:gd name="T67" fmla="*/ 114 h 114"/>
                <a:gd name="T68" fmla="*/ 109 w 207"/>
                <a:gd name="T69" fmla="*/ 99 h 114"/>
                <a:gd name="T70" fmla="*/ 76 w 207"/>
                <a:gd name="T71" fmla="*/ 92 h 114"/>
                <a:gd name="T72" fmla="*/ 47 w 207"/>
                <a:gd name="T73" fmla="*/ 84 h 114"/>
                <a:gd name="T74" fmla="*/ 47 w 207"/>
                <a:gd name="T75" fmla="*/ 84 h 114"/>
                <a:gd name="T76" fmla="*/ 6 w 207"/>
                <a:gd name="T77" fmla="*/ 67 h 114"/>
                <a:gd name="T78" fmla="*/ 0 w 207"/>
                <a:gd name="T79" fmla="*/ 57 h 114"/>
                <a:gd name="T80" fmla="*/ 0 w 207"/>
                <a:gd name="T81"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14">
                  <a:moveTo>
                    <a:pt x="0" y="52"/>
                  </a:moveTo>
                  <a:cubicBezTo>
                    <a:pt x="0" y="52"/>
                    <a:pt x="0" y="54"/>
                    <a:pt x="1" y="57"/>
                  </a:cubicBezTo>
                  <a:cubicBezTo>
                    <a:pt x="1" y="59"/>
                    <a:pt x="3" y="63"/>
                    <a:pt x="7" y="67"/>
                  </a:cubicBezTo>
                  <a:cubicBezTo>
                    <a:pt x="15" y="74"/>
                    <a:pt x="29" y="80"/>
                    <a:pt x="48" y="83"/>
                  </a:cubicBezTo>
                  <a:cubicBezTo>
                    <a:pt x="48" y="83"/>
                    <a:pt x="48" y="83"/>
                    <a:pt x="48" y="83"/>
                  </a:cubicBezTo>
                  <a:cubicBezTo>
                    <a:pt x="48" y="83"/>
                    <a:pt x="48" y="83"/>
                    <a:pt x="48" y="83"/>
                  </a:cubicBezTo>
                  <a:cubicBezTo>
                    <a:pt x="56" y="86"/>
                    <a:pt x="66" y="88"/>
                    <a:pt x="76" y="90"/>
                  </a:cubicBezTo>
                  <a:cubicBezTo>
                    <a:pt x="86" y="93"/>
                    <a:pt x="98" y="95"/>
                    <a:pt x="109" y="97"/>
                  </a:cubicBezTo>
                  <a:cubicBezTo>
                    <a:pt x="133" y="102"/>
                    <a:pt x="158" y="107"/>
                    <a:pt x="186" y="112"/>
                  </a:cubicBezTo>
                  <a:cubicBezTo>
                    <a:pt x="185" y="113"/>
                    <a:pt x="185" y="113"/>
                    <a:pt x="185" y="113"/>
                  </a:cubicBezTo>
                  <a:cubicBezTo>
                    <a:pt x="187" y="105"/>
                    <a:pt x="189" y="96"/>
                    <a:pt x="191" y="87"/>
                  </a:cubicBezTo>
                  <a:cubicBezTo>
                    <a:pt x="196" y="67"/>
                    <a:pt x="201" y="48"/>
                    <a:pt x="205" y="29"/>
                  </a:cubicBezTo>
                  <a:cubicBezTo>
                    <a:pt x="206" y="30"/>
                    <a:pt x="206" y="30"/>
                    <a:pt x="206" y="30"/>
                  </a:cubicBezTo>
                  <a:cubicBezTo>
                    <a:pt x="176" y="22"/>
                    <a:pt x="149" y="14"/>
                    <a:pt x="127" y="8"/>
                  </a:cubicBezTo>
                  <a:cubicBezTo>
                    <a:pt x="126" y="8"/>
                    <a:pt x="126" y="8"/>
                    <a:pt x="126" y="8"/>
                  </a:cubicBezTo>
                  <a:cubicBezTo>
                    <a:pt x="126" y="8"/>
                    <a:pt x="126" y="8"/>
                    <a:pt x="126" y="8"/>
                  </a:cubicBezTo>
                  <a:cubicBezTo>
                    <a:pt x="114" y="3"/>
                    <a:pt x="102" y="1"/>
                    <a:pt x="92" y="2"/>
                  </a:cubicBezTo>
                  <a:cubicBezTo>
                    <a:pt x="81" y="2"/>
                    <a:pt x="73" y="5"/>
                    <a:pt x="66" y="8"/>
                  </a:cubicBezTo>
                  <a:cubicBezTo>
                    <a:pt x="59" y="11"/>
                    <a:pt x="54" y="14"/>
                    <a:pt x="51" y="16"/>
                  </a:cubicBezTo>
                  <a:cubicBezTo>
                    <a:pt x="49" y="17"/>
                    <a:pt x="48" y="18"/>
                    <a:pt x="47" y="19"/>
                  </a:cubicBezTo>
                  <a:cubicBezTo>
                    <a:pt x="46" y="19"/>
                    <a:pt x="46" y="20"/>
                    <a:pt x="46" y="20"/>
                  </a:cubicBezTo>
                  <a:cubicBezTo>
                    <a:pt x="46" y="20"/>
                    <a:pt x="46" y="19"/>
                    <a:pt x="47" y="19"/>
                  </a:cubicBezTo>
                  <a:cubicBezTo>
                    <a:pt x="48" y="18"/>
                    <a:pt x="49" y="17"/>
                    <a:pt x="50" y="16"/>
                  </a:cubicBezTo>
                  <a:cubicBezTo>
                    <a:pt x="54" y="13"/>
                    <a:pt x="58" y="10"/>
                    <a:pt x="65" y="7"/>
                  </a:cubicBezTo>
                  <a:cubicBezTo>
                    <a:pt x="72" y="4"/>
                    <a:pt x="81" y="1"/>
                    <a:pt x="92" y="0"/>
                  </a:cubicBezTo>
                  <a:cubicBezTo>
                    <a:pt x="102" y="0"/>
                    <a:pt x="115" y="1"/>
                    <a:pt x="127" y="6"/>
                  </a:cubicBezTo>
                  <a:cubicBezTo>
                    <a:pt x="127" y="6"/>
                    <a:pt x="127" y="6"/>
                    <a:pt x="127" y="6"/>
                  </a:cubicBezTo>
                  <a:cubicBezTo>
                    <a:pt x="150" y="13"/>
                    <a:pt x="177" y="20"/>
                    <a:pt x="206" y="29"/>
                  </a:cubicBezTo>
                  <a:cubicBezTo>
                    <a:pt x="207" y="29"/>
                    <a:pt x="207" y="29"/>
                    <a:pt x="207" y="29"/>
                  </a:cubicBezTo>
                  <a:cubicBezTo>
                    <a:pt x="207" y="30"/>
                    <a:pt x="207" y="30"/>
                    <a:pt x="207" y="30"/>
                  </a:cubicBezTo>
                  <a:cubicBezTo>
                    <a:pt x="203" y="48"/>
                    <a:pt x="198" y="68"/>
                    <a:pt x="193" y="88"/>
                  </a:cubicBezTo>
                  <a:cubicBezTo>
                    <a:pt x="191" y="97"/>
                    <a:pt x="189" y="105"/>
                    <a:pt x="187" y="113"/>
                  </a:cubicBezTo>
                  <a:cubicBezTo>
                    <a:pt x="186" y="114"/>
                    <a:pt x="186" y="114"/>
                    <a:pt x="186" y="114"/>
                  </a:cubicBezTo>
                  <a:cubicBezTo>
                    <a:pt x="186" y="114"/>
                    <a:pt x="186" y="114"/>
                    <a:pt x="186" y="114"/>
                  </a:cubicBezTo>
                  <a:cubicBezTo>
                    <a:pt x="158" y="109"/>
                    <a:pt x="132" y="104"/>
                    <a:pt x="109" y="99"/>
                  </a:cubicBezTo>
                  <a:cubicBezTo>
                    <a:pt x="97" y="97"/>
                    <a:pt x="86" y="94"/>
                    <a:pt x="76" y="92"/>
                  </a:cubicBezTo>
                  <a:cubicBezTo>
                    <a:pt x="65" y="89"/>
                    <a:pt x="56" y="87"/>
                    <a:pt x="47" y="84"/>
                  </a:cubicBezTo>
                  <a:cubicBezTo>
                    <a:pt x="47" y="84"/>
                    <a:pt x="47" y="84"/>
                    <a:pt x="47" y="84"/>
                  </a:cubicBezTo>
                  <a:cubicBezTo>
                    <a:pt x="29" y="81"/>
                    <a:pt x="14" y="75"/>
                    <a:pt x="6" y="67"/>
                  </a:cubicBezTo>
                  <a:cubicBezTo>
                    <a:pt x="2" y="63"/>
                    <a:pt x="1" y="59"/>
                    <a:pt x="0" y="57"/>
                  </a:cubicBezTo>
                  <a:cubicBezTo>
                    <a:pt x="0" y="54"/>
                    <a:pt x="0" y="52"/>
                    <a:pt x="0" y="5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35">
              <a:extLst>
                <a:ext uri="{FF2B5EF4-FFF2-40B4-BE49-F238E27FC236}">
                  <a16:creationId xmlns:a16="http://schemas.microsoft.com/office/drawing/2014/main" id="{10833BFC-5DD6-4EB3-9608-DD7567BE2AFB}"/>
                </a:ext>
              </a:extLst>
            </p:cNvPr>
            <p:cNvSpPr>
              <a:spLocks/>
            </p:cNvSpPr>
            <p:nvPr/>
          </p:nvSpPr>
          <p:spPr bwMode="auto">
            <a:xfrm>
              <a:off x="1440" y="1260"/>
              <a:ext cx="157" cy="52"/>
            </a:xfrm>
            <a:custGeom>
              <a:avLst/>
              <a:gdLst>
                <a:gd name="T0" fmla="*/ 66 w 66"/>
                <a:gd name="T1" fmla="*/ 22 h 22"/>
                <a:gd name="T2" fmla="*/ 58 w 66"/>
                <a:gd name="T3" fmla="*/ 16 h 22"/>
                <a:gd name="T4" fmla="*/ 35 w 66"/>
                <a:gd name="T5" fmla="*/ 5 h 22"/>
                <a:gd name="T6" fmla="*/ 10 w 66"/>
                <a:gd name="T7" fmla="*/ 2 h 22"/>
                <a:gd name="T8" fmla="*/ 0 w 66"/>
                <a:gd name="T9" fmla="*/ 2 h 22"/>
                <a:gd name="T10" fmla="*/ 10 w 66"/>
                <a:gd name="T11" fmla="*/ 0 h 22"/>
                <a:gd name="T12" fmla="*/ 35 w 66"/>
                <a:gd name="T13" fmla="*/ 3 h 22"/>
                <a:gd name="T14" fmla="*/ 58 w 66"/>
                <a:gd name="T15" fmla="*/ 14 h 22"/>
                <a:gd name="T16" fmla="*/ 66 w 66"/>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6" y="22"/>
                  </a:moveTo>
                  <a:cubicBezTo>
                    <a:pt x="66" y="22"/>
                    <a:pt x="63" y="19"/>
                    <a:pt x="58" y="16"/>
                  </a:cubicBezTo>
                  <a:cubicBezTo>
                    <a:pt x="52" y="12"/>
                    <a:pt x="44" y="8"/>
                    <a:pt x="35" y="5"/>
                  </a:cubicBezTo>
                  <a:cubicBezTo>
                    <a:pt x="25" y="2"/>
                    <a:pt x="17" y="2"/>
                    <a:pt x="10" y="2"/>
                  </a:cubicBezTo>
                  <a:cubicBezTo>
                    <a:pt x="4" y="2"/>
                    <a:pt x="0" y="3"/>
                    <a:pt x="0" y="2"/>
                  </a:cubicBezTo>
                  <a:cubicBezTo>
                    <a:pt x="0" y="2"/>
                    <a:pt x="3" y="1"/>
                    <a:pt x="10" y="0"/>
                  </a:cubicBezTo>
                  <a:cubicBezTo>
                    <a:pt x="17" y="0"/>
                    <a:pt x="26" y="0"/>
                    <a:pt x="35" y="3"/>
                  </a:cubicBezTo>
                  <a:cubicBezTo>
                    <a:pt x="45" y="6"/>
                    <a:pt x="53" y="10"/>
                    <a:pt x="58" y="14"/>
                  </a:cubicBezTo>
                  <a:cubicBezTo>
                    <a:pt x="64" y="18"/>
                    <a:pt x="66" y="21"/>
                    <a:pt x="66" y="22"/>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36">
              <a:extLst>
                <a:ext uri="{FF2B5EF4-FFF2-40B4-BE49-F238E27FC236}">
                  <a16:creationId xmlns:a16="http://schemas.microsoft.com/office/drawing/2014/main" id="{0CCF2CC7-814F-45E5-B4BB-56FBCC52D31A}"/>
                </a:ext>
              </a:extLst>
            </p:cNvPr>
            <p:cNvSpPr>
              <a:spLocks/>
            </p:cNvSpPr>
            <p:nvPr/>
          </p:nvSpPr>
          <p:spPr bwMode="auto">
            <a:xfrm>
              <a:off x="1564" y="970"/>
              <a:ext cx="62" cy="316"/>
            </a:xfrm>
            <a:custGeom>
              <a:avLst/>
              <a:gdLst>
                <a:gd name="T0" fmla="*/ 26 w 26"/>
                <a:gd name="T1" fmla="*/ 0 h 133"/>
                <a:gd name="T2" fmla="*/ 26 w 26"/>
                <a:gd name="T3" fmla="*/ 6 h 133"/>
                <a:gd name="T4" fmla="*/ 25 w 26"/>
                <a:gd name="T5" fmla="*/ 20 h 133"/>
                <a:gd name="T6" fmla="*/ 19 w 26"/>
                <a:gd name="T7" fmla="*/ 68 h 133"/>
                <a:gd name="T8" fmla="*/ 8 w 26"/>
                <a:gd name="T9" fmla="*/ 115 h 133"/>
                <a:gd name="T10" fmla="*/ 5 w 26"/>
                <a:gd name="T11" fmla="*/ 123 h 133"/>
                <a:gd name="T12" fmla="*/ 3 w 26"/>
                <a:gd name="T13" fmla="*/ 129 h 133"/>
                <a:gd name="T14" fmla="*/ 0 w 26"/>
                <a:gd name="T15" fmla="*/ 133 h 133"/>
                <a:gd name="T16" fmla="*/ 2 w 26"/>
                <a:gd name="T17" fmla="*/ 128 h 133"/>
                <a:gd name="T18" fmla="*/ 4 w 26"/>
                <a:gd name="T19" fmla="*/ 122 h 133"/>
                <a:gd name="T20" fmla="*/ 7 w 26"/>
                <a:gd name="T21" fmla="*/ 115 h 133"/>
                <a:gd name="T22" fmla="*/ 17 w 26"/>
                <a:gd name="T23" fmla="*/ 68 h 133"/>
                <a:gd name="T24" fmla="*/ 24 w 26"/>
                <a:gd name="T25" fmla="*/ 20 h 133"/>
                <a:gd name="T26" fmla="*/ 25 w 26"/>
                <a:gd name="T27" fmla="*/ 6 h 133"/>
                <a:gd name="T28" fmla="*/ 26 w 26"/>
                <a:gd name="T2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133">
                  <a:moveTo>
                    <a:pt x="26" y="0"/>
                  </a:moveTo>
                  <a:cubicBezTo>
                    <a:pt x="26" y="0"/>
                    <a:pt x="26" y="2"/>
                    <a:pt x="26" y="6"/>
                  </a:cubicBezTo>
                  <a:cubicBezTo>
                    <a:pt x="26" y="9"/>
                    <a:pt x="26" y="14"/>
                    <a:pt x="25" y="20"/>
                  </a:cubicBezTo>
                  <a:cubicBezTo>
                    <a:pt x="24" y="33"/>
                    <a:pt x="22" y="50"/>
                    <a:pt x="19" y="68"/>
                  </a:cubicBezTo>
                  <a:cubicBezTo>
                    <a:pt x="16" y="87"/>
                    <a:pt x="12" y="103"/>
                    <a:pt x="8" y="115"/>
                  </a:cubicBezTo>
                  <a:cubicBezTo>
                    <a:pt x="7" y="118"/>
                    <a:pt x="6" y="121"/>
                    <a:pt x="5" y="123"/>
                  </a:cubicBezTo>
                  <a:cubicBezTo>
                    <a:pt x="4" y="125"/>
                    <a:pt x="3" y="127"/>
                    <a:pt x="3" y="129"/>
                  </a:cubicBezTo>
                  <a:cubicBezTo>
                    <a:pt x="1" y="132"/>
                    <a:pt x="0" y="133"/>
                    <a:pt x="0" y="133"/>
                  </a:cubicBezTo>
                  <a:cubicBezTo>
                    <a:pt x="0" y="133"/>
                    <a:pt x="0" y="131"/>
                    <a:pt x="2" y="128"/>
                  </a:cubicBezTo>
                  <a:cubicBezTo>
                    <a:pt x="3" y="127"/>
                    <a:pt x="3" y="125"/>
                    <a:pt x="4" y="122"/>
                  </a:cubicBezTo>
                  <a:cubicBezTo>
                    <a:pt x="5" y="120"/>
                    <a:pt x="6" y="118"/>
                    <a:pt x="7" y="115"/>
                  </a:cubicBezTo>
                  <a:cubicBezTo>
                    <a:pt x="10" y="103"/>
                    <a:pt x="14" y="86"/>
                    <a:pt x="17" y="68"/>
                  </a:cubicBezTo>
                  <a:cubicBezTo>
                    <a:pt x="20" y="49"/>
                    <a:pt x="22" y="32"/>
                    <a:pt x="24" y="20"/>
                  </a:cubicBezTo>
                  <a:cubicBezTo>
                    <a:pt x="24" y="14"/>
                    <a:pt x="25" y="10"/>
                    <a:pt x="25" y="6"/>
                  </a:cubicBezTo>
                  <a:cubicBezTo>
                    <a:pt x="25" y="2"/>
                    <a:pt x="26" y="0"/>
                    <a:pt x="26"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37">
              <a:extLst>
                <a:ext uri="{FF2B5EF4-FFF2-40B4-BE49-F238E27FC236}">
                  <a16:creationId xmlns:a16="http://schemas.microsoft.com/office/drawing/2014/main" id="{77515B15-81A0-48FC-8755-42D17AE1A5C3}"/>
                </a:ext>
              </a:extLst>
            </p:cNvPr>
            <p:cNvSpPr>
              <a:spLocks/>
            </p:cNvSpPr>
            <p:nvPr/>
          </p:nvSpPr>
          <p:spPr bwMode="auto">
            <a:xfrm>
              <a:off x="1737" y="609"/>
              <a:ext cx="131" cy="264"/>
            </a:xfrm>
            <a:custGeom>
              <a:avLst/>
              <a:gdLst>
                <a:gd name="T0" fmla="*/ 55 w 55"/>
                <a:gd name="T1" fmla="*/ 107 h 111"/>
                <a:gd name="T2" fmla="*/ 53 w 55"/>
                <a:gd name="T3" fmla="*/ 104 h 111"/>
                <a:gd name="T4" fmla="*/ 47 w 55"/>
                <a:gd name="T5" fmla="*/ 98 h 111"/>
                <a:gd name="T6" fmla="*/ 34 w 55"/>
                <a:gd name="T7" fmla="*/ 96 h 111"/>
                <a:gd name="T8" fmla="*/ 23 w 55"/>
                <a:gd name="T9" fmla="*/ 108 h 111"/>
                <a:gd name="T10" fmla="*/ 23 w 55"/>
                <a:gd name="T11" fmla="*/ 111 h 111"/>
                <a:gd name="T12" fmla="*/ 22 w 55"/>
                <a:gd name="T13" fmla="*/ 108 h 111"/>
                <a:gd name="T14" fmla="*/ 9 w 55"/>
                <a:gd name="T15" fmla="*/ 77 h 111"/>
                <a:gd name="T16" fmla="*/ 0 w 55"/>
                <a:gd name="T17" fmla="*/ 23 h 111"/>
                <a:gd name="T18" fmla="*/ 1 w 55"/>
                <a:gd name="T19" fmla="*/ 13 h 111"/>
                <a:gd name="T20" fmla="*/ 2 w 55"/>
                <a:gd name="T21" fmla="*/ 6 h 111"/>
                <a:gd name="T22" fmla="*/ 4 w 55"/>
                <a:gd name="T23" fmla="*/ 0 h 111"/>
                <a:gd name="T24" fmla="*/ 2 w 55"/>
                <a:gd name="T25" fmla="*/ 23 h 111"/>
                <a:gd name="T26" fmla="*/ 11 w 55"/>
                <a:gd name="T27" fmla="*/ 77 h 111"/>
                <a:gd name="T28" fmla="*/ 23 w 55"/>
                <a:gd name="T29" fmla="*/ 108 h 111"/>
                <a:gd name="T30" fmla="*/ 22 w 55"/>
                <a:gd name="T31" fmla="*/ 108 h 111"/>
                <a:gd name="T32" fmla="*/ 34 w 55"/>
                <a:gd name="T33" fmla="*/ 94 h 111"/>
                <a:gd name="T34" fmla="*/ 48 w 55"/>
                <a:gd name="T35" fmla="*/ 97 h 111"/>
                <a:gd name="T36" fmla="*/ 54 w 55"/>
                <a:gd name="T37" fmla="*/ 104 h 111"/>
                <a:gd name="T38" fmla="*/ 55 w 55"/>
                <a:gd name="T39" fmla="*/ 106 h 111"/>
                <a:gd name="T40" fmla="*/ 55 w 55"/>
                <a:gd name="T4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111">
                  <a:moveTo>
                    <a:pt x="55" y="107"/>
                  </a:moveTo>
                  <a:cubicBezTo>
                    <a:pt x="55" y="107"/>
                    <a:pt x="54" y="106"/>
                    <a:pt x="53" y="104"/>
                  </a:cubicBezTo>
                  <a:cubicBezTo>
                    <a:pt x="52" y="102"/>
                    <a:pt x="51" y="100"/>
                    <a:pt x="47" y="98"/>
                  </a:cubicBezTo>
                  <a:cubicBezTo>
                    <a:pt x="44" y="95"/>
                    <a:pt x="39" y="94"/>
                    <a:pt x="34" y="96"/>
                  </a:cubicBezTo>
                  <a:cubicBezTo>
                    <a:pt x="30" y="97"/>
                    <a:pt x="25" y="102"/>
                    <a:pt x="23" y="108"/>
                  </a:cubicBezTo>
                  <a:cubicBezTo>
                    <a:pt x="23" y="111"/>
                    <a:pt x="23" y="111"/>
                    <a:pt x="23" y="111"/>
                  </a:cubicBezTo>
                  <a:cubicBezTo>
                    <a:pt x="22" y="108"/>
                    <a:pt x="22" y="108"/>
                    <a:pt x="22" y="108"/>
                  </a:cubicBezTo>
                  <a:cubicBezTo>
                    <a:pt x="17" y="99"/>
                    <a:pt x="13" y="89"/>
                    <a:pt x="9" y="77"/>
                  </a:cubicBezTo>
                  <a:cubicBezTo>
                    <a:pt x="3" y="57"/>
                    <a:pt x="0" y="37"/>
                    <a:pt x="0" y="23"/>
                  </a:cubicBezTo>
                  <a:cubicBezTo>
                    <a:pt x="0" y="19"/>
                    <a:pt x="1" y="16"/>
                    <a:pt x="1" y="13"/>
                  </a:cubicBezTo>
                  <a:cubicBezTo>
                    <a:pt x="2" y="10"/>
                    <a:pt x="2" y="8"/>
                    <a:pt x="2" y="6"/>
                  </a:cubicBezTo>
                  <a:cubicBezTo>
                    <a:pt x="3" y="2"/>
                    <a:pt x="4" y="0"/>
                    <a:pt x="4" y="0"/>
                  </a:cubicBezTo>
                  <a:cubicBezTo>
                    <a:pt x="5" y="0"/>
                    <a:pt x="2" y="9"/>
                    <a:pt x="2" y="23"/>
                  </a:cubicBezTo>
                  <a:cubicBezTo>
                    <a:pt x="2" y="37"/>
                    <a:pt x="5" y="56"/>
                    <a:pt x="11" y="77"/>
                  </a:cubicBezTo>
                  <a:cubicBezTo>
                    <a:pt x="15" y="88"/>
                    <a:pt x="19" y="98"/>
                    <a:pt x="23" y="108"/>
                  </a:cubicBezTo>
                  <a:cubicBezTo>
                    <a:pt x="22" y="108"/>
                    <a:pt x="22" y="108"/>
                    <a:pt x="22" y="108"/>
                  </a:cubicBezTo>
                  <a:cubicBezTo>
                    <a:pt x="23" y="101"/>
                    <a:pt x="29" y="96"/>
                    <a:pt x="34" y="94"/>
                  </a:cubicBezTo>
                  <a:cubicBezTo>
                    <a:pt x="40" y="92"/>
                    <a:pt x="45" y="94"/>
                    <a:pt x="48" y="97"/>
                  </a:cubicBezTo>
                  <a:cubicBezTo>
                    <a:pt x="51" y="99"/>
                    <a:pt x="53" y="102"/>
                    <a:pt x="54" y="104"/>
                  </a:cubicBezTo>
                  <a:cubicBezTo>
                    <a:pt x="54" y="105"/>
                    <a:pt x="55" y="106"/>
                    <a:pt x="55" y="106"/>
                  </a:cubicBezTo>
                  <a:cubicBezTo>
                    <a:pt x="55" y="107"/>
                    <a:pt x="55" y="107"/>
                    <a:pt x="55" y="107"/>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38">
              <a:extLst>
                <a:ext uri="{FF2B5EF4-FFF2-40B4-BE49-F238E27FC236}">
                  <a16:creationId xmlns:a16="http://schemas.microsoft.com/office/drawing/2014/main" id="{45F56F50-EA35-49E4-B73B-E2B485F54D2F}"/>
                </a:ext>
              </a:extLst>
            </p:cNvPr>
            <p:cNvSpPr>
              <a:spLocks/>
            </p:cNvSpPr>
            <p:nvPr/>
          </p:nvSpPr>
          <p:spPr bwMode="auto">
            <a:xfrm>
              <a:off x="2094" y="619"/>
              <a:ext cx="87" cy="266"/>
            </a:xfrm>
            <a:custGeom>
              <a:avLst/>
              <a:gdLst>
                <a:gd name="T0" fmla="*/ 2 w 37"/>
                <a:gd name="T1" fmla="*/ 112 h 112"/>
                <a:gd name="T2" fmla="*/ 1 w 37"/>
                <a:gd name="T3" fmla="*/ 107 h 112"/>
                <a:gd name="T4" fmla="*/ 1 w 37"/>
                <a:gd name="T5" fmla="*/ 94 h 112"/>
                <a:gd name="T6" fmla="*/ 10 w 37"/>
                <a:gd name="T7" fmla="*/ 76 h 112"/>
                <a:gd name="T8" fmla="*/ 22 w 37"/>
                <a:gd name="T9" fmla="*/ 72 h 112"/>
                <a:gd name="T10" fmla="*/ 34 w 37"/>
                <a:gd name="T11" fmla="*/ 78 h 112"/>
                <a:gd name="T12" fmla="*/ 32 w 37"/>
                <a:gd name="T13" fmla="*/ 79 h 112"/>
                <a:gd name="T14" fmla="*/ 29 w 37"/>
                <a:gd name="T15" fmla="*/ 69 h 112"/>
                <a:gd name="T16" fmla="*/ 10 w 37"/>
                <a:gd name="T17" fmla="*/ 21 h 112"/>
                <a:gd name="T18" fmla="*/ 4 w 37"/>
                <a:gd name="T19" fmla="*/ 6 h 112"/>
                <a:gd name="T20" fmla="*/ 3 w 37"/>
                <a:gd name="T21" fmla="*/ 0 h 112"/>
                <a:gd name="T22" fmla="*/ 5 w 37"/>
                <a:gd name="T23" fmla="*/ 6 h 112"/>
                <a:gd name="T24" fmla="*/ 11 w 37"/>
                <a:gd name="T25" fmla="*/ 20 h 112"/>
                <a:gd name="T26" fmla="*/ 31 w 37"/>
                <a:gd name="T27" fmla="*/ 68 h 112"/>
                <a:gd name="T28" fmla="*/ 34 w 37"/>
                <a:gd name="T29" fmla="*/ 78 h 112"/>
                <a:gd name="T30" fmla="*/ 37 w 37"/>
                <a:gd name="T31" fmla="*/ 84 h 112"/>
                <a:gd name="T32" fmla="*/ 33 w 37"/>
                <a:gd name="T33" fmla="*/ 79 h 112"/>
                <a:gd name="T34" fmla="*/ 22 w 37"/>
                <a:gd name="T35" fmla="*/ 74 h 112"/>
                <a:gd name="T36" fmla="*/ 11 w 37"/>
                <a:gd name="T37" fmla="*/ 78 h 112"/>
                <a:gd name="T38" fmla="*/ 2 w 37"/>
                <a:gd name="T39" fmla="*/ 94 h 112"/>
                <a:gd name="T40" fmla="*/ 2 w 37"/>
                <a:gd name="T41" fmla="*/ 107 h 112"/>
                <a:gd name="T42" fmla="*/ 2 w 37"/>
                <a:gd name="T43"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12">
                  <a:moveTo>
                    <a:pt x="2" y="112"/>
                  </a:moveTo>
                  <a:cubicBezTo>
                    <a:pt x="2" y="112"/>
                    <a:pt x="2" y="110"/>
                    <a:pt x="1" y="107"/>
                  </a:cubicBezTo>
                  <a:cubicBezTo>
                    <a:pt x="1" y="104"/>
                    <a:pt x="0" y="100"/>
                    <a:pt x="1" y="94"/>
                  </a:cubicBezTo>
                  <a:cubicBezTo>
                    <a:pt x="1" y="88"/>
                    <a:pt x="4" y="81"/>
                    <a:pt x="10" y="76"/>
                  </a:cubicBezTo>
                  <a:cubicBezTo>
                    <a:pt x="13" y="74"/>
                    <a:pt x="17" y="72"/>
                    <a:pt x="22" y="72"/>
                  </a:cubicBezTo>
                  <a:cubicBezTo>
                    <a:pt x="26" y="72"/>
                    <a:pt x="31" y="74"/>
                    <a:pt x="34" y="78"/>
                  </a:cubicBezTo>
                  <a:cubicBezTo>
                    <a:pt x="32" y="79"/>
                    <a:pt x="32" y="79"/>
                    <a:pt x="32" y="79"/>
                  </a:cubicBezTo>
                  <a:cubicBezTo>
                    <a:pt x="31" y="75"/>
                    <a:pt x="30" y="72"/>
                    <a:pt x="29" y="69"/>
                  </a:cubicBezTo>
                  <a:cubicBezTo>
                    <a:pt x="21" y="50"/>
                    <a:pt x="14" y="33"/>
                    <a:pt x="10" y="21"/>
                  </a:cubicBezTo>
                  <a:cubicBezTo>
                    <a:pt x="8" y="15"/>
                    <a:pt x="6" y="10"/>
                    <a:pt x="4" y="6"/>
                  </a:cubicBezTo>
                  <a:cubicBezTo>
                    <a:pt x="3" y="2"/>
                    <a:pt x="2" y="0"/>
                    <a:pt x="3" y="0"/>
                  </a:cubicBezTo>
                  <a:cubicBezTo>
                    <a:pt x="3" y="0"/>
                    <a:pt x="4" y="2"/>
                    <a:pt x="5" y="6"/>
                  </a:cubicBezTo>
                  <a:cubicBezTo>
                    <a:pt x="7" y="9"/>
                    <a:pt x="9" y="14"/>
                    <a:pt x="11" y="20"/>
                  </a:cubicBezTo>
                  <a:cubicBezTo>
                    <a:pt x="16" y="32"/>
                    <a:pt x="23" y="49"/>
                    <a:pt x="31" y="68"/>
                  </a:cubicBezTo>
                  <a:cubicBezTo>
                    <a:pt x="32" y="72"/>
                    <a:pt x="33" y="75"/>
                    <a:pt x="34" y="78"/>
                  </a:cubicBezTo>
                  <a:cubicBezTo>
                    <a:pt x="37" y="84"/>
                    <a:pt x="37" y="84"/>
                    <a:pt x="37" y="84"/>
                  </a:cubicBezTo>
                  <a:cubicBezTo>
                    <a:pt x="33" y="79"/>
                    <a:pt x="33" y="79"/>
                    <a:pt x="33" y="79"/>
                  </a:cubicBezTo>
                  <a:cubicBezTo>
                    <a:pt x="30" y="76"/>
                    <a:pt x="26" y="74"/>
                    <a:pt x="22" y="74"/>
                  </a:cubicBezTo>
                  <a:cubicBezTo>
                    <a:pt x="18" y="74"/>
                    <a:pt x="14" y="75"/>
                    <a:pt x="11" y="78"/>
                  </a:cubicBezTo>
                  <a:cubicBezTo>
                    <a:pt x="6" y="82"/>
                    <a:pt x="3" y="89"/>
                    <a:pt x="2" y="94"/>
                  </a:cubicBezTo>
                  <a:cubicBezTo>
                    <a:pt x="1" y="100"/>
                    <a:pt x="2" y="104"/>
                    <a:pt x="2" y="107"/>
                  </a:cubicBezTo>
                  <a:cubicBezTo>
                    <a:pt x="2" y="110"/>
                    <a:pt x="3" y="112"/>
                    <a:pt x="2"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9">
              <a:extLst>
                <a:ext uri="{FF2B5EF4-FFF2-40B4-BE49-F238E27FC236}">
                  <a16:creationId xmlns:a16="http://schemas.microsoft.com/office/drawing/2014/main" id="{133F1102-A2FE-4E89-8B37-0DEEE2ABE723}"/>
                </a:ext>
              </a:extLst>
            </p:cNvPr>
            <p:cNvSpPr>
              <a:spLocks/>
            </p:cNvSpPr>
            <p:nvPr/>
          </p:nvSpPr>
          <p:spPr bwMode="auto">
            <a:xfrm>
              <a:off x="2274" y="909"/>
              <a:ext cx="93" cy="646"/>
            </a:xfrm>
            <a:custGeom>
              <a:avLst/>
              <a:gdLst>
                <a:gd name="T0" fmla="*/ 1 w 39"/>
                <a:gd name="T1" fmla="*/ 0 h 272"/>
                <a:gd name="T2" fmla="*/ 21 w 39"/>
                <a:gd name="T3" fmla="*/ 136 h 272"/>
                <a:gd name="T4" fmla="*/ 39 w 39"/>
                <a:gd name="T5" fmla="*/ 272 h 272"/>
                <a:gd name="T6" fmla="*/ 19 w 39"/>
                <a:gd name="T7" fmla="*/ 136 h 272"/>
                <a:gd name="T8" fmla="*/ 1 w 39"/>
                <a:gd name="T9" fmla="*/ 0 h 272"/>
              </a:gdLst>
              <a:ahLst/>
              <a:cxnLst>
                <a:cxn ang="0">
                  <a:pos x="T0" y="T1"/>
                </a:cxn>
                <a:cxn ang="0">
                  <a:pos x="T2" y="T3"/>
                </a:cxn>
                <a:cxn ang="0">
                  <a:pos x="T4" y="T5"/>
                </a:cxn>
                <a:cxn ang="0">
                  <a:pos x="T6" y="T7"/>
                </a:cxn>
                <a:cxn ang="0">
                  <a:pos x="T8" y="T9"/>
                </a:cxn>
              </a:cxnLst>
              <a:rect l="0" t="0" r="r" b="b"/>
              <a:pathLst>
                <a:path w="39" h="272">
                  <a:moveTo>
                    <a:pt x="1" y="0"/>
                  </a:moveTo>
                  <a:cubicBezTo>
                    <a:pt x="1" y="0"/>
                    <a:pt x="10" y="61"/>
                    <a:pt x="21" y="136"/>
                  </a:cubicBezTo>
                  <a:cubicBezTo>
                    <a:pt x="31" y="211"/>
                    <a:pt x="39" y="272"/>
                    <a:pt x="39" y="272"/>
                  </a:cubicBezTo>
                  <a:cubicBezTo>
                    <a:pt x="38" y="272"/>
                    <a:pt x="29" y="211"/>
                    <a:pt x="19" y="136"/>
                  </a:cubicBezTo>
                  <a:cubicBezTo>
                    <a:pt x="8" y="61"/>
                    <a:pt x="0" y="0"/>
                    <a:pt x="1"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40">
              <a:extLst>
                <a:ext uri="{FF2B5EF4-FFF2-40B4-BE49-F238E27FC236}">
                  <a16:creationId xmlns:a16="http://schemas.microsoft.com/office/drawing/2014/main" id="{086AC213-0ACE-464D-A918-86F0762F7DF0}"/>
                </a:ext>
              </a:extLst>
            </p:cNvPr>
            <p:cNvSpPr>
              <a:spLocks noEditPoints="1"/>
            </p:cNvSpPr>
            <p:nvPr/>
          </p:nvSpPr>
          <p:spPr bwMode="auto">
            <a:xfrm>
              <a:off x="1763" y="804"/>
              <a:ext cx="114" cy="97"/>
            </a:xfrm>
            <a:custGeom>
              <a:avLst/>
              <a:gdLst>
                <a:gd name="T0" fmla="*/ 19 w 48"/>
                <a:gd name="T1" fmla="*/ 14 h 41"/>
                <a:gd name="T2" fmla="*/ 12 w 48"/>
                <a:gd name="T3" fmla="*/ 22 h 41"/>
                <a:gd name="T4" fmla="*/ 19 w 48"/>
                <a:gd name="T5" fmla="*/ 14 h 41"/>
                <a:gd name="T6" fmla="*/ 5 w 48"/>
                <a:gd name="T7" fmla="*/ 8 h 41"/>
                <a:gd name="T8" fmla="*/ 11 w 48"/>
                <a:gd name="T9" fmla="*/ 23 h 41"/>
                <a:gd name="T10" fmla="*/ 11 w 48"/>
                <a:gd name="T11" fmla="*/ 23 h 41"/>
                <a:gd name="T12" fmla="*/ 5 w 48"/>
                <a:gd name="T13" fmla="*/ 8 h 41"/>
                <a:gd name="T14" fmla="*/ 0 w 48"/>
                <a:gd name="T15" fmla="*/ 0 h 41"/>
                <a:gd name="T16" fmla="*/ 10 w 48"/>
                <a:gd name="T17" fmla="*/ 41 h 41"/>
                <a:gd name="T18" fmla="*/ 25 w 48"/>
                <a:gd name="T19" fmla="*/ 29 h 41"/>
                <a:gd name="T20" fmla="*/ 29 w 48"/>
                <a:gd name="T21" fmla="*/ 28 h 41"/>
                <a:gd name="T22" fmla="*/ 48 w 48"/>
                <a:gd name="T23" fmla="*/ 38 h 41"/>
                <a:gd name="T24" fmla="*/ 41 w 48"/>
                <a:gd name="T25" fmla="*/ 21 h 41"/>
                <a:gd name="T26" fmla="*/ 30 w 48"/>
                <a:gd name="T27" fmla="*/ 13 h 41"/>
                <a:gd name="T28" fmla="*/ 28 w 48"/>
                <a:gd name="T29" fmla="*/ 13 h 41"/>
                <a:gd name="T30" fmla="*/ 23 w 48"/>
                <a:gd name="T31" fmla="*/ 14 h 41"/>
                <a:gd name="T32" fmla="*/ 12 w 48"/>
                <a:gd name="T33" fmla="*/ 26 h 41"/>
                <a:gd name="T34" fmla="*/ 12 w 48"/>
                <a:gd name="T35" fmla="*/ 29 h 41"/>
                <a:gd name="T36" fmla="*/ 11 w 48"/>
                <a:gd name="T37" fmla="*/ 26 h 41"/>
                <a:gd name="T38" fmla="*/ 0 w 48"/>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19" y="14"/>
                  </a:moveTo>
                  <a:cubicBezTo>
                    <a:pt x="16" y="15"/>
                    <a:pt x="13" y="18"/>
                    <a:pt x="12" y="22"/>
                  </a:cubicBezTo>
                  <a:cubicBezTo>
                    <a:pt x="14" y="18"/>
                    <a:pt x="16" y="15"/>
                    <a:pt x="19" y="14"/>
                  </a:cubicBezTo>
                  <a:moveTo>
                    <a:pt x="5" y="8"/>
                  </a:moveTo>
                  <a:cubicBezTo>
                    <a:pt x="7" y="13"/>
                    <a:pt x="9" y="18"/>
                    <a:pt x="11" y="23"/>
                  </a:cubicBezTo>
                  <a:cubicBezTo>
                    <a:pt x="11" y="23"/>
                    <a:pt x="11" y="23"/>
                    <a:pt x="11" y="23"/>
                  </a:cubicBezTo>
                  <a:cubicBezTo>
                    <a:pt x="5" y="8"/>
                    <a:pt x="5" y="8"/>
                    <a:pt x="5" y="8"/>
                  </a:cubicBezTo>
                  <a:moveTo>
                    <a:pt x="0" y="0"/>
                  </a:moveTo>
                  <a:cubicBezTo>
                    <a:pt x="1" y="14"/>
                    <a:pt x="4" y="28"/>
                    <a:pt x="10" y="41"/>
                  </a:cubicBezTo>
                  <a:cubicBezTo>
                    <a:pt x="14" y="36"/>
                    <a:pt x="19" y="30"/>
                    <a:pt x="25" y="29"/>
                  </a:cubicBezTo>
                  <a:cubicBezTo>
                    <a:pt x="27" y="28"/>
                    <a:pt x="28" y="28"/>
                    <a:pt x="29" y="28"/>
                  </a:cubicBezTo>
                  <a:cubicBezTo>
                    <a:pt x="36" y="28"/>
                    <a:pt x="43" y="33"/>
                    <a:pt x="48" y="38"/>
                  </a:cubicBezTo>
                  <a:cubicBezTo>
                    <a:pt x="47" y="32"/>
                    <a:pt x="45" y="26"/>
                    <a:pt x="41" y="21"/>
                  </a:cubicBezTo>
                  <a:cubicBezTo>
                    <a:pt x="38" y="17"/>
                    <a:pt x="34" y="14"/>
                    <a:pt x="30" y="13"/>
                  </a:cubicBezTo>
                  <a:cubicBezTo>
                    <a:pt x="29" y="13"/>
                    <a:pt x="29" y="13"/>
                    <a:pt x="28" y="13"/>
                  </a:cubicBezTo>
                  <a:cubicBezTo>
                    <a:pt x="26" y="13"/>
                    <a:pt x="25" y="13"/>
                    <a:pt x="23" y="14"/>
                  </a:cubicBezTo>
                  <a:cubicBezTo>
                    <a:pt x="19" y="15"/>
                    <a:pt x="14" y="20"/>
                    <a:pt x="12" y="26"/>
                  </a:cubicBezTo>
                  <a:cubicBezTo>
                    <a:pt x="12" y="29"/>
                    <a:pt x="12" y="29"/>
                    <a:pt x="12" y="29"/>
                  </a:cubicBezTo>
                  <a:cubicBezTo>
                    <a:pt x="11" y="26"/>
                    <a:pt x="11" y="26"/>
                    <a:pt x="11" y="26"/>
                  </a:cubicBezTo>
                  <a:cubicBezTo>
                    <a:pt x="7" y="18"/>
                    <a:pt x="3" y="9"/>
                    <a:pt x="0" y="0"/>
                  </a:cubicBezTo>
                </a:path>
              </a:pathLst>
            </a:custGeom>
            <a:solidFill>
              <a:srgbClr val="B2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1">
              <a:extLst>
                <a:ext uri="{FF2B5EF4-FFF2-40B4-BE49-F238E27FC236}">
                  <a16:creationId xmlns:a16="http://schemas.microsoft.com/office/drawing/2014/main" id="{CA83B815-66B8-4F92-AAE9-52E5811949C8}"/>
                </a:ext>
              </a:extLst>
            </p:cNvPr>
            <p:cNvSpPr>
              <a:spLocks/>
            </p:cNvSpPr>
            <p:nvPr/>
          </p:nvSpPr>
          <p:spPr bwMode="auto">
            <a:xfrm>
              <a:off x="1763" y="795"/>
              <a:ext cx="72" cy="78"/>
            </a:xfrm>
            <a:custGeom>
              <a:avLst/>
              <a:gdLst>
                <a:gd name="T0" fmla="*/ 0 w 30"/>
                <a:gd name="T1" fmla="*/ 0 h 33"/>
                <a:gd name="T2" fmla="*/ 0 w 30"/>
                <a:gd name="T3" fmla="*/ 4 h 33"/>
                <a:gd name="T4" fmla="*/ 11 w 30"/>
                <a:gd name="T5" fmla="*/ 30 h 33"/>
                <a:gd name="T6" fmla="*/ 12 w 30"/>
                <a:gd name="T7" fmla="*/ 33 h 33"/>
                <a:gd name="T8" fmla="*/ 12 w 30"/>
                <a:gd name="T9" fmla="*/ 30 h 33"/>
                <a:gd name="T10" fmla="*/ 23 w 30"/>
                <a:gd name="T11" fmla="*/ 18 h 33"/>
                <a:gd name="T12" fmla="*/ 28 w 30"/>
                <a:gd name="T13" fmla="*/ 17 h 33"/>
                <a:gd name="T14" fmla="*/ 30 w 30"/>
                <a:gd name="T15" fmla="*/ 17 h 33"/>
                <a:gd name="T16" fmla="*/ 25 w 30"/>
                <a:gd name="T17" fmla="*/ 16 h 33"/>
                <a:gd name="T18" fmla="*/ 25 w 30"/>
                <a:gd name="T19" fmla="*/ 16 h 33"/>
                <a:gd name="T20" fmla="*/ 19 w 30"/>
                <a:gd name="T21" fmla="*/ 18 h 33"/>
                <a:gd name="T22" fmla="*/ 12 w 30"/>
                <a:gd name="T23" fmla="*/ 26 h 33"/>
                <a:gd name="T24" fmla="*/ 12 w 30"/>
                <a:gd name="T25" fmla="*/ 27 h 33"/>
                <a:gd name="T26" fmla="*/ 11 w 30"/>
                <a:gd name="T27" fmla="*/ 27 h 33"/>
                <a:gd name="T28" fmla="*/ 11 w 30"/>
                <a:gd name="T29" fmla="*/ 27 h 33"/>
                <a:gd name="T30" fmla="*/ 5 w 30"/>
                <a:gd name="T31" fmla="*/ 12 h 33"/>
                <a:gd name="T32" fmla="*/ 0 w 30"/>
                <a:gd name="T33" fmla="*/ 0 h 33"/>
                <a:gd name="T34" fmla="*/ 0 w 30"/>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0" y="0"/>
                  </a:moveTo>
                  <a:cubicBezTo>
                    <a:pt x="0" y="1"/>
                    <a:pt x="0" y="2"/>
                    <a:pt x="0" y="4"/>
                  </a:cubicBezTo>
                  <a:cubicBezTo>
                    <a:pt x="3" y="13"/>
                    <a:pt x="7" y="22"/>
                    <a:pt x="11" y="30"/>
                  </a:cubicBezTo>
                  <a:cubicBezTo>
                    <a:pt x="12" y="33"/>
                    <a:pt x="12" y="33"/>
                    <a:pt x="12" y="33"/>
                  </a:cubicBezTo>
                  <a:cubicBezTo>
                    <a:pt x="12" y="30"/>
                    <a:pt x="12" y="30"/>
                    <a:pt x="12" y="30"/>
                  </a:cubicBezTo>
                  <a:cubicBezTo>
                    <a:pt x="14" y="24"/>
                    <a:pt x="19" y="19"/>
                    <a:pt x="23" y="18"/>
                  </a:cubicBezTo>
                  <a:cubicBezTo>
                    <a:pt x="25" y="17"/>
                    <a:pt x="26" y="17"/>
                    <a:pt x="28" y="17"/>
                  </a:cubicBezTo>
                  <a:cubicBezTo>
                    <a:pt x="29" y="17"/>
                    <a:pt x="29" y="17"/>
                    <a:pt x="30" y="17"/>
                  </a:cubicBezTo>
                  <a:cubicBezTo>
                    <a:pt x="29" y="17"/>
                    <a:pt x="27" y="16"/>
                    <a:pt x="25" y="16"/>
                  </a:cubicBezTo>
                  <a:cubicBezTo>
                    <a:pt x="25" y="16"/>
                    <a:pt x="25" y="16"/>
                    <a:pt x="25" y="16"/>
                  </a:cubicBezTo>
                  <a:cubicBezTo>
                    <a:pt x="23" y="16"/>
                    <a:pt x="21" y="17"/>
                    <a:pt x="19" y="18"/>
                  </a:cubicBezTo>
                  <a:cubicBezTo>
                    <a:pt x="16" y="19"/>
                    <a:pt x="14" y="22"/>
                    <a:pt x="12" y="26"/>
                  </a:cubicBezTo>
                  <a:cubicBezTo>
                    <a:pt x="12" y="26"/>
                    <a:pt x="12" y="27"/>
                    <a:pt x="12" y="27"/>
                  </a:cubicBezTo>
                  <a:cubicBezTo>
                    <a:pt x="11" y="27"/>
                    <a:pt x="11" y="27"/>
                    <a:pt x="11" y="27"/>
                  </a:cubicBezTo>
                  <a:cubicBezTo>
                    <a:pt x="11" y="27"/>
                    <a:pt x="11" y="27"/>
                    <a:pt x="11" y="27"/>
                  </a:cubicBezTo>
                  <a:cubicBezTo>
                    <a:pt x="9" y="22"/>
                    <a:pt x="7" y="17"/>
                    <a:pt x="5" y="12"/>
                  </a:cubicBezTo>
                  <a:cubicBezTo>
                    <a:pt x="0" y="0"/>
                    <a:pt x="0" y="0"/>
                    <a:pt x="0" y="0"/>
                  </a:cubicBezTo>
                  <a:cubicBezTo>
                    <a:pt x="0" y="0"/>
                    <a:pt x="0" y="0"/>
                    <a:pt x="0"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42">
              <a:extLst>
                <a:ext uri="{FF2B5EF4-FFF2-40B4-BE49-F238E27FC236}">
                  <a16:creationId xmlns:a16="http://schemas.microsoft.com/office/drawing/2014/main" id="{5262CF40-3472-41F7-8DB8-7B68B4CD674E}"/>
                </a:ext>
              </a:extLst>
            </p:cNvPr>
            <p:cNvSpPr>
              <a:spLocks/>
            </p:cNvSpPr>
            <p:nvPr/>
          </p:nvSpPr>
          <p:spPr bwMode="auto">
            <a:xfrm>
              <a:off x="1509" y="761"/>
              <a:ext cx="95" cy="138"/>
            </a:xfrm>
            <a:custGeom>
              <a:avLst/>
              <a:gdLst>
                <a:gd name="T0" fmla="*/ 39 w 40"/>
                <a:gd name="T1" fmla="*/ 58 h 58"/>
                <a:gd name="T2" fmla="*/ 38 w 40"/>
                <a:gd name="T3" fmla="*/ 47 h 58"/>
                <a:gd name="T4" fmla="*/ 28 w 40"/>
                <a:gd name="T5" fmla="*/ 24 h 58"/>
                <a:gd name="T6" fmla="*/ 19 w 40"/>
                <a:gd name="T7" fmla="*/ 13 h 58"/>
                <a:gd name="T8" fmla="*/ 10 w 40"/>
                <a:gd name="T9" fmla="*/ 6 h 58"/>
                <a:gd name="T10" fmla="*/ 0 w 40"/>
                <a:gd name="T11" fmla="*/ 0 h 58"/>
                <a:gd name="T12" fmla="*/ 3 w 40"/>
                <a:gd name="T13" fmla="*/ 1 h 58"/>
                <a:gd name="T14" fmla="*/ 6 w 40"/>
                <a:gd name="T15" fmla="*/ 2 h 58"/>
                <a:gd name="T16" fmla="*/ 10 w 40"/>
                <a:gd name="T17" fmla="*/ 4 h 58"/>
                <a:gd name="T18" fmla="*/ 20 w 40"/>
                <a:gd name="T19" fmla="*/ 11 h 58"/>
                <a:gd name="T20" fmla="*/ 30 w 40"/>
                <a:gd name="T21" fmla="*/ 22 h 58"/>
                <a:gd name="T22" fmla="*/ 39 w 40"/>
                <a:gd name="T23" fmla="*/ 47 h 58"/>
                <a:gd name="T24" fmla="*/ 40 w 40"/>
                <a:gd name="T25" fmla="*/ 55 h 58"/>
                <a:gd name="T26" fmla="*/ 39 w 40"/>
                <a:gd name="T2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8">
                  <a:moveTo>
                    <a:pt x="39" y="58"/>
                  </a:moveTo>
                  <a:cubicBezTo>
                    <a:pt x="39" y="58"/>
                    <a:pt x="39" y="54"/>
                    <a:pt x="38" y="47"/>
                  </a:cubicBezTo>
                  <a:cubicBezTo>
                    <a:pt x="36" y="41"/>
                    <a:pt x="34" y="32"/>
                    <a:pt x="28" y="24"/>
                  </a:cubicBezTo>
                  <a:cubicBezTo>
                    <a:pt x="25" y="19"/>
                    <a:pt x="22" y="16"/>
                    <a:pt x="19" y="13"/>
                  </a:cubicBezTo>
                  <a:cubicBezTo>
                    <a:pt x="16" y="10"/>
                    <a:pt x="12" y="7"/>
                    <a:pt x="10" y="6"/>
                  </a:cubicBezTo>
                  <a:cubicBezTo>
                    <a:pt x="4" y="2"/>
                    <a:pt x="0" y="1"/>
                    <a:pt x="0" y="0"/>
                  </a:cubicBezTo>
                  <a:cubicBezTo>
                    <a:pt x="0" y="0"/>
                    <a:pt x="1" y="0"/>
                    <a:pt x="3" y="1"/>
                  </a:cubicBezTo>
                  <a:cubicBezTo>
                    <a:pt x="4" y="1"/>
                    <a:pt x="5" y="2"/>
                    <a:pt x="6" y="2"/>
                  </a:cubicBezTo>
                  <a:cubicBezTo>
                    <a:pt x="8" y="3"/>
                    <a:pt x="9" y="3"/>
                    <a:pt x="10" y="4"/>
                  </a:cubicBezTo>
                  <a:cubicBezTo>
                    <a:pt x="13" y="6"/>
                    <a:pt x="17" y="8"/>
                    <a:pt x="20" y="11"/>
                  </a:cubicBezTo>
                  <a:cubicBezTo>
                    <a:pt x="23" y="14"/>
                    <a:pt x="27" y="18"/>
                    <a:pt x="30" y="22"/>
                  </a:cubicBezTo>
                  <a:cubicBezTo>
                    <a:pt x="35" y="31"/>
                    <a:pt x="38" y="40"/>
                    <a:pt x="39" y="47"/>
                  </a:cubicBezTo>
                  <a:cubicBezTo>
                    <a:pt x="40" y="50"/>
                    <a:pt x="40" y="53"/>
                    <a:pt x="40" y="55"/>
                  </a:cubicBezTo>
                  <a:cubicBezTo>
                    <a:pt x="39" y="57"/>
                    <a:pt x="39" y="58"/>
                    <a:pt x="39" y="5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43">
              <a:extLst>
                <a:ext uri="{FF2B5EF4-FFF2-40B4-BE49-F238E27FC236}">
                  <a16:creationId xmlns:a16="http://schemas.microsoft.com/office/drawing/2014/main" id="{3C322BB6-0935-4B4E-B1FB-77B60A2786E3}"/>
                </a:ext>
              </a:extLst>
            </p:cNvPr>
            <p:cNvSpPr>
              <a:spLocks/>
            </p:cNvSpPr>
            <p:nvPr/>
          </p:nvSpPr>
          <p:spPr bwMode="auto">
            <a:xfrm>
              <a:off x="1766" y="37"/>
              <a:ext cx="411" cy="741"/>
            </a:xfrm>
            <a:custGeom>
              <a:avLst/>
              <a:gdLst>
                <a:gd name="T0" fmla="*/ 163 w 173"/>
                <a:gd name="T1" fmla="*/ 78 h 312"/>
                <a:gd name="T2" fmla="*/ 76 w 173"/>
                <a:gd name="T3" fmla="*/ 1 h 312"/>
                <a:gd name="T4" fmla="*/ 71 w 173"/>
                <a:gd name="T5" fmla="*/ 1 h 312"/>
                <a:gd name="T6" fmla="*/ 6 w 173"/>
                <a:gd name="T7" fmla="*/ 96 h 312"/>
                <a:gd name="T8" fmla="*/ 19 w 173"/>
                <a:gd name="T9" fmla="*/ 263 h 312"/>
                <a:gd name="T10" fmla="*/ 24 w 173"/>
                <a:gd name="T11" fmla="*/ 270 h 312"/>
                <a:gd name="T12" fmla="*/ 131 w 173"/>
                <a:gd name="T13" fmla="*/ 295 h 312"/>
                <a:gd name="T14" fmla="*/ 127 w 173"/>
                <a:gd name="T15" fmla="*/ 241 h 312"/>
                <a:gd name="T16" fmla="*/ 172 w 173"/>
                <a:gd name="T17" fmla="*/ 187 h 312"/>
                <a:gd name="T18" fmla="*/ 163 w 173"/>
                <a:gd name="T19" fmla="*/ 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312">
                  <a:moveTo>
                    <a:pt x="163" y="78"/>
                  </a:moveTo>
                  <a:cubicBezTo>
                    <a:pt x="159" y="33"/>
                    <a:pt x="121" y="0"/>
                    <a:pt x="76" y="1"/>
                  </a:cubicBezTo>
                  <a:cubicBezTo>
                    <a:pt x="71" y="1"/>
                    <a:pt x="71" y="1"/>
                    <a:pt x="71" y="1"/>
                  </a:cubicBezTo>
                  <a:cubicBezTo>
                    <a:pt x="24" y="5"/>
                    <a:pt x="0" y="48"/>
                    <a:pt x="6" y="96"/>
                  </a:cubicBezTo>
                  <a:cubicBezTo>
                    <a:pt x="19" y="263"/>
                    <a:pt x="19" y="263"/>
                    <a:pt x="19" y="263"/>
                  </a:cubicBezTo>
                  <a:cubicBezTo>
                    <a:pt x="24" y="270"/>
                    <a:pt x="24" y="270"/>
                    <a:pt x="24" y="270"/>
                  </a:cubicBezTo>
                  <a:cubicBezTo>
                    <a:pt x="50" y="302"/>
                    <a:pt x="94" y="312"/>
                    <a:pt x="131" y="295"/>
                  </a:cubicBezTo>
                  <a:cubicBezTo>
                    <a:pt x="127" y="241"/>
                    <a:pt x="127" y="241"/>
                    <a:pt x="127" y="241"/>
                  </a:cubicBezTo>
                  <a:cubicBezTo>
                    <a:pt x="127" y="241"/>
                    <a:pt x="173" y="233"/>
                    <a:pt x="172" y="187"/>
                  </a:cubicBezTo>
                  <a:cubicBezTo>
                    <a:pt x="172" y="165"/>
                    <a:pt x="168" y="119"/>
                    <a:pt x="163" y="78"/>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4">
              <a:extLst>
                <a:ext uri="{FF2B5EF4-FFF2-40B4-BE49-F238E27FC236}">
                  <a16:creationId xmlns:a16="http://schemas.microsoft.com/office/drawing/2014/main" id="{E1FFA51F-074F-4489-A491-F92EBE9C8D3A}"/>
                </a:ext>
              </a:extLst>
            </p:cNvPr>
            <p:cNvSpPr>
              <a:spLocks/>
            </p:cNvSpPr>
            <p:nvPr/>
          </p:nvSpPr>
          <p:spPr bwMode="auto">
            <a:xfrm>
              <a:off x="1925" y="571"/>
              <a:ext cx="145" cy="79"/>
            </a:xfrm>
            <a:custGeom>
              <a:avLst/>
              <a:gdLst>
                <a:gd name="T0" fmla="*/ 60 w 61"/>
                <a:gd name="T1" fmla="*/ 16 h 33"/>
                <a:gd name="T2" fmla="*/ 0 w 61"/>
                <a:gd name="T3" fmla="*/ 0 h 33"/>
                <a:gd name="T4" fmla="*/ 61 w 61"/>
                <a:gd name="T5" fmla="*/ 27 h 33"/>
                <a:gd name="T6" fmla="*/ 60 w 61"/>
                <a:gd name="T7" fmla="*/ 16 h 33"/>
              </a:gdLst>
              <a:ahLst/>
              <a:cxnLst>
                <a:cxn ang="0">
                  <a:pos x="T0" y="T1"/>
                </a:cxn>
                <a:cxn ang="0">
                  <a:pos x="T2" y="T3"/>
                </a:cxn>
                <a:cxn ang="0">
                  <a:pos x="T4" y="T5"/>
                </a:cxn>
                <a:cxn ang="0">
                  <a:pos x="T6" y="T7"/>
                </a:cxn>
              </a:cxnLst>
              <a:rect l="0" t="0" r="r" b="b"/>
              <a:pathLst>
                <a:path w="61" h="33">
                  <a:moveTo>
                    <a:pt x="60" y="16"/>
                  </a:moveTo>
                  <a:cubicBezTo>
                    <a:pt x="60" y="16"/>
                    <a:pt x="31" y="19"/>
                    <a:pt x="0" y="0"/>
                  </a:cubicBezTo>
                  <a:cubicBezTo>
                    <a:pt x="0" y="0"/>
                    <a:pt x="15" y="33"/>
                    <a:pt x="61" y="27"/>
                  </a:cubicBezTo>
                  <a:lnTo>
                    <a:pt x="60" y="16"/>
                  </a:ln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45">
              <a:extLst>
                <a:ext uri="{FF2B5EF4-FFF2-40B4-BE49-F238E27FC236}">
                  <a16:creationId xmlns:a16="http://schemas.microsoft.com/office/drawing/2014/main" id="{C6361786-25B8-4641-885E-70CE18D3DD00}"/>
                </a:ext>
              </a:extLst>
            </p:cNvPr>
            <p:cNvSpPr>
              <a:spLocks/>
            </p:cNvSpPr>
            <p:nvPr/>
          </p:nvSpPr>
          <p:spPr bwMode="auto">
            <a:xfrm>
              <a:off x="2086" y="298"/>
              <a:ext cx="34" cy="31"/>
            </a:xfrm>
            <a:custGeom>
              <a:avLst/>
              <a:gdLst>
                <a:gd name="T0" fmla="*/ 14 w 14"/>
                <a:gd name="T1" fmla="*/ 6 h 13"/>
                <a:gd name="T2" fmla="*/ 8 w 14"/>
                <a:gd name="T3" fmla="*/ 12 h 13"/>
                <a:gd name="T4" fmla="*/ 1 w 14"/>
                <a:gd name="T5" fmla="*/ 7 h 13"/>
                <a:gd name="T6" fmla="*/ 7 w 14"/>
                <a:gd name="T7" fmla="*/ 0 h 13"/>
                <a:gd name="T8" fmla="*/ 14 w 14"/>
                <a:gd name="T9" fmla="*/ 6 h 13"/>
              </a:gdLst>
              <a:ahLst/>
              <a:cxnLst>
                <a:cxn ang="0">
                  <a:pos x="T0" y="T1"/>
                </a:cxn>
                <a:cxn ang="0">
                  <a:pos x="T2" y="T3"/>
                </a:cxn>
                <a:cxn ang="0">
                  <a:pos x="T4" y="T5"/>
                </a:cxn>
                <a:cxn ang="0">
                  <a:pos x="T6" y="T7"/>
                </a:cxn>
                <a:cxn ang="0">
                  <a:pos x="T8" y="T9"/>
                </a:cxn>
              </a:cxnLst>
              <a:rect l="0" t="0" r="r" b="b"/>
              <a:pathLst>
                <a:path w="14" h="13">
                  <a:moveTo>
                    <a:pt x="14" y="6"/>
                  </a:moveTo>
                  <a:cubicBezTo>
                    <a:pt x="14" y="9"/>
                    <a:pt x="11" y="12"/>
                    <a:pt x="8" y="12"/>
                  </a:cubicBezTo>
                  <a:cubicBezTo>
                    <a:pt x="4" y="13"/>
                    <a:pt x="1" y="10"/>
                    <a:pt x="1" y="7"/>
                  </a:cubicBezTo>
                  <a:cubicBezTo>
                    <a:pt x="0" y="3"/>
                    <a:pt x="3" y="0"/>
                    <a:pt x="7" y="0"/>
                  </a:cubicBezTo>
                  <a:cubicBezTo>
                    <a:pt x="10" y="0"/>
                    <a:pt x="14" y="2"/>
                    <a:pt x="14"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46">
              <a:extLst>
                <a:ext uri="{FF2B5EF4-FFF2-40B4-BE49-F238E27FC236}">
                  <a16:creationId xmlns:a16="http://schemas.microsoft.com/office/drawing/2014/main" id="{07BF337B-A47C-41B5-BD76-430103420290}"/>
                </a:ext>
              </a:extLst>
            </p:cNvPr>
            <p:cNvSpPr>
              <a:spLocks/>
            </p:cNvSpPr>
            <p:nvPr/>
          </p:nvSpPr>
          <p:spPr bwMode="auto">
            <a:xfrm>
              <a:off x="2070" y="251"/>
              <a:ext cx="57" cy="31"/>
            </a:xfrm>
            <a:custGeom>
              <a:avLst/>
              <a:gdLst>
                <a:gd name="T0" fmla="*/ 24 w 24"/>
                <a:gd name="T1" fmla="*/ 1 h 13"/>
                <a:gd name="T2" fmla="*/ 12 w 24"/>
                <a:gd name="T3" fmla="*/ 5 h 13"/>
                <a:gd name="T4" fmla="*/ 1 w 24"/>
                <a:gd name="T5" fmla="*/ 13 h 13"/>
                <a:gd name="T6" fmla="*/ 2 w 24"/>
                <a:gd name="T7" fmla="*/ 10 h 13"/>
                <a:gd name="T8" fmla="*/ 11 w 24"/>
                <a:gd name="T9" fmla="*/ 3 h 13"/>
                <a:gd name="T10" fmla="*/ 21 w 24"/>
                <a:gd name="T11" fmla="*/ 0 h 13"/>
                <a:gd name="T12" fmla="*/ 24 w 24"/>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4" y="1"/>
                  </a:moveTo>
                  <a:cubicBezTo>
                    <a:pt x="23" y="1"/>
                    <a:pt x="18" y="2"/>
                    <a:pt x="12" y="5"/>
                  </a:cubicBezTo>
                  <a:cubicBezTo>
                    <a:pt x="6" y="9"/>
                    <a:pt x="2" y="13"/>
                    <a:pt x="1" y="13"/>
                  </a:cubicBezTo>
                  <a:cubicBezTo>
                    <a:pt x="0" y="13"/>
                    <a:pt x="1" y="12"/>
                    <a:pt x="2" y="10"/>
                  </a:cubicBezTo>
                  <a:cubicBezTo>
                    <a:pt x="4" y="8"/>
                    <a:pt x="7" y="5"/>
                    <a:pt x="11" y="3"/>
                  </a:cubicBezTo>
                  <a:cubicBezTo>
                    <a:pt x="15" y="1"/>
                    <a:pt x="18" y="0"/>
                    <a:pt x="21" y="0"/>
                  </a:cubicBezTo>
                  <a:cubicBezTo>
                    <a:pt x="23" y="0"/>
                    <a:pt x="24" y="0"/>
                    <a:pt x="2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7">
              <a:extLst>
                <a:ext uri="{FF2B5EF4-FFF2-40B4-BE49-F238E27FC236}">
                  <a16:creationId xmlns:a16="http://schemas.microsoft.com/office/drawing/2014/main" id="{AC803708-0009-4B47-AA3C-CF9F478D97E9}"/>
                </a:ext>
              </a:extLst>
            </p:cNvPr>
            <p:cNvSpPr>
              <a:spLocks/>
            </p:cNvSpPr>
            <p:nvPr/>
          </p:nvSpPr>
          <p:spPr bwMode="auto">
            <a:xfrm>
              <a:off x="1930" y="305"/>
              <a:ext cx="33" cy="31"/>
            </a:xfrm>
            <a:custGeom>
              <a:avLst/>
              <a:gdLst>
                <a:gd name="T0" fmla="*/ 13 w 14"/>
                <a:gd name="T1" fmla="*/ 6 h 13"/>
                <a:gd name="T2" fmla="*/ 7 w 14"/>
                <a:gd name="T3" fmla="*/ 13 h 13"/>
                <a:gd name="T4" fmla="*/ 0 w 14"/>
                <a:gd name="T5" fmla="*/ 7 h 13"/>
                <a:gd name="T6" fmla="*/ 6 w 14"/>
                <a:gd name="T7" fmla="*/ 0 h 13"/>
                <a:gd name="T8" fmla="*/ 13 w 14"/>
                <a:gd name="T9" fmla="*/ 6 h 13"/>
              </a:gdLst>
              <a:ahLst/>
              <a:cxnLst>
                <a:cxn ang="0">
                  <a:pos x="T0" y="T1"/>
                </a:cxn>
                <a:cxn ang="0">
                  <a:pos x="T2" y="T3"/>
                </a:cxn>
                <a:cxn ang="0">
                  <a:pos x="T4" y="T5"/>
                </a:cxn>
                <a:cxn ang="0">
                  <a:pos x="T6" y="T7"/>
                </a:cxn>
                <a:cxn ang="0">
                  <a:pos x="T8" y="T9"/>
                </a:cxn>
              </a:cxnLst>
              <a:rect l="0" t="0" r="r" b="b"/>
              <a:pathLst>
                <a:path w="14" h="13">
                  <a:moveTo>
                    <a:pt x="13" y="6"/>
                  </a:moveTo>
                  <a:cubicBezTo>
                    <a:pt x="14" y="10"/>
                    <a:pt x="11" y="13"/>
                    <a:pt x="7" y="13"/>
                  </a:cubicBezTo>
                  <a:cubicBezTo>
                    <a:pt x="4" y="13"/>
                    <a:pt x="1" y="11"/>
                    <a:pt x="0" y="7"/>
                  </a:cubicBezTo>
                  <a:cubicBezTo>
                    <a:pt x="0" y="4"/>
                    <a:pt x="3" y="1"/>
                    <a:pt x="6" y="0"/>
                  </a:cubicBezTo>
                  <a:cubicBezTo>
                    <a:pt x="10" y="0"/>
                    <a:pt x="13" y="3"/>
                    <a:pt x="13"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48">
              <a:extLst>
                <a:ext uri="{FF2B5EF4-FFF2-40B4-BE49-F238E27FC236}">
                  <a16:creationId xmlns:a16="http://schemas.microsoft.com/office/drawing/2014/main" id="{453FABC2-6D4B-4088-94D7-2D881A2E085A}"/>
                </a:ext>
              </a:extLst>
            </p:cNvPr>
            <p:cNvSpPr>
              <a:spLocks/>
            </p:cNvSpPr>
            <p:nvPr/>
          </p:nvSpPr>
          <p:spPr bwMode="auto">
            <a:xfrm>
              <a:off x="1899" y="258"/>
              <a:ext cx="62" cy="16"/>
            </a:xfrm>
            <a:custGeom>
              <a:avLst/>
              <a:gdLst>
                <a:gd name="T0" fmla="*/ 25 w 26"/>
                <a:gd name="T1" fmla="*/ 7 h 7"/>
                <a:gd name="T2" fmla="*/ 13 w 26"/>
                <a:gd name="T3" fmla="*/ 3 h 7"/>
                <a:gd name="T4" fmla="*/ 0 w 26"/>
                <a:gd name="T5" fmla="*/ 1 h 7"/>
                <a:gd name="T6" fmla="*/ 3 w 26"/>
                <a:gd name="T7" fmla="*/ 0 h 7"/>
                <a:gd name="T8" fmla="*/ 14 w 26"/>
                <a:gd name="T9" fmla="*/ 1 h 7"/>
                <a:gd name="T10" fmla="*/ 23 w 26"/>
                <a:gd name="T11" fmla="*/ 5 h 7"/>
                <a:gd name="T12" fmla="*/ 25 w 2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6" h="7">
                  <a:moveTo>
                    <a:pt x="25" y="7"/>
                  </a:moveTo>
                  <a:cubicBezTo>
                    <a:pt x="24" y="7"/>
                    <a:pt x="20" y="5"/>
                    <a:pt x="13" y="3"/>
                  </a:cubicBezTo>
                  <a:cubicBezTo>
                    <a:pt x="6" y="1"/>
                    <a:pt x="1" y="2"/>
                    <a:pt x="0" y="1"/>
                  </a:cubicBezTo>
                  <a:cubicBezTo>
                    <a:pt x="0" y="1"/>
                    <a:pt x="1" y="0"/>
                    <a:pt x="3" y="0"/>
                  </a:cubicBezTo>
                  <a:cubicBezTo>
                    <a:pt x="6" y="0"/>
                    <a:pt x="10" y="0"/>
                    <a:pt x="14" y="1"/>
                  </a:cubicBezTo>
                  <a:cubicBezTo>
                    <a:pt x="18" y="2"/>
                    <a:pt x="22" y="4"/>
                    <a:pt x="23" y="5"/>
                  </a:cubicBezTo>
                  <a:cubicBezTo>
                    <a:pt x="25" y="6"/>
                    <a:pt x="26" y="7"/>
                    <a:pt x="25"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9">
              <a:extLst>
                <a:ext uri="{FF2B5EF4-FFF2-40B4-BE49-F238E27FC236}">
                  <a16:creationId xmlns:a16="http://schemas.microsoft.com/office/drawing/2014/main" id="{0F2A891E-05D2-4F0A-8C79-5D2084E17AB1}"/>
                </a:ext>
              </a:extLst>
            </p:cNvPr>
            <p:cNvSpPr>
              <a:spLocks/>
            </p:cNvSpPr>
            <p:nvPr/>
          </p:nvSpPr>
          <p:spPr bwMode="auto">
            <a:xfrm>
              <a:off x="2013" y="265"/>
              <a:ext cx="57" cy="142"/>
            </a:xfrm>
            <a:custGeom>
              <a:avLst/>
              <a:gdLst>
                <a:gd name="T0" fmla="*/ 5 w 24"/>
                <a:gd name="T1" fmla="*/ 59 h 60"/>
                <a:gd name="T2" fmla="*/ 17 w 24"/>
                <a:gd name="T3" fmla="*/ 57 h 60"/>
                <a:gd name="T4" fmla="*/ 20 w 24"/>
                <a:gd name="T5" fmla="*/ 55 h 60"/>
                <a:gd name="T6" fmla="*/ 19 w 24"/>
                <a:gd name="T7" fmla="*/ 50 h 60"/>
                <a:gd name="T8" fmla="*/ 13 w 24"/>
                <a:gd name="T9" fmla="*/ 36 h 60"/>
                <a:gd name="T10" fmla="*/ 0 w 24"/>
                <a:gd name="T11" fmla="*/ 0 h 60"/>
                <a:gd name="T12" fmla="*/ 16 w 24"/>
                <a:gd name="T13" fmla="*/ 35 h 60"/>
                <a:gd name="T14" fmla="*/ 22 w 24"/>
                <a:gd name="T15" fmla="*/ 49 h 60"/>
                <a:gd name="T16" fmla="*/ 23 w 24"/>
                <a:gd name="T17" fmla="*/ 56 h 60"/>
                <a:gd name="T18" fmla="*/ 20 w 24"/>
                <a:gd name="T19" fmla="*/ 58 h 60"/>
                <a:gd name="T20" fmla="*/ 17 w 24"/>
                <a:gd name="T21" fmla="*/ 59 h 60"/>
                <a:gd name="T22" fmla="*/ 5 w 24"/>
                <a:gd name="T23"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60">
                  <a:moveTo>
                    <a:pt x="5" y="59"/>
                  </a:moveTo>
                  <a:cubicBezTo>
                    <a:pt x="5" y="59"/>
                    <a:pt x="9" y="58"/>
                    <a:pt x="17" y="57"/>
                  </a:cubicBezTo>
                  <a:cubicBezTo>
                    <a:pt x="18" y="57"/>
                    <a:pt x="20" y="56"/>
                    <a:pt x="20" y="55"/>
                  </a:cubicBezTo>
                  <a:cubicBezTo>
                    <a:pt x="21" y="54"/>
                    <a:pt x="20" y="52"/>
                    <a:pt x="19" y="50"/>
                  </a:cubicBezTo>
                  <a:cubicBezTo>
                    <a:pt x="17" y="45"/>
                    <a:pt x="15" y="41"/>
                    <a:pt x="13" y="36"/>
                  </a:cubicBezTo>
                  <a:cubicBezTo>
                    <a:pt x="5" y="17"/>
                    <a:pt x="0" y="1"/>
                    <a:pt x="0" y="0"/>
                  </a:cubicBezTo>
                  <a:cubicBezTo>
                    <a:pt x="1" y="0"/>
                    <a:pt x="8" y="16"/>
                    <a:pt x="16" y="35"/>
                  </a:cubicBezTo>
                  <a:cubicBezTo>
                    <a:pt x="18" y="40"/>
                    <a:pt x="20" y="44"/>
                    <a:pt x="22" y="49"/>
                  </a:cubicBezTo>
                  <a:cubicBezTo>
                    <a:pt x="22" y="51"/>
                    <a:pt x="24" y="53"/>
                    <a:pt x="23" y="56"/>
                  </a:cubicBezTo>
                  <a:cubicBezTo>
                    <a:pt x="22" y="57"/>
                    <a:pt x="21" y="58"/>
                    <a:pt x="20" y="58"/>
                  </a:cubicBezTo>
                  <a:cubicBezTo>
                    <a:pt x="19" y="59"/>
                    <a:pt x="18" y="59"/>
                    <a:pt x="17" y="59"/>
                  </a:cubicBezTo>
                  <a:cubicBezTo>
                    <a:pt x="10" y="59"/>
                    <a:pt x="5" y="60"/>
                    <a:pt x="5" y="5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0">
              <a:extLst>
                <a:ext uri="{FF2B5EF4-FFF2-40B4-BE49-F238E27FC236}">
                  <a16:creationId xmlns:a16="http://schemas.microsoft.com/office/drawing/2014/main" id="{39133728-1B4D-45DC-BD36-9A03A169E528}"/>
                </a:ext>
              </a:extLst>
            </p:cNvPr>
            <p:cNvSpPr>
              <a:spLocks/>
            </p:cNvSpPr>
            <p:nvPr/>
          </p:nvSpPr>
          <p:spPr bwMode="auto">
            <a:xfrm>
              <a:off x="1882" y="196"/>
              <a:ext cx="79" cy="24"/>
            </a:xfrm>
            <a:custGeom>
              <a:avLst/>
              <a:gdLst>
                <a:gd name="T0" fmla="*/ 32 w 33"/>
                <a:gd name="T1" fmla="*/ 6 h 10"/>
                <a:gd name="T2" fmla="*/ 16 w 33"/>
                <a:gd name="T3" fmla="*/ 7 h 10"/>
                <a:gd name="T4" fmla="*/ 0 w 33"/>
                <a:gd name="T5" fmla="*/ 8 h 10"/>
                <a:gd name="T6" fmla="*/ 4 w 33"/>
                <a:gd name="T7" fmla="*/ 4 h 10"/>
                <a:gd name="T8" fmla="*/ 16 w 33"/>
                <a:gd name="T9" fmla="*/ 0 h 10"/>
                <a:gd name="T10" fmla="*/ 28 w 33"/>
                <a:gd name="T11" fmla="*/ 2 h 10"/>
                <a:gd name="T12" fmla="*/ 32 w 3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2" y="6"/>
                  </a:moveTo>
                  <a:cubicBezTo>
                    <a:pt x="32" y="8"/>
                    <a:pt x="25" y="7"/>
                    <a:pt x="16" y="7"/>
                  </a:cubicBezTo>
                  <a:cubicBezTo>
                    <a:pt x="8" y="8"/>
                    <a:pt x="1" y="10"/>
                    <a:pt x="0" y="8"/>
                  </a:cubicBezTo>
                  <a:cubicBezTo>
                    <a:pt x="0" y="7"/>
                    <a:pt x="1" y="5"/>
                    <a:pt x="4" y="4"/>
                  </a:cubicBezTo>
                  <a:cubicBezTo>
                    <a:pt x="7" y="2"/>
                    <a:pt x="11" y="0"/>
                    <a:pt x="16" y="0"/>
                  </a:cubicBezTo>
                  <a:cubicBezTo>
                    <a:pt x="21" y="0"/>
                    <a:pt x="25" y="1"/>
                    <a:pt x="28" y="2"/>
                  </a:cubicBezTo>
                  <a:cubicBezTo>
                    <a:pt x="31" y="3"/>
                    <a:pt x="33" y="5"/>
                    <a:pt x="32"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51">
              <a:extLst>
                <a:ext uri="{FF2B5EF4-FFF2-40B4-BE49-F238E27FC236}">
                  <a16:creationId xmlns:a16="http://schemas.microsoft.com/office/drawing/2014/main" id="{211B5830-491D-4DB0-958A-6DE77127AA6E}"/>
                </a:ext>
              </a:extLst>
            </p:cNvPr>
            <p:cNvSpPr>
              <a:spLocks/>
            </p:cNvSpPr>
            <p:nvPr/>
          </p:nvSpPr>
          <p:spPr bwMode="auto">
            <a:xfrm>
              <a:off x="2053" y="196"/>
              <a:ext cx="74" cy="21"/>
            </a:xfrm>
            <a:custGeom>
              <a:avLst/>
              <a:gdLst>
                <a:gd name="T0" fmla="*/ 31 w 31"/>
                <a:gd name="T1" fmla="*/ 8 h 9"/>
                <a:gd name="T2" fmla="*/ 16 w 31"/>
                <a:gd name="T3" fmla="*/ 8 h 9"/>
                <a:gd name="T4" fmla="*/ 1 w 31"/>
                <a:gd name="T5" fmla="*/ 7 h 9"/>
                <a:gd name="T6" fmla="*/ 4 w 31"/>
                <a:gd name="T7" fmla="*/ 3 h 9"/>
                <a:gd name="T8" fmla="*/ 16 w 31"/>
                <a:gd name="T9" fmla="*/ 0 h 9"/>
                <a:gd name="T10" fmla="*/ 28 w 31"/>
                <a:gd name="T11" fmla="*/ 3 h 9"/>
                <a:gd name="T12" fmla="*/ 31 w 31"/>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31" h="9">
                  <a:moveTo>
                    <a:pt x="31" y="8"/>
                  </a:moveTo>
                  <a:cubicBezTo>
                    <a:pt x="29" y="9"/>
                    <a:pt x="23" y="8"/>
                    <a:pt x="16" y="8"/>
                  </a:cubicBezTo>
                  <a:cubicBezTo>
                    <a:pt x="8" y="7"/>
                    <a:pt x="2" y="9"/>
                    <a:pt x="1" y="7"/>
                  </a:cubicBezTo>
                  <a:cubicBezTo>
                    <a:pt x="0" y="6"/>
                    <a:pt x="1" y="5"/>
                    <a:pt x="4" y="3"/>
                  </a:cubicBezTo>
                  <a:cubicBezTo>
                    <a:pt x="6" y="2"/>
                    <a:pt x="11" y="0"/>
                    <a:pt x="16" y="0"/>
                  </a:cubicBezTo>
                  <a:cubicBezTo>
                    <a:pt x="21" y="0"/>
                    <a:pt x="25" y="2"/>
                    <a:pt x="28" y="3"/>
                  </a:cubicBezTo>
                  <a:cubicBezTo>
                    <a:pt x="30" y="5"/>
                    <a:pt x="31" y="7"/>
                    <a:pt x="31"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52">
              <a:extLst>
                <a:ext uri="{FF2B5EF4-FFF2-40B4-BE49-F238E27FC236}">
                  <a16:creationId xmlns:a16="http://schemas.microsoft.com/office/drawing/2014/main" id="{E312FB22-A5E8-4555-AD40-54D3B0EC7EFC}"/>
                </a:ext>
              </a:extLst>
            </p:cNvPr>
            <p:cNvSpPr>
              <a:spLocks/>
            </p:cNvSpPr>
            <p:nvPr/>
          </p:nvSpPr>
          <p:spPr bwMode="auto">
            <a:xfrm>
              <a:off x="1749" y="-30"/>
              <a:ext cx="440" cy="212"/>
            </a:xfrm>
            <a:custGeom>
              <a:avLst/>
              <a:gdLst>
                <a:gd name="T0" fmla="*/ 184 w 185"/>
                <a:gd name="T1" fmla="*/ 65 h 89"/>
                <a:gd name="T2" fmla="*/ 175 w 185"/>
                <a:gd name="T3" fmla="*/ 58 h 89"/>
                <a:gd name="T4" fmla="*/ 181 w 185"/>
                <a:gd name="T5" fmla="*/ 55 h 89"/>
                <a:gd name="T6" fmla="*/ 183 w 185"/>
                <a:gd name="T7" fmla="*/ 48 h 89"/>
                <a:gd name="T8" fmla="*/ 174 w 185"/>
                <a:gd name="T9" fmla="*/ 43 h 89"/>
                <a:gd name="T10" fmla="*/ 162 w 185"/>
                <a:gd name="T11" fmla="*/ 35 h 89"/>
                <a:gd name="T12" fmla="*/ 152 w 185"/>
                <a:gd name="T13" fmla="*/ 16 h 89"/>
                <a:gd name="T14" fmla="*/ 129 w 185"/>
                <a:gd name="T15" fmla="*/ 2 h 89"/>
                <a:gd name="T16" fmla="*/ 104 w 185"/>
                <a:gd name="T17" fmla="*/ 11 h 89"/>
                <a:gd name="T18" fmla="*/ 77 w 185"/>
                <a:gd name="T19" fmla="*/ 2 h 89"/>
                <a:gd name="T20" fmla="*/ 53 w 185"/>
                <a:gd name="T21" fmla="*/ 19 h 89"/>
                <a:gd name="T22" fmla="*/ 16 w 185"/>
                <a:gd name="T23" fmla="*/ 24 h 89"/>
                <a:gd name="T24" fmla="*/ 2 w 185"/>
                <a:gd name="T25" fmla="*/ 59 h 89"/>
                <a:gd name="T26" fmla="*/ 31 w 185"/>
                <a:gd name="T27" fmla="*/ 77 h 89"/>
                <a:gd name="T28" fmla="*/ 50 w 185"/>
                <a:gd name="T29" fmla="*/ 64 h 89"/>
                <a:gd name="T30" fmla="*/ 73 w 185"/>
                <a:gd name="T31" fmla="*/ 77 h 89"/>
                <a:gd name="T32" fmla="*/ 93 w 185"/>
                <a:gd name="T33" fmla="*/ 70 h 89"/>
                <a:gd name="T34" fmla="*/ 117 w 185"/>
                <a:gd name="T35" fmla="*/ 75 h 89"/>
                <a:gd name="T36" fmla="*/ 140 w 185"/>
                <a:gd name="T37" fmla="*/ 87 h 89"/>
                <a:gd name="T38" fmla="*/ 169 w 185"/>
                <a:gd name="T39" fmla="*/ 83 h 89"/>
                <a:gd name="T40" fmla="*/ 180 w 185"/>
                <a:gd name="T41" fmla="*/ 77 h 89"/>
                <a:gd name="T42" fmla="*/ 184 w 185"/>
                <a:gd name="T43"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89">
                  <a:moveTo>
                    <a:pt x="184" y="65"/>
                  </a:moveTo>
                  <a:cubicBezTo>
                    <a:pt x="183" y="61"/>
                    <a:pt x="179" y="57"/>
                    <a:pt x="175" y="58"/>
                  </a:cubicBezTo>
                  <a:cubicBezTo>
                    <a:pt x="177" y="57"/>
                    <a:pt x="179" y="56"/>
                    <a:pt x="181" y="55"/>
                  </a:cubicBezTo>
                  <a:cubicBezTo>
                    <a:pt x="183" y="53"/>
                    <a:pt x="184" y="50"/>
                    <a:pt x="183" y="48"/>
                  </a:cubicBezTo>
                  <a:cubicBezTo>
                    <a:pt x="182" y="45"/>
                    <a:pt x="177" y="44"/>
                    <a:pt x="174" y="43"/>
                  </a:cubicBezTo>
                  <a:cubicBezTo>
                    <a:pt x="169" y="42"/>
                    <a:pt x="165" y="39"/>
                    <a:pt x="162" y="35"/>
                  </a:cubicBezTo>
                  <a:cubicBezTo>
                    <a:pt x="157" y="29"/>
                    <a:pt x="156" y="22"/>
                    <a:pt x="152" y="16"/>
                  </a:cubicBezTo>
                  <a:cubicBezTo>
                    <a:pt x="147" y="8"/>
                    <a:pt x="138" y="3"/>
                    <a:pt x="129" y="2"/>
                  </a:cubicBezTo>
                  <a:cubicBezTo>
                    <a:pt x="120" y="1"/>
                    <a:pt x="111" y="5"/>
                    <a:pt x="104" y="11"/>
                  </a:cubicBezTo>
                  <a:cubicBezTo>
                    <a:pt x="97" y="4"/>
                    <a:pt x="87" y="0"/>
                    <a:pt x="77" y="2"/>
                  </a:cubicBezTo>
                  <a:cubicBezTo>
                    <a:pt x="67" y="3"/>
                    <a:pt x="58" y="10"/>
                    <a:pt x="53" y="19"/>
                  </a:cubicBezTo>
                  <a:cubicBezTo>
                    <a:pt x="41" y="14"/>
                    <a:pt x="26" y="16"/>
                    <a:pt x="16" y="24"/>
                  </a:cubicBezTo>
                  <a:cubicBezTo>
                    <a:pt x="6" y="32"/>
                    <a:pt x="0" y="46"/>
                    <a:pt x="2" y="59"/>
                  </a:cubicBezTo>
                  <a:cubicBezTo>
                    <a:pt x="31" y="77"/>
                    <a:pt x="31" y="77"/>
                    <a:pt x="31" y="77"/>
                  </a:cubicBezTo>
                  <a:cubicBezTo>
                    <a:pt x="32" y="68"/>
                    <a:pt x="41" y="61"/>
                    <a:pt x="50" y="64"/>
                  </a:cubicBezTo>
                  <a:cubicBezTo>
                    <a:pt x="59" y="66"/>
                    <a:pt x="64" y="76"/>
                    <a:pt x="73" y="77"/>
                  </a:cubicBezTo>
                  <a:cubicBezTo>
                    <a:pt x="80" y="77"/>
                    <a:pt x="86" y="72"/>
                    <a:pt x="93" y="70"/>
                  </a:cubicBezTo>
                  <a:cubicBezTo>
                    <a:pt x="101" y="68"/>
                    <a:pt x="110" y="71"/>
                    <a:pt x="117" y="75"/>
                  </a:cubicBezTo>
                  <a:cubicBezTo>
                    <a:pt x="125" y="79"/>
                    <a:pt x="132" y="85"/>
                    <a:pt x="140" y="87"/>
                  </a:cubicBezTo>
                  <a:cubicBezTo>
                    <a:pt x="149" y="89"/>
                    <a:pt x="160" y="87"/>
                    <a:pt x="169" y="83"/>
                  </a:cubicBezTo>
                  <a:cubicBezTo>
                    <a:pt x="173" y="82"/>
                    <a:pt x="177" y="80"/>
                    <a:pt x="180" y="77"/>
                  </a:cubicBezTo>
                  <a:cubicBezTo>
                    <a:pt x="183" y="73"/>
                    <a:pt x="185" y="69"/>
                    <a:pt x="184" y="6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53">
              <a:extLst>
                <a:ext uri="{FF2B5EF4-FFF2-40B4-BE49-F238E27FC236}">
                  <a16:creationId xmlns:a16="http://schemas.microsoft.com/office/drawing/2014/main" id="{BF1A3B18-3CB6-471C-BA5E-C47F0EBA3E7E}"/>
                </a:ext>
              </a:extLst>
            </p:cNvPr>
            <p:cNvSpPr>
              <a:spLocks/>
            </p:cNvSpPr>
            <p:nvPr/>
          </p:nvSpPr>
          <p:spPr bwMode="auto">
            <a:xfrm>
              <a:off x="1737" y="20"/>
              <a:ext cx="409" cy="361"/>
            </a:xfrm>
            <a:custGeom>
              <a:avLst/>
              <a:gdLst>
                <a:gd name="T0" fmla="*/ 41 w 172"/>
                <a:gd name="T1" fmla="*/ 42 h 152"/>
                <a:gd name="T2" fmla="*/ 172 w 172"/>
                <a:gd name="T3" fmla="*/ 42 h 152"/>
                <a:gd name="T4" fmla="*/ 152 w 172"/>
                <a:gd name="T5" fmla="*/ 20 h 152"/>
                <a:gd name="T6" fmla="*/ 92 w 172"/>
                <a:gd name="T7" fmla="*/ 0 h 152"/>
                <a:gd name="T8" fmla="*/ 13 w 172"/>
                <a:gd name="T9" fmla="*/ 43 h 152"/>
                <a:gd name="T10" fmla="*/ 1 w 172"/>
                <a:gd name="T11" fmla="*/ 65 h 152"/>
                <a:gd name="T12" fmla="*/ 14 w 172"/>
                <a:gd name="T13" fmla="*/ 118 h 152"/>
                <a:gd name="T14" fmla="*/ 21 w 172"/>
                <a:gd name="T15" fmla="*/ 152 h 152"/>
                <a:gd name="T16" fmla="*/ 21 w 172"/>
                <a:gd name="T17" fmla="*/ 152 h 152"/>
                <a:gd name="T18" fmla="*/ 29 w 172"/>
                <a:gd name="T19" fmla="*/ 139 h 152"/>
                <a:gd name="T20" fmla="*/ 27 w 172"/>
                <a:gd name="T21" fmla="*/ 111 h 152"/>
                <a:gd name="T22" fmla="*/ 39 w 172"/>
                <a:gd name="T23" fmla="*/ 61 h 152"/>
                <a:gd name="T24" fmla="*/ 41 w 172"/>
                <a:gd name="T25"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152">
                  <a:moveTo>
                    <a:pt x="41" y="42"/>
                  </a:moveTo>
                  <a:cubicBezTo>
                    <a:pt x="172" y="42"/>
                    <a:pt x="172" y="42"/>
                    <a:pt x="172" y="42"/>
                  </a:cubicBezTo>
                  <a:cubicBezTo>
                    <a:pt x="168" y="33"/>
                    <a:pt x="160" y="26"/>
                    <a:pt x="152" y="20"/>
                  </a:cubicBezTo>
                  <a:cubicBezTo>
                    <a:pt x="135" y="7"/>
                    <a:pt x="114" y="0"/>
                    <a:pt x="92" y="0"/>
                  </a:cubicBezTo>
                  <a:cubicBezTo>
                    <a:pt x="71" y="0"/>
                    <a:pt x="28" y="28"/>
                    <a:pt x="13" y="43"/>
                  </a:cubicBezTo>
                  <a:cubicBezTo>
                    <a:pt x="1" y="55"/>
                    <a:pt x="1" y="65"/>
                    <a:pt x="1" y="65"/>
                  </a:cubicBezTo>
                  <a:cubicBezTo>
                    <a:pt x="0" y="82"/>
                    <a:pt x="10" y="101"/>
                    <a:pt x="14" y="118"/>
                  </a:cubicBezTo>
                  <a:cubicBezTo>
                    <a:pt x="16" y="126"/>
                    <a:pt x="21" y="152"/>
                    <a:pt x="21" y="152"/>
                  </a:cubicBezTo>
                  <a:cubicBezTo>
                    <a:pt x="21" y="152"/>
                    <a:pt x="21" y="152"/>
                    <a:pt x="21" y="152"/>
                  </a:cubicBezTo>
                  <a:cubicBezTo>
                    <a:pt x="28" y="152"/>
                    <a:pt x="31" y="146"/>
                    <a:pt x="29" y="139"/>
                  </a:cubicBezTo>
                  <a:cubicBezTo>
                    <a:pt x="27" y="111"/>
                    <a:pt x="27" y="111"/>
                    <a:pt x="27" y="111"/>
                  </a:cubicBezTo>
                  <a:cubicBezTo>
                    <a:pt x="27" y="111"/>
                    <a:pt x="51" y="93"/>
                    <a:pt x="39" y="61"/>
                  </a:cubicBezTo>
                  <a:cubicBezTo>
                    <a:pt x="37" y="59"/>
                    <a:pt x="33" y="47"/>
                    <a:pt x="41" y="4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54">
              <a:extLst>
                <a:ext uri="{FF2B5EF4-FFF2-40B4-BE49-F238E27FC236}">
                  <a16:creationId xmlns:a16="http://schemas.microsoft.com/office/drawing/2014/main" id="{29812DF5-583E-42E8-A7CD-8AB760DE1B54}"/>
                </a:ext>
              </a:extLst>
            </p:cNvPr>
            <p:cNvSpPr>
              <a:spLocks/>
            </p:cNvSpPr>
            <p:nvPr/>
          </p:nvSpPr>
          <p:spPr bwMode="auto">
            <a:xfrm>
              <a:off x="1683" y="108"/>
              <a:ext cx="123" cy="264"/>
            </a:xfrm>
            <a:custGeom>
              <a:avLst/>
              <a:gdLst>
                <a:gd name="T0" fmla="*/ 48 w 52"/>
                <a:gd name="T1" fmla="*/ 72 h 111"/>
                <a:gd name="T2" fmla="*/ 43 w 52"/>
                <a:gd name="T3" fmla="*/ 1 h 111"/>
                <a:gd name="T4" fmla="*/ 39 w 52"/>
                <a:gd name="T5" fmla="*/ 1 h 111"/>
                <a:gd name="T6" fmla="*/ 37 w 52"/>
                <a:gd name="T7" fmla="*/ 2 h 111"/>
                <a:gd name="T8" fmla="*/ 16 w 52"/>
                <a:gd name="T9" fmla="*/ 9 h 111"/>
                <a:gd name="T10" fmla="*/ 16 w 52"/>
                <a:gd name="T11" fmla="*/ 30 h 111"/>
                <a:gd name="T12" fmla="*/ 0 w 52"/>
                <a:gd name="T13" fmla="*/ 44 h 111"/>
                <a:gd name="T14" fmla="*/ 5 w 52"/>
                <a:gd name="T15" fmla="*/ 60 h 111"/>
                <a:gd name="T16" fmla="*/ 10 w 52"/>
                <a:gd name="T17" fmla="*/ 75 h 111"/>
                <a:gd name="T18" fmla="*/ 1 w 52"/>
                <a:gd name="T19" fmla="*/ 87 h 111"/>
                <a:gd name="T20" fmla="*/ 16 w 52"/>
                <a:gd name="T21" fmla="*/ 94 h 111"/>
                <a:gd name="T22" fmla="*/ 7 w 52"/>
                <a:gd name="T23" fmla="*/ 105 h 111"/>
                <a:gd name="T24" fmla="*/ 36 w 52"/>
                <a:gd name="T25" fmla="*/ 105 h 111"/>
                <a:gd name="T26" fmla="*/ 50 w 52"/>
                <a:gd name="T27" fmla="*/ 92 h 111"/>
                <a:gd name="T28" fmla="*/ 48 w 52"/>
                <a:gd name="T29" fmla="*/ 7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11">
                  <a:moveTo>
                    <a:pt x="48" y="72"/>
                  </a:moveTo>
                  <a:cubicBezTo>
                    <a:pt x="42" y="49"/>
                    <a:pt x="35" y="24"/>
                    <a:pt x="43" y="1"/>
                  </a:cubicBezTo>
                  <a:cubicBezTo>
                    <a:pt x="41" y="1"/>
                    <a:pt x="40" y="1"/>
                    <a:pt x="39" y="1"/>
                  </a:cubicBezTo>
                  <a:cubicBezTo>
                    <a:pt x="37" y="2"/>
                    <a:pt x="37" y="2"/>
                    <a:pt x="37" y="2"/>
                  </a:cubicBezTo>
                  <a:cubicBezTo>
                    <a:pt x="30" y="0"/>
                    <a:pt x="21" y="3"/>
                    <a:pt x="16" y="9"/>
                  </a:cubicBezTo>
                  <a:cubicBezTo>
                    <a:pt x="12" y="15"/>
                    <a:pt x="12" y="24"/>
                    <a:pt x="16" y="30"/>
                  </a:cubicBezTo>
                  <a:cubicBezTo>
                    <a:pt x="9" y="30"/>
                    <a:pt x="1" y="37"/>
                    <a:pt x="0" y="44"/>
                  </a:cubicBezTo>
                  <a:cubicBezTo>
                    <a:pt x="0" y="50"/>
                    <a:pt x="2" y="55"/>
                    <a:pt x="5" y="60"/>
                  </a:cubicBezTo>
                  <a:cubicBezTo>
                    <a:pt x="7" y="64"/>
                    <a:pt x="10" y="69"/>
                    <a:pt x="10" y="75"/>
                  </a:cubicBezTo>
                  <a:cubicBezTo>
                    <a:pt x="10" y="80"/>
                    <a:pt x="6" y="86"/>
                    <a:pt x="1" y="87"/>
                  </a:cubicBezTo>
                  <a:cubicBezTo>
                    <a:pt x="3" y="92"/>
                    <a:pt x="10" y="95"/>
                    <a:pt x="16" y="94"/>
                  </a:cubicBezTo>
                  <a:cubicBezTo>
                    <a:pt x="14" y="98"/>
                    <a:pt x="11" y="102"/>
                    <a:pt x="7" y="105"/>
                  </a:cubicBezTo>
                  <a:cubicBezTo>
                    <a:pt x="15" y="111"/>
                    <a:pt x="27" y="109"/>
                    <a:pt x="36" y="105"/>
                  </a:cubicBezTo>
                  <a:cubicBezTo>
                    <a:pt x="42" y="102"/>
                    <a:pt x="47" y="98"/>
                    <a:pt x="50" y="92"/>
                  </a:cubicBezTo>
                  <a:cubicBezTo>
                    <a:pt x="52" y="86"/>
                    <a:pt x="50" y="79"/>
                    <a:pt x="48" y="7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55">
              <a:extLst>
                <a:ext uri="{FF2B5EF4-FFF2-40B4-BE49-F238E27FC236}">
                  <a16:creationId xmlns:a16="http://schemas.microsoft.com/office/drawing/2014/main" id="{E7218FB5-93DB-4B15-A4FB-CD6477545854}"/>
                </a:ext>
              </a:extLst>
            </p:cNvPr>
            <p:cNvSpPr>
              <a:spLocks/>
            </p:cNvSpPr>
            <p:nvPr/>
          </p:nvSpPr>
          <p:spPr bwMode="auto">
            <a:xfrm>
              <a:off x="1716" y="324"/>
              <a:ext cx="83" cy="150"/>
            </a:xfrm>
            <a:custGeom>
              <a:avLst/>
              <a:gdLst>
                <a:gd name="T0" fmla="*/ 32 w 35"/>
                <a:gd name="T1" fmla="*/ 8 h 63"/>
                <a:gd name="T2" fmla="*/ 2 w 35"/>
                <a:gd name="T3" fmla="*/ 31 h 63"/>
                <a:gd name="T4" fmla="*/ 35 w 35"/>
                <a:gd name="T5" fmla="*/ 54 h 63"/>
                <a:gd name="T6" fmla="*/ 32 w 35"/>
                <a:gd name="T7" fmla="*/ 8 h 63"/>
              </a:gdLst>
              <a:ahLst/>
              <a:cxnLst>
                <a:cxn ang="0">
                  <a:pos x="T0" y="T1"/>
                </a:cxn>
                <a:cxn ang="0">
                  <a:pos x="T2" y="T3"/>
                </a:cxn>
                <a:cxn ang="0">
                  <a:pos x="T4" y="T5"/>
                </a:cxn>
                <a:cxn ang="0">
                  <a:pos x="T6" y="T7"/>
                </a:cxn>
              </a:cxnLst>
              <a:rect l="0" t="0" r="r" b="b"/>
              <a:pathLst>
                <a:path w="35" h="63">
                  <a:moveTo>
                    <a:pt x="32" y="8"/>
                  </a:moveTo>
                  <a:cubicBezTo>
                    <a:pt x="31" y="8"/>
                    <a:pt x="0" y="0"/>
                    <a:pt x="2" y="31"/>
                  </a:cubicBezTo>
                  <a:cubicBezTo>
                    <a:pt x="4" y="63"/>
                    <a:pt x="35" y="54"/>
                    <a:pt x="35" y="54"/>
                  </a:cubicBezTo>
                  <a:cubicBezTo>
                    <a:pt x="35" y="53"/>
                    <a:pt x="32" y="8"/>
                    <a:pt x="32" y="8"/>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6">
              <a:extLst>
                <a:ext uri="{FF2B5EF4-FFF2-40B4-BE49-F238E27FC236}">
                  <a16:creationId xmlns:a16="http://schemas.microsoft.com/office/drawing/2014/main" id="{9E6D2825-8427-4A99-BC24-9D357053BAA5}"/>
                </a:ext>
              </a:extLst>
            </p:cNvPr>
            <p:cNvSpPr>
              <a:spLocks/>
            </p:cNvSpPr>
            <p:nvPr/>
          </p:nvSpPr>
          <p:spPr bwMode="auto">
            <a:xfrm>
              <a:off x="1747" y="365"/>
              <a:ext cx="35" cy="66"/>
            </a:xfrm>
            <a:custGeom>
              <a:avLst/>
              <a:gdLst>
                <a:gd name="T0" fmla="*/ 15 w 15"/>
                <a:gd name="T1" fmla="*/ 25 h 28"/>
                <a:gd name="T2" fmla="*/ 13 w 15"/>
                <a:gd name="T3" fmla="*/ 26 h 28"/>
                <a:gd name="T4" fmla="*/ 9 w 15"/>
                <a:gd name="T5" fmla="*/ 26 h 28"/>
                <a:gd name="T6" fmla="*/ 2 w 15"/>
                <a:gd name="T7" fmla="*/ 15 h 28"/>
                <a:gd name="T8" fmla="*/ 3 w 15"/>
                <a:gd name="T9" fmla="*/ 7 h 28"/>
                <a:gd name="T10" fmla="*/ 7 w 15"/>
                <a:gd name="T11" fmla="*/ 2 h 28"/>
                <a:gd name="T12" fmla="*/ 10 w 15"/>
                <a:gd name="T13" fmla="*/ 4 h 28"/>
                <a:gd name="T14" fmla="*/ 11 w 15"/>
                <a:gd name="T15" fmla="*/ 5 h 28"/>
                <a:gd name="T16" fmla="*/ 11 w 15"/>
                <a:gd name="T17" fmla="*/ 3 h 28"/>
                <a:gd name="T18" fmla="*/ 10 w 15"/>
                <a:gd name="T19" fmla="*/ 1 h 28"/>
                <a:gd name="T20" fmla="*/ 7 w 15"/>
                <a:gd name="T21" fmla="*/ 1 h 28"/>
                <a:gd name="T22" fmla="*/ 1 w 15"/>
                <a:gd name="T23" fmla="*/ 6 h 28"/>
                <a:gd name="T24" fmla="*/ 0 w 15"/>
                <a:gd name="T25" fmla="*/ 15 h 28"/>
                <a:gd name="T26" fmla="*/ 9 w 15"/>
                <a:gd name="T27" fmla="*/ 28 h 28"/>
                <a:gd name="T28" fmla="*/ 14 w 15"/>
                <a:gd name="T29" fmla="*/ 27 h 28"/>
                <a:gd name="T30" fmla="*/ 15 w 15"/>
                <a:gd name="T31"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8">
                  <a:moveTo>
                    <a:pt x="15" y="25"/>
                  </a:moveTo>
                  <a:cubicBezTo>
                    <a:pt x="14" y="25"/>
                    <a:pt x="14" y="26"/>
                    <a:pt x="13" y="26"/>
                  </a:cubicBezTo>
                  <a:cubicBezTo>
                    <a:pt x="12" y="26"/>
                    <a:pt x="11" y="27"/>
                    <a:pt x="9" y="26"/>
                  </a:cubicBezTo>
                  <a:cubicBezTo>
                    <a:pt x="6" y="25"/>
                    <a:pt x="3" y="20"/>
                    <a:pt x="2" y="15"/>
                  </a:cubicBezTo>
                  <a:cubicBezTo>
                    <a:pt x="2" y="12"/>
                    <a:pt x="2" y="9"/>
                    <a:pt x="3" y="7"/>
                  </a:cubicBezTo>
                  <a:cubicBezTo>
                    <a:pt x="4" y="4"/>
                    <a:pt x="5" y="3"/>
                    <a:pt x="7" y="2"/>
                  </a:cubicBezTo>
                  <a:cubicBezTo>
                    <a:pt x="9" y="2"/>
                    <a:pt x="10" y="3"/>
                    <a:pt x="10" y="4"/>
                  </a:cubicBezTo>
                  <a:cubicBezTo>
                    <a:pt x="11" y="4"/>
                    <a:pt x="11" y="5"/>
                    <a:pt x="11" y="5"/>
                  </a:cubicBezTo>
                  <a:cubicBezTo>
                    <a:pt x="11" y="5"/>
                    <a:pt x="11" y="4"/>
                    <a:pt x="11" y="3"/>
                  </a:cubicBezTo>
                  <a:cubicBezTo>
                    <a:pt x="11" y="3"/>
                    <a:pt x="11" y="2"/>
                    <a:pt x="10" y="1"/>
                  </a:cubicBezTo>
                  <a:cubicBezTo>
                    <a:pt x="9" y="1"/>
                    <a:pt x="8" y="0"/>
                    <a:pt x="7" y="1"/>
                  </a:cubicBezTo>
                  <a:cubicBezTo>
                    <a:pt x="4" y="1"/>
                    <a:pt x="2" y="3"/>
                    <a:pt x="1" y="6"/>
                  </a:cubicBezTo>
                  <a:cubicBezTo>
                    <a:pt x="0" y="8"/>
                    <a:pt x="0" y="12"/>
                    <a:pt x="0" y="15"/>
                  </a:cubicBezTo>
                  <a:cubicBezTo>
                    <a:pt x="0" y="21"/>
                    <a:pt x="4" y="27"/>
                    <a:pt x="9" y="28"/>
                  </a:cubicBezTo>
                  <a:cubicBezTo>
                    <a:pt x="11" y="28"/>
                    <a:pt x="13" y="28"/>
                    <a:pt x="14" y="27"/>
                  </a:cubicBezTo>
                  <a:cubicBezTo>
                    <a:pt x="15" y="26"/>
                    <a:pt x="15" y="25"/>
                    <a:pt x="15" y="25"/>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57">
              <a:extLst>
                <a:ext uri="{FF2B5EF4-FFF2-40B4-BE49-F238E27FC236}">
                  <a16:creationId xmlns:a16="http://schemas.microsoft.com/office/drawing/2014/main" id="{B221AAEE-B6B3-49B5-9D86-767045DDBBE2}"/>
                </a:ext>
              </a:extLst>
            </p:cNvPr>
            <p:cNvSpPr>
              <a:spLocks/>
            </p:cNvSpPr>
            <p:nvPr/>
          </p:nvSpPr>
          <p:spPr bwMode="auto">
            <a:xfrm>
              <a:off x="1714" y="125"/>
              <a:ext cx="95" cy="157"/>
            </a:xfrm>
            <a:custGeom>
              <a:avLst/>
              <a:gdLst>
                <a:gd name="T0" fmla="*/ 0 w 40"/>
                <a:gd name="T1" fmla="*/ 66 h 66"/>
                <a:gd name="T2" fmla="*/ 0 w 40"/>
                <a:gd name="T3" fmla="*/ 63 h 66"/>
                <a:gd name="T4" fmla="*/ 6 w 40"/>
                <a:gd name="T5" fmla="*/ 55 h 66"/>
                <a:gd name="T6" fmla="*/ 20 w 40"/>
                <a:gd name="T7" fmla="*/ 51 h 66"/>
                <a:gd name="T8" fmla="*/ 34 w 40"/>
                <a:gd name="T9" fmla="*/ 44 h 66"/>
                <a:gd name="T10" fmla="*/ 37 w 40"/>
                <a:gd name="T11" fmla="*/ 27 h 66"/>
                <a:gd name="T12" fmla="*/ 34 w 40"/>
                <a:gd name="T13" fmla="*/ 13 h 66"/>
                <a:gd name="T14" fmla="*/ 34 w 40"/>
                <a:gd name="T15" fmla="*/ 0 h 66"/>
                <a:gd name="T16" fmla="*/ 36 w 40"/>
                <a:gd name="T17" fmla="*/ 13 h 66"/>
                <a:gd name="T18" fmla="*/ 39 w 40"/>
                <a:gd name="T19" fmla="*/ 27 h 66"/>
                <a:gd name="T20" fmla="*/ 37 w 40"/>
                <a:gd name="T21" fmla="*/ 45 h 66"/>
                <a:gd name="T22" fmla="*/ 29 w 40"/>
                <a:gd name="T23" fmla="*/ 51 h 66"/>
                <a:gd name="T24" fmla="*/ 20 w 40"/>
                <a:gd name="T25" fmla="*/ 53 h 66"/>
                <a:gd name="T26" fmla="*/ 7 w 40"/>
                <a:gd name="T27" fmla="*/ 56 h 66"/>
                <a:gd name="T28" fmla="*/ 1 w 40"/>
                <a:gd name="T29" fmla="*/ 63 h 66"/>
                <a:gd name="T30" fmla="*/ 0 w 40"/>
                <a:gd name="T3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66">
                  <a:moveTo>
                    <a:pt x="0" y="66"/>
                  </a:moveTo>
                  <a:cubicBezTo>
                    <a:pt x="0" y="66"/>
                    <a:pt x="0" y="65"/>
                    <a:pt x="0" y="63"/>
                  </a:cubicBezTo>
                  <a:cubicBezTo>
                    <a:pt x="0" y="60"/>
                    <a:pt x="2" y="57"/>
                    <a:pt x="6" y="55"/>
                  </a:cubicBezTo>
                  <a:cubicBezTo>
                    <a:pt x="10" y="52"/>
                    <a:pt x="15" y="52"/>
                    <a:pt x="20" y="51"/>
                  </a:cubicBezTo>
                  <a:cubicBezTo>
                    <a:pt x="25" y="51"/>
                    <a:pt x="31" y="49"/>
                    <a:pt x="34" y="44"/>
                  </a:cubicBezTo>
                  <a:cubicBezTo>
                    <a:pt x="38" y="39"/>
                    <a:pt x="38" y="33"/>
                    <a:pt x="37" y="27"/>
                  </a:cubicBezTo>
                  <a:cubicBezTo>
                    <a:pt x="36" y="22"/>
                    <a:pt x="35" y="17"/>
                    <a:pt x="34" y="13"/>
                  </a:cubicBezTo>
                  <a:cubicBezTo>
                    <a:pt x="32" y="5"/>
                    <a:pt x="34" y="0"/>
                    <a:pt x="34" y="0"/>
                  </a:cubicBezTo>
                  <a:cubicBezTo>
                    <a:pt x="35" y="0"/>
                    <a:pt x="34" y="5"/>
                    <a:pt x="36" y="13"/>
                  </a:cubicBezTo>
                  <a:cubicBezTo>
                    <a:pt x="37" y="17"/>
                    <a:pt x="38" y="21"/>
                    <a:pt x="39" y="27"/>
                  </a:cubicBezTo>
                  <a:cubicBezTo>
                    <a:pt x="40" y="32"/>
                    <a:pt x="40" y="39"/>
                    <a:pt x="37" y="45"/>
                  </a:cubicBezTo>
                  <a:cubicBezTo>
                    <a:pt x="35" y="48"/>
                    <a:pt x="32" y="50"/>
                    <a:pt x="29" y="51"/>
                  </a:cubicBezTo>
                  <a:cubicBezTo>
                    <a:pt x="26" y="53"/>
                    <a:pt x="23" y="53"/>
                    <a:pt x="20" y="53"/>
                  </a:cubicBezTo>
                  <a:cubicBezTo>
                    <a:pt x="15" y="54"/>
                    <a:pt x="10" y="54"/>
                    <a:pt x="7" y="56"/>
                  </a:cubicBezTo>
                  <a:cubicBezTo>
                    <a:pt x="3" y="58"/>
                    <a:pt x="1" y="61"/>
                    <a:pt x="1" y="63"/>
                  </a:cubicBezTo>
                  <a:cubicBezTo>
                    <a:pt x="0" y="65"/>
                    <a:pt x="1" y="66"/>
                    <a:pt x="0" y="6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58">
              <a:extLst>
                <a:ext uri="{FF2B5EF4-FFF2-40B4-BE49-F238E27FC236}">
                  <a16:creationId xmlns:a16="http://schemas.microsoft.com/office/drawing/2014/main" id="{01E40433-2DFA-4B2A-BE8B-E28DE2A7714C}"/>
                </a:ext>
              </a:extLst>
            </p:cNvPr>
            <p:cNvSpPr>
              <a:spLocks/>
            </p:cNvSpPr>
            <p:nvPr/>
          </p:nvSpPr>
          <p:spPr bwMode="auto">
            <a:xfrm>
              <a:off x="1695" y="115"/>
              <a:ext cx="83" cy="136"/>
            </a:xfrm>
            <a:custGeom>
              <a:avLst/>
              <a:gdLst>
                <a:gd name="T0" fmla="*/ 1 w 35"/>
                <a:gd name="T1" fmla="*/ 57 h 57"/>
                <a:gd name="T2" fmla="*/ 0 w 35"/>
                <a:gd name="T3" fmla="*/ 54 h 57"/>
                <a:gd name="T4" fmla="*/ 1 w 35"/>
                <a:gd name="T5" fmla="*/ 46 h 57"/>
                <a:gd name="T6" fmla="*/ 5 w 35"/>
                <a:gd name="T7" fmla="*/ 41 h 57"/>
                <a:gd name="T8" fmla="*/ 11 w 35"/>
                <a:gd name="T9" fmla="*/ 38 h 57"/>
                <a:gd name="T10" fmla="*/ 17 w 35"/>
                <a:gd name="T11" fmla="*/ 36 h 57"/>
                <a:gd name="T12" fmla="*/ 20 w 35"/>
                <a:gd name="T13" fmla="*/ 30 h 57"/>
                <a:gd name="T14" fmla="*/ 19 w 35"/>
                <a:gd name="T15" fmla="*/ 23 h 57"/>
                <a:gd name="T16" fmla="*/ 20 w 35"/>
                <a:gd name="T17" fmla="*/ 16 h 57"/>
                <a:gd name="T18" fmla="*/ 25 w 35"/>
                <a:gd name="T19" fmla="*/ 4 h 57"/>
                <a:gd name="T20" fmla="*/ 32 w 35"/>
                <a:gd name="T21" fmla="*/ 0 h 57"/>
                <a:gd name="T22" fmla="*/ 34 w 35"/>
                <a:gd name="T23" fmla="*/ 1 h 57"/>
                <a:gd name="T24" fmla="*/ 32 w 35"/>
                <a:gd name="T25" fmla="*/ 1 h 57"/>
                <a:gd name="T26" fmla="*/ 26 w 35"/>
                <a:gd name="T27" fmla="*/ 5 h 57"/>
                <a:gd name="T28" fmla="*/ 22 w 35"/>
                <a:gd name="T29" fmla="*/ 16 h 57"/>
                <a:gd name="T30" fmla="*/ 22 w 35"/>
                <a:gd name="T31" fmla="*/ 23 h 57"/>
                <a:gd name="T32" fmla="*/ 22 w 35"/>
                <a:gd name="T33" fmla="*/ 30 h 57"/>
                <a:gd name="T34" fmla="*/ 19 w 35"/>
                <a:gd name="T35" fmla="*/ 38 h 57"/>
                <a:gd name="T36" fmla="*/ 12 w 35"/>
                <a:gd name="T37" fmla="*/ 41 h 57"/>
                <a:gd name="T38" fmla="*/ 3 w 35"/>
                <a:gd name="T39" fmla="*/ 47 h 57"/>
                <a:gd name="T40" fmla="*/ 1 w 35"/>
                <a:gd name="T41"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57">
                  <a:moveTo>
                    <a:pt x="1" y="57"/>
                  </a:moveTo>
                  <a:cubicBezTo>
                    <a:pt x="1" y="57"/>
                    <a:pt x="0" y="56"/>
                    <a:pt x="0" y="54"/>
                  </a:cubicBezTo>
                  <a:cubicBezTo>
                    <a:pt x="0" y="52"/>
                    <a:pt x="0" y="49"/>
                    <a:pt x="1" y="46"/>
                  </a:cubicBezTo>
                  <a:cubicBezTo>
                    <a:pt x="2" y="44"/>
                    <a:pt x="4" y="43"/>
                    <a:pt x="5" y="41"/>
                  </a:cubicBezTo>
                  <a:cubicBezTo>
                    <a:pt x="7" y="40"/>
                    <a:pt x="9" y="39"/>
                    <a:pt x="11" y="38"/>
                  </a:cubicBezTo>
                  <a:cubicBezTo>
                    <a:pt x="13" y="38"/>
                    <a:pt x="16" y="37"/>
                    <a:pt x="17" y="36"/>
                  </a:cubicBezTo>
                  <a:cubicBezTo>
                    <a:pt x="19" y="35"/>
                    <a:pt x="20" y="33"/>
                    <a:pt x="20" y="30"/>
                  </a:cubicBezTo>
                  <a:cubicBezTo>
                    <a:pt x="20" y="28"/>
                    <a:pt x="19" y="25"/>
                    <a:pt x="19" y="23"/>
                  </a:cubicBezTo>
                  <a:cubicBezTo>
                    <a:pt x="19" y="20"/>
                    <a:pt x="20" y="18"/>
                    <a:pt x="20" y="16"/>
                  </a:cubicBezTo>
                  <a:cubicBezTo>
                    <a:pt x="21" y="11"/>
                    <a:pt x="23" y="7"/>
                    <a:pt x="25" y="4"/>
                  </a:cubicBezTo>
                  <a:cubicBezTo>
                    <a:pt x="27" y="1"/>
                    <a:pt x="30" y="0"/>
                    <a:pt x="32" y="0"/>
                  </a:cubicBezTo>
                  <a:cubicBezTo>
                    <a:pt x="34" y="0"/>
                    <a:pt x="35" y="1"/>
                    <a:pt x="34" y="1"/>
                  </a:cubicBezTo>
                  <a:cubicBezTo>
                    <a:pt x="34" y="1"/>
                    <a:pt x="33" y="1"/>
                    <a:pt x="32" y="1"/>
                  </a:cubicBezTo>
                  <a:cubicBezTo>
                    <a:pt x="30" y="1"/>
                    <a:pt x="28" y="3"/>
                    <a:pt x="26" y="5"/>
                  </a:cubicBezTo>
                  <a:cubicBezTo>
                    <a:pt x="25" y="8"/>
                    <a:pt x="23" y="12"/>
                    <a:pt x="22" y="16"/>
                  </a:cubicBezTo>
                  <a:cubicBezTo>
                    <a:pt x="22" y="18"/>
                    <a:pt x="22" y="21"/>
                    <a:pt x="22" y="23"/>
                  </a:cubicBezTo>
                  <a:cubicBezTo>
                    <a:pt x="22" y="25"/>
                    <a:pt x="22" y="28"/>
                    <a:pt x="22" y="30"/>
                  </a:cubicBezTo>
                  <a:cubicBezTo>
                    <a:pt x="22" y="33"/>
                    <a:pt x="21" y="36"/>
                    <a:pt x="19" y="38"/>
                  </a:cubicBezTo>
                  <a:cubicBezTo>
                    <a:pt x="16" y="40"/>
                    <a:pt x="14" y="40"/>
                    <a:pt x="12" y="41"/>
                  </a:cubicBezTo>
                  <a:cubicBezTo>
                    <a:pt x="8" y="41"/>
                    <a:pt x="5" y="44"/>
                    <a:pt x="3" y="47"/>
                  </a:cubicBezTo>
                  <a:cubicBezTo>
                    <a:pt x="0" y="52"/>
                    <a:pt x="1" y="57"/>
                    <a:pt x="1" y="57"/>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59">
              <a:extLst>
                <a:ext uri="{FF2B5EF4-FFF2-40B4-BE49-F238E27FC236}">
                  <a16:creationId xmlns:a16="http://schemas.microsoft.com/office/drawing/2014/main" id="{7841A946-E8A0-4076-8F66-99C34BC40617}"/>
                </a:ext>
              </a:extLst>
            </p:cNvPr>
            <p:cNvSpPr>
              <a:spLocks/>
            </p:cNvSpPr>
            <p:nvPr/>
          </p:nvSpPr>
          <p:spPr bwMode="auto">
            <a:xfrm>
              <a:off x="1801" y="13"/>
              <a:ext cx="333" cy="88"/>
            </a:xfrm>
            <a:custGeom>
              <a:avLst/>
              <a:gdLst>
                <a:gd name="T0" fmla="*/ 140 w 140"/>
                <a:gd name="T1" fmla="*/ 17 h 37"/>
                <a:gd name="T2" fmla="*/ 133 w 140"/>
                <a:gd name="T3" fmla="*/ 17 h 37"/>
                <a:gd name="T4" fmla="*/ 127 w 140"/>
                <a:gd name="T5" fmla="*/ 12 h 37"/>
                <a:gd name="T6" fmla="*/ 120 w 140"/>
                <a:gd name="T7" fmla="*/ 5 h 37"/>
                <a:gd name="T8" fmla="*/ 96 w 140"/>
                <a:gd name="T9" fmla="*/ 7 h 37"/>
                <a:gd name="T10" fmla="*/ 84 w 140"/>
                <a:gd name="T11" fmla="*/ 17 h 37"/>
                <a:gd name="T12" fmla="*/ 77 w 140"/>
                <a:gd name="T13" fmla="*/ 20 h 37"/>
                <a:gd name="T14" fmla="*/ 68 w 140"/>
                <a:gd name="T15" fmla="*/ 20 h 37"/>
                <a:gd name="T16" fmla="*/ 53 w 140"/>
                <a:gd name="T17" fmla="*/ 12 h 37"/>
                <a:gd name="T18" fmla="*/ 38 w 140"/>
                <a:gd name="T19" fmla="*/ 10 h 37"/>
                <a:gd name="T20" fmla="*/ 14 w 140"/>
                <a:gd name="T21" fmla="*/ 18 h 37"/>
                <a:gd name="T22" fmla="*/ 3 w 140"/>
                <a:gd name="T23" fmla="*/ 31 h 37"/>
                <a:gd name="T24" fmla="*/ 0 w 140"/>
                <a:gd name="T25" fmla="*/ 37 h 37"/>
                <a:gd name="T26" fmla="*/ 0 w 140"/>
                <a:gd name="T27" fmla="*/ 35 h 37"/>
                <a:gd name="T28" fmla="*/ 2 w 140"/>
                <a:gd name="T29" fmla="*/ 31 h 37"/>
                <a:gd name="T30" fmla="*/ 13 w 140"/>
                <a:gd name="T31" fmla="*/ 16 h 37"/>
                <a:gd name="T32" fmla="*/ 38 w 140"/>
                <a:gd name="T33" fmla="*/ 7 h 37"/>
                <a:gd name="T34" fmla="*/ 53 w 140"/>
                <a:gd name="T35" fmla="*/ 10 h 37"/>
                <a:gd name="T36" fmla="*/ 68 w 140"/>
                <a:gd name="T37" fmla="*/ 17 h 37"/>
                <a:gd name="T38" fmla="*/ 76 w 140"/>
                <a:gd name="T39" fmla="*/ 18 h 37"/>
                <a:gd name="T40" fmla="*/ 83 w 140"/>
                <a:gd name="T41" fmla="*/ 15 h 37"/>
                <a:gd name="T42" fmla="*/ 95 w 140"/>
                <a:gd name="T43" fmla="*/ 5 h 37"/>
                <a:gd name="T44" fmla="*/ 109 w 140"/>
                <a:gd name="T45" fmla="*/ 0 h 37"/>
                <a:gd name="T46" fmla="*/ 121 w 140"/>
                <a:gd name="T47" fmla="*/ 4 h 37"/>
                <a:gd name="T48" fmla="*/ 128 w 140"/>
                <a:gd name="T49" fmla="*/ 11 h 37"/>
                <a:gd name="T50" fmla="*/ 134 w 140"/>
                <a:gd name="T51" fmla="*/ 16 h 37"/>
                <a:gd name="T52" fmla="*/ 140 w 140"/>
                <a:gd name="T53"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37">
                  <a:moveTo>
                    <a:pt x="140" y="17"/>
                  </a:moveTo>
                  <a:cubicBezTo>
                    <a:pt x="140" y="17"/>
                    <a:pt x="137" y="19"/>
                    <a:pt x="133" y="17"/>
                  </a:cubicBezTo>
                  <a:cubicBezTo>
                    <a:pt x="131" y="16"/>
                    <a:pt x="129" y="14"/>
                    <a:pt x="127" y="12"/>
                  </a:cubicBezTo>
                  <a:cubicBezTo>
                    <a:pt x="125" y="9"/>
                    <a:pt x="123" y="7"/>
                    <a:pt x="120" y="5"/>
                  </a:cubicBezTo>
                  <a:cubicBezTo>
                    <a:pt x="114" y="2"/>
                    <a:pt x="104" y="1"/>
                    <a:pt x="96" y="7"/>
                  </a:cubicBezTo>
                  <a:cubicBezTo>
                    <a:pt x="92" y="10"/>
                    <a:pt x="89" y="13"/>
                    <a:pt x="84" y="17"/>
                  </a:cubicBezTo>
                  <a:cubicBezTo>
                    <a:pt x="82" y="18"/>
                    <a:pt x="80" y="20"/>
                    <a:pt x="77" y="20"/>
                  </a:cubicBezTo>
                  <a:cubicBezTo>
                    <a:pt x="74" y="21"/>
                    <a:pt x="70" y="21"/>
                    <a:pt x="68" y="20"/>
                  </a:cubicBezTo>
                  <a:cubicBezTo>
                    <a:pt x="62" y="17"/>
                    <a:pt x="58" y="14"/>
                    <a:pt x="53" y="12"/>
                  </a:cubicBezTo>
                  <a:cubicBezTo>
                    <a:pt x="48" y="10"/>
                    <a:pt x="43" y="10"/>
                    <a:pt x="38" y="10"/>
                  </a:cubicBezTo>
                  <a:cubicBezTo>
                    <a:pt x="28" y="10"/>
                    <a:pt x="20" y="13"/>
                    <a:pt x="14" y="18"/>
                  </a:cubicBezTo>
                  <a:cubicBezTo>
                    <a:pt x="8" y="22"/>
                    <a:pt x="5" y="27"/>
                    <a:pt x="3" y="31"/>
                  </a:cubicBezTo>
                  <a:cubicBezTo>
                    <a:pt x="1" y="35"/>
                    <a:pt x="0" y="37"/>
                    <a:pt x="0" y="37"/>
                  </a:cubicBezTo>
                  <a:cubicBezTo>
                    <a:pt x="0" y="37"/>
                    <a:pt x="0" y="36"/>
                    <a:pt x="0" y="35"/>
                  </a:cubicBezTo>
                  <a:cubicBezTo>
                    <a:pt x="1" y="34"/>
                    <a:pt x="1" y="32"/>
                    <a:pt x="2" y="31"/>
                  </a:cubicBezTo>
                  <a:cubicBezTo>
                    <a:pt x="4" y="27"/>
                    <a:pt x="7" y="21"/>
                    <a:pt x="13" y="16"/>
                  </a:cubicBezTo>
                  <a:cubicBezTo>
                    <a:pt x="19" y="12"/>
                    <a:pt x="28" y="7"/>
                    <a:pt x="38" y="7"/>
                  </a:cubicBezTo>
                  <a:cubicBezTo>
                    <a:pt x="43" y="7"/>
                    <a:pt x="48" y="8"/>
                    <a:pt x="53" y="10"/>
                  </a:cubicBezTo>
                  <a:cubicBezTo>
                    <a:pt x="59" y="12"/>
                    <a:pt x="63" y="15"/>
                    <a:pt x="68" y="17"/>
                  </a:cubicBezTo>
                  <a:cubicBezTo>
                    <a:pt x="71" y="18"/>
                    <a:pt x="74" y="18"/>
                    <a:pt x="76" y="18"/>
                  </a:cubicBezTo>
                  <a:cubicBezTo>
                    <a:pt x="79" y="18"/>
                    <a:pt x="81" y="16"/>
                    <a:pt x="83" y="15"/>
                  </a:cubicBezTo>
                  <a:cubicBezTo>
                    <a:pt x="87" y="12"/>
                    <a:pt x="91" y="8"/>
                    <a:pt x="95" y="5"/>
                  </a:cubicBezTo>
                  <a:cubicBezTo>
                    <a:pt x="99" y="2"/>
                    <a:pt x="104" y="0"/>
                    <a:pt x="109" y="0"/>
                  </a:cubicBezTo>
                  <a:cubicBezTo>
                    <a:pt x="113" y="0"/>
                    <a:pt x="118" y="2"/>
                    <a:pt x="121" y="4"/>
                  </a:cubicBezTo>
                  <a:cubicBezTo>
                    <a:pt x="124" y="6"/>
                    <a:pt x="127" y="8"/>
                    <a:pt x="128" y="11"/>
                  </a:cubicBezTo>
                  <a:cubicBezTo>
                    <a:pt x="130" y="13"/>
                    <a:pt x="132" y="15"/>
                    <a:pt x="134" y="16"/>
                  </a:cubicBezTo>
                  <a:cubicBezTo>
                    <a:pt x="137" y="18"/>
                    <a:pt x="140" y="17"/>
                    <a:pt x="140" y="17"/>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60">
              <a:extLst>
                <a:ext uri="{FF2B5EF4-FFF2-40B4-BE49-F238E27FC236}">
                  <a16:creationId xmlns:a16="http://schemas.microsoft.com/office/drawing/2014/main" id="{F685DEBA-4753-4502-8F5B-38F691453ABC}"/>
                </a:ext>
              </a:extLst>
            </p:cNvPr>
            <p:cNvSpPr>
              <a:spLocks/>
            </p:cNvSpPr>
            <p:nvPr/>
          </p:nvSpPr>
          <p:spPr bwMode="auto">
            <a:xfrm>
              <a:off x="1982" y="424"/>
              <a:ext cx="55" cy="38"/>
            </a:xfrm>
            <a:custGeom>
              <a:avLst/>
              <a:gdLst>
                <a:gd name="T0" fmla="*/ 1 w 23"/>
                <a:gd name="T1" fmla="*/ 0 h 16"/>
                <a:gd name="T2" fmla="*/ 9 w 23"/>
                <a:gd name="T3" fmla="*/ 11 h 16"/>
                <a:gd name="T4" fmla="*/ 23 w 23"/>
                <a:gd name="T5" fmla="*/ 14 h 16"/>
                <a:gd name="T6" fmla="*/ 19 w 23"/>
                <a:gd name="T7" fmla="*/ 16 h 16"/>
                <a:gd name="T8" fmla="*/ 7 w 23"/>
                <a:gd name="T9" fmla="*/ 14 h 16"/>
                <a:gd name="T10" fmla="*/ 0 w 23"/>
                <a:gd name="T11" fmla="*/ 5 h 16"/>
                <a:gd name="T12" fmla="*/ 1 w 2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3" h="16">
                  <a:moveTo>
                    <a:pt x="1" y="0"/>
                  </a:moveTo>
                  <a:cubicBezTo>
                    <a:pt x="2" y="0"/>
                    <a:pt x="3" y="7"/>
                    <a:pt x="9" y="11"/>
                  </a:cubicBezTo>
                  <a:cubicBezTo>
                    <a:pt x="16" y="15"/>
                    <a:pt x="23" y="13"/>
                    <a:pt x="23" y="14"/>
                  </a:cubicBezTo>
                  <a:cubicBezTo>
                    <a:pt x="23" y="14"/>
                    <a:pt x="22" y="15"/>
                    <a:pt x="19" y="16"/>
                  </a:cubicBezTo>
                  <a:cubicBezTo>
                    <a:pt x="16" y="16"/>
                    <a:pt x="11" y="16"/>
                    <a:pt x="7" y="14"/>
                  </a:cubicBezTo>
                  <a:cubicBezTo>
                    <a:pt x="3" y="11"/>
                    <a:pt x="1" y="8"/>
                    <a:pt x="0" y="5"/>
                  </a:cubicBezTo>
                  <a:cubicBezTo>
                    <a:pt x="0" y="2"/>
                    <a:pt x="0" y="0"/>
                    <a:pt x="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61">
              <a:extLst>
                <a:ext uri="{FF2B5EF4-FFF2-40B4-BE49-F238E27FC236}">
                  <a16:creationId xmlns:a16="http://schemas.microsoft.com/office/drawing/2014/main" id="{ED3A7B01-28F1-4A10-9B46-C60E60938104}"/>
                </a:ext>
              </a:extLst>
            </p:cNvPr>
            <p:cNvSpPr>
              <a:spLocks/>
            </p:cNvSpPr>
            <p:nvPr/>
          </p:nvSpPr>
          <p:spPr bwMode="auto">
            <a:xfrm>
              <a:off x="2796" y="1873"/>
              <a:ext cx="214" cy="233"/>
            </a:xfrm>
            <a:custGeom>
              <a:avLst/>
              <a:gdLst>
                <a:gd name="T0" fmla="*/ 72 w 90"/>
                <a:gd name="T1" fmla="*/ 15 h 98"/>
                <a:gd name="T2" fmla="*/ 27 w 90"/>
                <a:gd name="T3" fmla="*/ 1 h 98"/>
                <a:gd name="T4" fmla="*/ 0 w 90"/>
                <a:gd name="T5" fmla="*/ 87 h 98"/>
                <a:gd name="T6" fmla="*/ 59 w 90"/>
                <a:gd name="T7" fmla="*/ 93 h 98"/>
                <a:gd name="T8" fmla="*/ 88 w 90"/>
                <a:gd name="T9" fmla="*/ 58 h 98"/>
                <a:gd name="T10" fmla="*/ 72 w 90"/>
                <a:gd name="T11" fmla="*/ 15 h 98"/>
              </a:gdLst>
              <a:ahLst/>
              <a:cxnLst>
                <a:cxn ang="0">
                  <a:pos x="T0" y="T1"/>
                </a:cxn>
                <a:cxn ang="0">
                  <a:pos x="T2" y="T3"/>
                </a:cxn>
                <a:cxn ang="0">
                  <a:pos x="T4" y="T5"/>
                </a:cxn>
                <a:cxn ang="0">
                  <a:pos x="T6" y="T7"/>
                </a:cxn>
                <a:cxn ang="0">
                  <a:pos x="T8" y="T9"/>
                </a:cxn>
                <a:cxn ang="0">
                  <a:pos x="T10" y="T11"/>
                </a:cxn>
              </a:cxnLst>
              <a:rect l="0" t="0" r="r" b="b"/>
              <a:pathLst>
                <a:path w="90" h="98">
                  <a:moveTo>
                    <a:pt x="72" y="15"/>
                  </a:moveTo>
                  <a:cubicBezTo>
                    <a:pt x="60" y="5"/>
                    <a:pt x="43" y="0"/>
                    <a:pt x="27" y="1"/>
                  </a:cubicBezTo>
                  <a:cubicBezTo>
                    <a:pt x="0" y="87"/>
                    <a:pt x="0" y="87"/>
                    <a:pt x="0" y="87"/>
                  </a:cubicBezTo>
                  <a:cubicBezTo>
                    <a:pt x="20" y="88"/>
                    <a:pt x="40" y="98"/>
                    <a:pt x="59" y="93"/>
                  </a:cubicBezTo>
                  <a:cubicBezTo>
                    <a:pt x="74" y="88"/>
                    <a:pt x="86" y="74"/>
                    <a:pt x="88" y="58"/>
                  </a:cubicBezTo>
                  <a:cubicBezTo>
                    <a:pt x="90" y="42"/>
                    <a:pt x="83" y="26"/>
                    <a:pt x="72" y="15"/>
                  </a:cubicBezTo>
                  <a:close/>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62">
              <a:extLst>
                <a:ext uri="{FF2B5EF4-FFF2-40B4-BE49-F238E27FC236}">
                  <a16:creationId xmlns:a16="http://schemas.microsoft.com/office/drawing/2014/main" id="{6C750CBD-8428-4EFD-B145-60839542A194}"/>
                </a:ext>
              </a:extLst>
            </p:cNvPr>
            <p:cNvSpPr>
              <a:spLocks/>
            </p:cNvSpPr>
            <p:nvPr/>
          </p:nvSpPr>
          <p:spPr bwMode="auto">
            <a:xfrm>
              <a:off x="2808" y="1868"/>
              <a:ext cx="216" cy="245"/>
            </a:xfrm>
            <a:custGeom>
              <a:avLst/>
              <a:gdLst>
                <a:gd name="T0" fmla="*/ 23 w 91"/>
                <a:gd name="T1" fmla="*/ 1 h 103"/>
                <a:gd name="T2" fmla="*/ 31 w 91"/>
                <a:gd name="T3" fmla="*/ 0 h 103"/>
                <a:gd name="T4" fmla="*/ 53 w 91"/>
                <a:gd name="T5" fmla="*/ 4 h 103"/>
                <a:gd name="T6" fmla="*/ 80 w 91"/>
                <a:gd name="T7" fmla="*/ 25 h 103"/>
                <a:gd name="T8" fmla="*/ 89 w 91"/>
                <a:gd name="T9" fmla="*/ 43 h 103"/>
                <a:gd name="T10" fmla="*/ 90 w 91"/>
                <a:gd name="T11" fmla="*/ 66 h 103"/>
                <a:gd name="T12" fmla="*/ 80 w 91"/>
                <a:gd name="T13" fmla="*/ 86 h 103"/>
                <a:gd name="T14" fmla="*/ 63 w 91"/>
                <a:gd name="T15" fmla="*/ 98 h 103"/>
                <a:gd name="T16" fmla="*/ 29 w 91"/>
                <a:gd name="T17" fmla="*/ 101 h 103"/>
                <a:gd name="T18" fmla="*/ 7 w 91"/>
                <a:gd name="T19" fmla="*/ 94 h 103"/>
                <a:gd name="T20" fmla="*/ 0 w 91"/>
                <a:gd name="T21" fmla="*/ 90 h 103"/>
                <a:gd name="T22" fmla="*/ 8 w 91"/>
                <a:gd name="T23" fmla="*/ 90 h 103"/>
                <a:gd name="T24" fmla="*/ 30 w 91"/>
                <a:gd name="T25" fmla="*/ 93 h 103"/>
                <a:gd name="T26" fmla="*/ 59 w 91"/>
                <a:gd name="T27" fmla="*/ 90 h 103"/>
                <a:gd name="T28" fmla="*/ 72 w 91"/>
                <a:gd name="T29" fmla="*/ 80 h 103"/>
                <a:gd name="T30" fmla="*/ 80 w 91"/>
                <a:gd name="T31" fmla="*/ 64 h 103"/>
                <a:gd name="T32" fmla="*/ 72 w 91"/>
                <a:gd name="T33" fmla="*/ 30 h 103"/>
                <a:gd name="T34" fmla="*/ 50 w 91"/>
                <a:gd name="T35" fmla="*/ 11 h 103"/>
                <a:gd name="T36" fmla="*/ 31 w 91"/>
                <a:gd name="T37" fmla="*/ 4 h 103"/>
                <a:gd name="T38" fmla="*/ 23 w 91"/>
                <a:gd name="T39"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103">
                  <a:moveTo>
                    <a:pt x="23" y="1"/>
                  </a:moveTo>
                  <a:cubicBezTo>
                    <a:pt x="23" y="0"/>
                    <a:pt x="26" y="0"/>
                    <a:pt x="31" y="0"/>
                  </a:cubicBezTo>
                  <a:cubicBezTo>
                    <a:pt x="36" y="0"/>
                    <a:pt x="44" y="0"/>
                    <a:pt x="53" y="4"/>
                  </a:cubicBezTo>
                  <a:cubicBezTo>
                    <a:pt x="62" y="7"/>
                    <a:pt x="72" y="14"/>
                    <a:pt x="80" y="25"/>
                  </a:cubicBezTo>
                  <a:cubicBezTo>
                    <a:pt x="84" y="30"/>
                    <a:pt x="87" y="36"/>
                    <a:pt x="89" y="43"/>
                  </a:cubicBezTo>
                  <a:cubicBezTo>
                    <a:pt x="91" y="50"/>
                    <a:pt x="91" y="58"/>
                    <a:pt x="90" y="66"/>
                  </a:cubicBezTo>
                  <a:cubicBezTo>
                    <a:pt x="88" y="74"/>
                    <a:pt x="85" y="81"/>
                    <a:pt x="80" y="86"/>
                  </a:cubicBezTo>
                  <a:cubicBezTo>
                    <a:pt x="75" y="92"/>
                    <a:pt x="69" y="96"/>
                    <a:pt x="63" y="98"/>
                  </a:cubicBezTo>
                  <a:cubicBezTo>
                    <a:pt x="50" y="103"/>
                    <a:pt x="38" y="102"/>
                    <a:pt x="29" y="101"/>
                  </a:cubicBezTo>
                  <a:cubicBezTo>
                    <a:pt x="19" y="99"/>
                    <a:pt x="12" y="96"/>
                    <a:pt x="7" y="94"/>
                  </a:cubicBezTo>
                  <a:cubicBezTo>
                    <a:pt x="3" y="92"/>
                    <a:pt x="0" y="91"/>
                    <a:pt x="0" y="90"/>
                  </a:cubicBezTo>
                  <a:cubicBezTo>
                    <a:pt x="0" y="89"/>
                    <a:pt x="3" y="89"/>
                    <a:pt x="8" y="90"/>
                  </a:cubicBezTo>
                  <a:cubicBezTo>
                    <a:pt x="14" y="91"/>
                    <a:pt x="21" y="93"/>
                    <a:pt x="30" y="93"/>
                  </a:cubicBezTo>
                  <a:cubicBezTo>
                    <a:pt x="38" y="94"/>
                    <a:pt x="49" y="94"/>
                    <a:pt x="59" y="90"/>
                  </a:cubicBezTo>
                  <a:cubicBezTo>
                    <a:pt x="64" y="87"/>
                    <a:pt x="69" y="84"/>
                    <a:pt x="72" y="80"/>
                  </a:cubicBezTo>
                  <a:cubicBezTo>
                    <a:pt x="76" y="75"/>
                    <a:pt x="78" y="70"/>
                    <a:pt x="80" y="64"/>
                  </a:cubicBezTo>
                  <a:cubicBezTo>
                    <a:pt x="82" y="52"/>
                    <a:pt x="78" y="39"/>
                    <a:pt x="72" y="30"/>
                  </a:cubicBezTo>
                  <a:cubicBezTo>
                    <a:pt x="66" y="21"/>
                    <a:pt x="58" y="14"/>
                    <a:pt x="50" y="11"/>
                  </a:cubicBezTo>
                  <a:cubicBezTo>
                    <a:pt x="43" y="7"/>
                    <a:pt x="35" y="5"/>
                    <a:pt x="31" y="4"/>
                  </a:cubicBezTo>
                  <a:cubicBezTo>
                    <a:pt x="26" y="2"/>
                    <a:pt x="23" y="2"/>
                    <a:pt x="23" y="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63">
              <a:extLst>
                <a:ext uri="{FF2B5EF4-FFF2-40B4-BE49-F238E27FC236}">
                  <a16:creationId xmlns:a16="http://schemas.microsoft.com/office/drawing/2014/main" id="{82BA2F34-F876-45D0-B890-3E2793E69A27}"/>
                </a:ext>
              </a:extLst>
            </p:cNvPr>
            <p:cNvSpPr>
              <a:spLocks/>
            </p:cNvSpPr>
            <p:nvPr/>
          </p:nvSpPr>
          <p:spPr bwMode="auto">
            <a:xfrm>
              <a:off x="2129" y="2635"/>
              <a:ext cx="499" cy="568"/>
            </a:xfrm>
            <a:custGeom>
              <a:avLst/>
              <a:gdLst>
                <a:gd name="T0" fmla="*/ 58 w 210"/>
                <a:gd name="T1" fmla="*/ 0 h 239"/>
                <a:gd name="T2" fmla="*/ 0 w 210"/>
                <a:gd name="T3" fmla="*/ 165 h 239"/>
                <a:gd name="T4" fmla="*/ 204 w 210"/>
                <a:gd name="T5" fmla="*/ 239 h 239"/>
                <a:gd name="T6" fmla="*/ 118 w 210"/>
                <a:gd name="T7" fmla="*/ 141 h 239"/>
                <a:gd name="T8" fmla="*/ 160 w 210"/>
                <a:gd name="T9" fmla="*/ 37 h 239"/>
                <a:gd name="T10" fmla="*/ 58 w 210"/>
                <a:gd name="T11" fmla="*/ 0 h 239"/>
              </a:gdLst>
              <a:ahLst/>
              <a:cxnLst>
                <a:cxn ang="0">
                  <a:pos x="T0" y="T1"/>
                </a:cxn>
                <a:cxn ang="0">
                  <a:pos x="T2" y="T3"/>
                </a:cxn>
                <a:cxn ang="0">
                  <a:pos x="T4" y="T5"/>
                </a:cxn>
                <a:cxn ang="0">
                  <a:pos x="T6" y="T7"/>
                </a:cxn>
                <a:cxn ang="0">
                  <a:pos x="T8" y="T9"/>
                </a:cxn>
                <a:cxn ang="0">
                  <a:pos x="T10" y="T11"/>
                </a:cxn>
              </a:cxnLst>
              <a:rect l="0" t="0" r="r" b="b"/>
              <a:pathLst>
                <a:path w="210" h="239">
                  <a:moveTo>
                    <a:pt x="58" y="0"/>
                  </a:moveTo>
                  <a:cubicBezTo>
                    <a:pt x="0" y="165"/>
                    <a:pt x="0" y="165"/>
                    <a:pt x="0" y="165"/>
                  </a:cubicBezTo>
                  <a:cubicBezTo>
                    <a:pt x="204" y="239"/>
                    <a:pt x="204" y="239"/>
                    <a:pt x="204" y="239"/>
                  </a:cubicBezTo>
                  <a:cubicBezTo>
                    <a:pt x="210" y="219"/>
                    <a:pt x="118" y="141"/>
                    <a:pt x="118" y="141"/>
                  </a:cubicBezTo>
                  <a:cubicBezTo>
                    <a:pt x="160" y="37"/>
                    <a:pt x="160" y="37"/>
                    <a:pt x="160" y="37"/>
                  </a:cubicBezTo>
                  <a:cubicBezTo>
                    <a:pt x="58" y="0"/>
                    <a:pt x="58" y="0"/>
                    <a:pt x="58" y="0"/>
                  </a:cubicBezTo>
                </a:path>
              </a:pathLst>
            </a:custGeom>
            <a:solidFill>
              <a:srgbClr val="F14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64">
              <a:extLst>
                <a:ext uri="{FF2B5EF4-FFF2-40B4-BE49-F238E27FC236}">
                  <a16:creationId xmlns:a16="http://schemas.microsoft.com/office/drawing/2014/main" id="{02A46945-E79A-4C11-9A32-305901545EA8}"/>
                </a:ext>
              </a:extLst>
            </p:cNvPr>
            <p:cNvSpPr>
              <a:spLocks/>
            </p:cNvSpPr>
            <p:nvPr/>
          </p:nvSpPr>
          <p:spPr bwMode="auto">
            <a:xfrm>
              <a:off x="2246" y="2897"/>
              <a:ext cx="40" cy="38"/>
            </a:xfrm>
            <a:custGeom>
              <a:avLst/>
              <a:gdLst>
                <a:gd name="T0" fmla="*/ 9 w 17"/>
                <a:gd name="T1" fmla="*/ 0 h 16"/>
                <a:gd name="T2" fmla="*/ 9 w 17"/>
                <a:gd name="T3" fmla="*/ 0 h 16"/>
                <a:gd name="T4" fmla="*/ 0 w 17"/>
                <a:gd name="T5" fmla="*/ 7 h 16"/>
                <a:gd name="T6" fmla="*/ 7 w 17"/>
                <a:gd name="T7" fmla="*/ 16 h 16"/>
                <a:gd name="T8" fmla="*/ 8 w 17"/>
                <a:gd name="T9" fmla="*/ 16 h 16"/>
                <a:gd name="T10" fmla="*/ 17 w 17"/>
                <a:gd name="T11" fmla="*/ 8 h 16"/>
                <a:gd name="T12" fmla="*/ 9 w 17"/>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7" h="16">
                  <a:moveTo>
                    <a:pt x="9" y="0"/>
                  </a:moveTo>
                  <a:cubicBezTo>
                    <a:pt x="9" y="0"/>
                    <a:pt x="9" y="0"/>
                    <a:pt x="9" y="0"/>
                  </a:cubicBezTo>
                  <a:cubicBezTo>
                    <a:pt x="5" y="0"/>
                    <a:pt x="1" y="3"/>
                    <a:pt x="0" y="7"/>
                  </a:cubicBezTo>
                  <a:cubicBezTo>
                    <a:pt x="0" y="11"/>
                    <a:pt x="3" y="16"/>
                    <a:pt x="7" y="16"/>
                  </a:cubicBezTo>
                  <a:cubicBezTo>
                    <a:pt x="8" y="16"/>
                    <a:pt x="8" y="16"/>
                    <a:pt x="8" y="16"/>
                  </a:cubicBezTo>
                  <a:cubicBezTo>
                    <a:pt x="12" y="16"/>
                    <a:pt x="17" y="12"/>
                    <a:pt x="17" y="8"/>
                  </a:cubicBezTo>
                  <a:cubicBezTo>
                    <a:pt x="17" y="4"/>
                    <a:pt x="13" y="0"/>
                    <a:pt x="9" y="0"/>
                  </a:cubicBezTo>
                </a:path>
              </a:pathLst>
            </a:custGeom>
            <a:solidFill>
              <a:srgbClr val="FFC7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65">
              <a:extLst>
                <a:ext uri="{FF2B5EF4-FFF2-40B4-BE49-F238E27FC236}">
                  <a16:creationId xmlns:a16="http://schemas.microsoft.com/office/drawing/2014/main" id="{146AE690-308D-430E-B4EB-DBB81EBACFC0}"/>
                </a:ext>
              </a:extLst>
            </p:cNvPr>
            <p:cNvSpPr>
              <a:spLocks/>
            </p:cNvSpPr>
            <p:nvPr/>
          </p:nvSpPr>
          <p:spPr bwMode="auto">
            <a:xfrm>
              <a:off x="2129" y="2987"/>
              <a:ext cx="494" cy="216"/>
            </a:xfrm>
            <a:custGeom>
              <a:avLst/>
              <a:gdLst>
                <a:gd name="T0" fmla="*/ 0 w 208"/>
                <a:gd name="T1" fmla="*/ 17 h 91"/>
                <a:gd name="T2" fmla="*/ 6 w 208"/>
                <a:gd name="T3" fmla="*/ 0 h 91"/>
                <a:gd name="T4" fmla="*/ 200 w 208"/>
                <a:gd name="T5" fmla="*/ 78 h 91"/>
                <a:gd name="T6" fmla="*/ 204 w 208"/>
                <a:gd name="T7" fmla="*/ 91 h 91"/>
                <a:gd name="T8" fmla="*/ 0 w 208"/>
                <a:gd name="T9" fmla="*/ 17 h 91"/>
              </a:gdLst>
              <a:ahLst/>
              <a:cxnLst>
                <a:cxn ang="0">
                  <a:pos x="T0" y="T1"/>
                </a:cxn>
                <a:cxn ang="0">
                  <a:pos x="T2" y="T3"/>
                </a:cxn>
                <a:cxn ang="0">
                  <a:pos x="T4" y="T5"/>
                </a:cxn>
                <a:cxn ang="0">
                  <a:pos x="T6" y="T7"/>
                </a:cxn>
                <a:cxn ang="0">
                  <a:pos x="T8" y="T9"/>
                </a:cxn>
              </a:cxnLst>
              <a:rect l="0" t="0" r="r" b="b"/>
              <a:pathLst>
                <a:path w="208" h="91">
                  <a:moveTo>
                    <a:pt x="0" y="17"/>
                  </a:moveTo>
                  <a:cubicBezTo>
                    <a:pt x="6" y="0"/>
                    <a:pt x="6" y="0"/>
                    <a:pt x="6" y="0"/>
                  </a:cubicBezTo>
                  <a:cubicBezTo>
                    <a:pt x="200" y="78"/>
                    <a:pt x="200" y="78"/>
                    <a:pt x="200" y="78"/>
                  </a:cubicBezTo>
                  <a:cubicBezTo>
                    <a:pt x="200" y="78"/>
                    <a:pt x="208" y="85"/>
                    <a:pt x="204" y="91"/>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66">
              <a:extLst>
                <a:ext uri="{FF2B5EF4-FFF2-40B4-BE49-F238E27FC236}">
                  <a16:creationId xmlns:a16="http://schemas.microsoft.com/office/drawing/2014/main" id="{CC3920A5-DEDF-4414-9A00-020F5250BB49}"/>
                </a:ext>
              </a:extLst>
            </p:cNvPr>
            <p:cNvSpPr>
              <a:spLocks/>
            </p:cNvSpPr>
            <p:nvPr/>
          </p:nvSpPr>
          <p:spPr bwMode="auto">
            <a:xfrm>
              <a:off x="2364" y="2961"/>
              <a:ext cx="57" cy="24"/>
            </a:xfrm>
            <a:custGeom>
              <a:avLst/>
              <a:gdLst>
                <a:gd name="T0" fmla="*/ 23 w 24"/>
                <a:gd name="T1" fmla="*/ 5 h 10"/>
                <a:gd name="T2" fmla="*/ 12 w 24"/>
                <a:gd name="T3" fmla="*/ 6 h 10"/>
                <a:gd name="T4" fmla="*/ 1 w 24"/>
                <a:gd name="T5" fmla="*/ 10 h 10"/>
                <a:gd name="T6" fmla="*/ 11 w 24"/>
                <a:gd name="T7" fmla="*/ 2 h 10"/>
                <a:gd name="T8" fmla="*/ 23 w 24"/>
                <a:gd name="T9" fmla="*/ 5 h 10"/>
              </a:gdLst>
              <a:ahLst/>
              <a:cxnLst>
                <a:cxn ang="0">
                  <a:pos x="T0" y="T1"/>
                </a:cxn>
                <a:cxn ang="0">
                  <a:pos x="T2" y="T3"/>
                </a:cxn>
                <a:cxn ang="0">
                  <a:pos x="T4" y="T5"/>
                </a:cxn>
                <a:cxn ang="0">
                  <a:pos x="T6" y="T7"/>
                </a:cxn>
                <a:cxn ang="0">
                  <a:pos x="T8" y="T9"/>
                </a:cxn>
              </a:cxnLst>
              <a:rect l="0" t="0" r="r" b="b"/>
              <a:pathLst>
                <a:path w="24" h="10">
                  <a:moveTo>
                    <a:pt x="23" y="5"/>
                  </a:moveTo>
                  <a:cubicBezTo>
                    <a:pt x="23" y="6"/>
                    <a:pt x="18" y="4"/>
                    <a:pt x="12" y="6"/>
                  </a:cubicBezTo>
                  <a:cubicBezTo>
                    <a:pt x="5" y="7"/>
                    <a:pt x="1" y="10"/>
                    <a:pt x="1" y="10"/>
                  </a:cubicBezTo>
                  <a:cubicBezTo>
                    <a:pt x="0" y="9"/>
                    <a:pt x="3" y="4"/>
                    <a:pt x="11" y="2"/>
                  </a:cubicBezTo>
                  <a:cubicBezTo>
                    <a:pt x="18" y="0"/>
                    <a:pt x="24" y="4"/>
                    <a:pt x="23"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67">
              <a:extLst>
                <a:ext uri="{FF2B5EF4-FFF2-40B4-BE49-F238E27FC236}">
                  <a16:creationId xmlns:a16="http://schemas.microsoft.com/office/drawing/2014/main" id="{62CEDA0D-6403-47BD-BC77-3E35945220DC}"/>
                </a:ext>
              </a:extLst>
            </p:cNvPr>
            <p:cNvSpPr>
              <a:spLocks/>
            </p:cNvSpPr>
            <p:nvPr/>
          </p:nvSpPr>
          <p:spPr bwMode="auto">
            <a:xfrm>
              <a:off x="2416" y="3006"/>
              <a:ext cx="48" cy="31"/>
            </a:xfrm>
            <a:custGeom>
              <a:avLst/>
              <a:gdLst>
                <a:gd name="T0" fmla="*/ 19 w 20"/>
                <a:gd name="T1" fmla="*/ 2 h 13"/>
                <a:gd name="T2" fmla="*/ 9 w 20"/>
                <a:gd name="T3" fmla="*/ 6 h 13"/>
                <a:gd name="T4" fmla="*/ 1 w 20"/>
                <a:gd name="T5" fmla="*/ 13 h 13"/>
                <a:gd name="T6" fmla="*/ 8 w 20"/>
                <a:gd name="T7" fmla="*/ 3 h 13"/>
                <a:gd name="T8" fmla="*/ 19 w 20"/>
                <a:gd name="T9" fmla="*/ 2 h 13"/>
              </a:gdLst>
              <a:ahLst/>
              <a:cxnLst>
                <a:cxn ang="0">
                  <a:pos x="T0" y="T1"/>
                </a:cxn>
                <a:cxn ang="0">
                  <a:pos x="T2" y="T3"/>
                </a:cxn>
                <a:cxn ang="0">
                  <a:pos x="T4" y="T5"/>
                </a:cxn>
                <a:cxn ang="0">
                  <a:pos x="T6" y="T7"/>
                </a:cxn>
                <a:cxn ang="0">
                  <a:pos x="T8" y="T9"/>
                </a:cxn>
              </a:cxnLst>
              <a:rect l="0" t="0" r="r" b="b"/>
              <a:pathLst>
                <a:path w="20" h="13">
                  <a:moveTo>
                    <a:pt x="19" y="2"/>
                  </a:moveTo>
                  <a:cubicBezTo>
                    <a:pt x="19" y="3"/>
                    <a:pt x="14" y="3"/>
                    <a:pt x="9" y="6"/>
                  </a:cubicBezTo>
                  <a:cubicBezTo>
                    <a:pt x="4" y="9"/>
                    <a:pt x="2" y="13"/>
                    <a:pt x="1" y="13"/>
                  </a:cubicBezTo>
                  <a:cubicBezTo>
                    <a:pt x="0" y="13"/>
                    <a:pt x="1" y="7"/>
                    <a:pt x="8" y="3"/>
                  </a:cubicBezTo>
                  <a:cubicBezTo>
                    <a:pt x="14" y="0"/>
                    <a:pt x="20" y="1"/>
                    <a:pt x="1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68">
              <a:extLst>
                <a:ext uri="{FF2B5EF4-FFF2-40B4-BE49-F238E27FC236}">
                  <a16:creationId xmlns:a16="http://schemas.microsoft.com/office/drawing/2014/main" id="{1C9D196F-98CF-430E-AAFD-AFCAC304CED7}"/>
                </a:ext>
              </a:extLst>
            </p:cNvPr>
            <p:cNvSpPr>
              <a:spLocks/>
            </p:cNvSpPr>
            <p:nvPr/>
          </p:nvSpPr>
          <p:spPr bwMode="auto">
            <a:xfrm>
              <a:off x="2466" y="3046"/>
              <a:ext cx="38" cy="38"/>
            </a:xfrm>
            <a:custGeom>
              <a:avLst/>
              <a:gdLst>
                <a:gd name="T0" fmla="*/ 1 w 16"/>
                <a:gd name="T1" fmla="*/ 15 h 16"/>
                <a:gd name="T2" fmla="*/ 5 w 16"/>
                <a:gd name="T3" fmla="*/ 5 h 16"/>
                <a:gd name="T4" fmla="*/ 15 w 16"/>
                <a:gd name="T5" fmla="*/ 1 h 16"/>
                <a:gd name="T6" fmla="*/ 8 w 16"/>
                <a:gd name="T7" fmla="*/ 8 h 16"/>
                <a:gd name="T8" fmla="*/ 1 w 16"/>
                <a:gd name="T9" fmla="*/ 15 h 16"/>
              </a:gdLst>
              <a:ahLst/>
              <a:cxnLst>
                <a:cxn ang="0">
                  <a:pos x="T0" y="T1"/>
                </a:cxn>
                <a:cxn ang="0">
                  <a:pos x="T2" y="T3"/>
                </a:cxn>
                <a:cxn ang="0">
                  <a:pos x="T4" y="T5"/>
                </a:cxn>
                <a:cxn ang="0">
                  <a:pos x="T6" y="T7"/>
                </a:cxn>
                <a:cxn ang="0">
                  <a:pos x="T8" y="T9"/>
                </a:cxn>
              </a:cxnLst>
              <a:rect l="0" t="0" r="r" b="b"/>
              <a:pathLst>
                <a:path w="16" h="16">
                  <a:moveTo>
                    <a:pt x="1" y="15"/>
                  </a:moveTo>
                  <a:cubicBezTo>
                    <a:pt x="0" y="15"/>
                    <a:pt x="1" y="10"/>
                    <a:pt x="5" y="5"/>
                  </a:cubicBezTo>
                  <a:cubicBezTo>
                    <a:pt x="10" y="1"/>
                    <a:pt x="15" y="0"/>
                    <a:pt x="15" y="1"/>
                  </a:cubicBezTo>
                  <a:cubicBezTo>
                    <a:pt x="16" y="2"/>
                    <a:pt x="12" y="4"/>
                    <a:pt x="8" y="8"/>
                  </a:cubicBezTo>
                  <a:cubicBezTo>
                    <a:pt x="4" y="11"/>
                    <a:pt x="2" y="16"/>
                    <a:pt x="1" y="1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69">
              <a:extLst>
                <a:ext uri="{FF2B5EF4-FFF2-40B4-BE49-F238E27FC236}">
                  <a16:creationId xmlns:a16="http://schemas.microsoft.com/office/drawing/2014/main" id="{F5C4A835-DF6B-4E27-AF6A-1B159162E3BA}"/>
                </a:ext>
              </a:extLst>
            </p:cNvPr>
            <p:cNvSpPr>
              <a:spLocks/>
            </p:cNvSpPr>
            <p:nvPr/>
          </p:nvSpPr>
          <p:spPr bwMode="auto">
            <a:xfrm>
              <a:off x="2383" y="2890"/>
              <a:ext cx="55" cy="26"/>
            </a:xfrm>
            <a:custGeom>
              <a:avLst/>
              <a:gdLst>
                <a:gd name="T0" fmla="*/ 22 w 23"/>
                <a:gd name="T1" fmla="*/ 10 h 11"/>
                <a:gd name="T2" fmla="*/ 11 w 23"/>
                <a:gd name="T3" fmla="*/ 6 h 11"/>
                <a:gd name="T4" fmla="*/ 0 w 23"/>
                <a:gd name="T5" fmla="*/ 3 h 11"/>
                <a:gd name="T6" fmla="*/ 13 w 23"/>
                <a:gd name="T7" fmla="*/ 2 h 11"/>
                <a:gd name="T8" fmla="*/ 22 w 23"/>
                <a:gd name="T9" fmla="*/ 10 h 11"/>
              </a:gdLst>
              <a:ahLst/>
              <a:cxnLst>
                <a:cxn ang="0">
                  <a:pos x="T0" y="T1"/>
                </a:cxn>
                <a:cxn ang="0">
                  <a:pos x="T2" y="T3"/>
                </a:cxn>
                <a:cxn ang="0">
                  <a:pos x="T4" y="T5"/>
                </a:cxn>
                <a:cxn ang="0">
                  <a:pos x="T6" y="T7"/>
                </a:cxn>
                <a:cxn ang="0">
                  <a:pos x="T8" y="T9"/>
                </a:cxn>
              </a:cxnLst>
              <a:rect l="0" t="0" r="r" b="b"/>
              <a:pathLst>
                <a:path w="23" h="11">
                  <a:moveTo>
                    <a:pt x="22" y="10"/>
                  </a:moveTo>
                  <a:cubicBezTo>
                    <a:pt x="21" y="11"/>
                    <a:pt x="17" y="8"/>
                    <a:pt x="11" y="6"/>
                  </a:cubicBezTo>
                  <a:cubicBezTo>
                    <a:pt x="6" y="4"/>
                    <a:pt x="1" y="4"/>
                    <a:pt x="0" y="3"/>
                  </a:cubicBezTo>
                  <a:cubicBezTo>
                    <a:pt x="0" y="2"/>
                    <a:pt x="6" y="0"/>
                    <a:pt x="13" y="2"/>
                  </a:cubicBezTo>
                  <a:cubicBezTo>
                    <a:pt x="19" y="4"/>
                    <a:pt x="23" y="9"/>
                    <a:pt x="22"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70">
              <a:extLst>
                <a:ext uri="{FF2B5EF4-FFF2-40B4-BE49-F238E27FC236}">
                  <a16:creationId xmlns:a16="http://schemas.microsoft.com/office/drawing/2014/main" id="{71BE7FB0-0D73-4875-B79E-659BAA86A032}"/>
                </a:ext>
              </a:extLst>
            </p:cNvPr>
            <p:cNvSpPr>
              <a:spLocks/>
            </p:cNvSpPr>
            <p:nvPr/>
          </p:nvSpPr>
          <p:spPr bwMode="auto">
            <a:xfrm>
              <a:off x="2381" y="2787"/>
              <a:ext cx="64" cy="67"/>
            </a:xfrm>
            <a:custGeom>
              <a:avLst/>
              <a:gdLst>
                <a:gd name="T0" fmla="*/ 27 w 27"/>
                <a:gd name="T1" fmla="*/ 27 h 28"/>
                <a:gd name="T2" fmla="*/ 17 w 27"/>
                <a:gd name="T3" fmla="*/ 23 h 28"/>
                <a:gd name="T4" fmla="*/ 7 w 27"/>
                <a:gd name="T5" fmla="*/ 16 h 28"/>
                <a:gd name="T6" fmla="*/ 3 w 27"/>
                <a:gd name="T7" fmla="*/ 11 h 28"/>
                <a:gd name="T8" fmla="*/ 0 w 27"/>
                <a:gd name="T9" fmla="*/ 7 h 28"/>
                <a:gd name="T10" fmla="*/ 2 w 27"/>
                <a:gd name="T11" fmla="*/ 2 h 28"/>
                <a:gd name="T12" fmla="*/ 7 w 27"/>
                <a:gd name="T13" fmla="*/ 1 h 28"/>
                <a:gd name="T14" fmla="*/ 11 w 27"/>
                <a:gd name="T15" fmla="*/ 3 h 28"/>
                <a:gd name="T16" fmla="*/ 16 w 27"/>
                <a:gd name="T17" fmla="*/ 7 h 28"/>
                <a:gd name="T18" fmla="*/ 23 w 27"/>
                <a:gd name="T19" fmla="*/ 17 h 28"/>
                <a:gd name="T20" fmla="*/ 26 w 27"/>
                <a:gd name="T21" fmla="*/ 27 h 28"/>
                <a:gd name="T22" fmla="*/ 21 w 27"/>
                <a:gd name="T23" fmla="*/ 18 h 28"/>
                <a:gd name="T24" fmla="*/ 14 w 27"/>
                <a:gd name="T25" fmla="*/ 10 h 28"/>
                <a:gd name="T26" fmla="*/ 9 w 27"/>
                <a:gd name="T27" fmla="*/ 6 h 28"/>
                <a:gd name="T28" fmla="*/ 4 w 27"/>
                <a:gd name="T29" fmla="*/ 5 h 28"/>
                <a:gd name="T30" fmla="*/ 4 w 27"/>
                <a:gd name="T31" fmla="*/ 6 h 28"/>
                <a:gd name="T32" fmla="*/ 5 w 27"/>
                <a:gd name="T33" fmla="*/ 8 h 28"/>
                <a:gd name="T34" fmla="*/ 10 w 27"/>
                <a:gd name="T35" fmla="*/ 13 h 28"/>
                <a:gd name="T36" fmla="*/ 18 w 27"/>
                <a:gd name="T37" fmla="*/ 21 h 28"/>
                <a:gd name="T38" fmla="*/ 27 w 27"/>
                <a:gd name="T39"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28">
                  <a:moveTo>
                    <a:pt x="27" y="27"/>
                  </a:moveTo>
                  <a:cubicBezTo>
                    <a:pt x="27" y="27"/>
                    <a:pt x="23" y="26"/>
                    <a:pt x="17" y="23"/>
                  </a:cubicBezTo>
                  <a:cubicBezTo>
                    <a:pt x="14" y="21"/>
                    <a:pt x="11" y="19"/>
                    <a:pt x="7" y="16"/>
                  </a:cubicBezTo>
                  <a:cubicBezTo>
                    <a:pt x="6" y="14"/>
                    <a:pt x="4" y="12"/>
                    <a:pt x="3" y="11"/>
                  </a:cubicBezTo>
                  <a:cubicBezTo>
                    <a:pt x="2" y="10"/>
                    <a:pt x="1" y="9"/>
                    <a:pt x="0" y="7"/>
                  </a:cubicBezTo>
                  <a:cubicBezTo>
                    <a:pt x="0" y="6"/>
                    <a:pt x="0" y="3"/>
                    <a:pt x="2" y="2"/>
                  </a:cubicBezTo>
                  <a:cubicBezTo>
                    <a:pt x="3" y="0"/>
                    <a:pt x="5" y="0"/>
                    <a:pt x="7" y="1"/>
                  </a:cubicBezTo>
                  <a:cubicBezTo>
                    <a:pt x="8" y="1"/>
                    <a:pt x="10" y="2"/>
                    <a:pt x="11" y="3"/>
                  </a:cubicBezTo>
                  <a:cubicBezTo>
                    <a:pt x="13" y="4"/>
                    <a:pt x="15" y="6"/>
                    <a:pt x="16" y="7"/>
                  </a:cubicBezTo>
                  <a:cubicBezTo>
                    <a:pt x="19" y="10"/>
                    <a:pt x="22" y="14"/>
                    <a:pt x="23" y="17"/>
                  </a:cubicBezTo>
                  <a:cubicBezTo>
                    <a:pt x="27" y="23"/>
                    <a:pt x="27" y="27"/>
                    <a:pt x="26" y="27"/>
                  </a:cubicBezTo>
                  <a:cubicBezTo>
                    <a:pt x="26" y="28"/>
                    <a:pt x="25" y="24"/>
                    <a:pt x="21" y="18"/>
                  </a:cubicBezTo>
                  <a:cubicBezTo>
                    <a:pt x="19" y="16"/>
                    <a:pt x="17" y="13"/>
                    <a:pt x="14" y="10"/>
                  </a:cubicBezTo>
                  <a:cubicBezTo>
                    <a:pt x="12" y="8"/>
                    <a:pt x="11" y="7"/>
                    <a:pt x="9" y="6"/>
                  </a:cubicBezTo>
                  <a:cubicBezTo>
                    <a:pt x="7" y="4"/>
                    <a:pt x="5" y="4"/>
                    <a:pt x="4" y="5"/>
                  </a:cubicBezTo>
                  <a:cubicBezTo>
                    <a:pt x="4" y="5"/>
                    <a:pt x="4" y="5"/>
                    <a:pt x="4" y="6"/>
                  </a:cubicBezTo>
                  <a:cubicBezTo>
                    <a:pt x="4" y="6"/>
                    <a:pt x="5" y="7"/>
                    <a:pt x="5" y="8"/>
                  </a:cubicBezTo>
                  <a:cubicBezTo>
                    <a:pt x="7" y="10"/>
                    <a:pt x="8" y="12"/>
                    <a:pt x="10" y="13"/>
                  </a:cubicBezTo>
                  <a:cubicBezTo>
                    <a:pt x="13" y="16"/>
                    <a:pt x="16" y="19"/>
                    <a:pt x="18" y="21"/>
                  </a:cubicBezTo>
                  <a:cubicBezTo>
                    <a:pt x="23" y="25"/>
                    <a:pt x="27" y="26"/>
                    <a:pt x="27" y="2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71">
              <a:extLst>
                <a:ext uri="{FF2B5EF4-FFF2-40B4-BE49-F238E27FC236}">
                  <a16:creationId xmlns:a16="http://schemas.microsoft.com/office/drawing/2014/main" id="{4C68023F-143E-4EE2-A73B-20B5BE9B22DA}"/>
                </a:ext>
              </a:extLst>
            </p:cNvPr>
            <p:cNvSpPr>
              <a:spLocks/>
            </p:cNvSpPr>
            <p:nvPr/>
          </p:nvSpPr>
          <p:spPr bwMode="auto">
            <a:xfrm>
              <a:off x="2438" y="2780"/>
              <a:ext cx="57" cy="74"/>
            </a:xfrm>
            <a:custGeom>
              <a:avLst/>
              <a:gdLst>
                <a:gd name="T0" fmla="*/ 1 w 24"/>
                <a:gd name="T1" fmla="*/ 31 h 31"/>
                <a:gd name="T2" fmla="*/ 2 w 24"/>
                <a:gd name="T3" fmla="*/ 20 h 31"/>
                <a:gd name="T4" fmla="*/ 8 w 24"/>
                <a:gd name="T5" fmla="*/ 9 h 31"/>
                <a:gd name="T6" fmla="*/ 12 w 24"/>
                <a:gd name="T7" fmla="*/ 4 h 31"/>
                <a:gd name="T8" fmla="*/ 21 w 24"/>
                <a:gd name="T9" fmla="*/ 1 h 31"/>
                <a:gd name="T10" fmla="*/ 24 w 24"/>
                <a:gd name="T11" fmla="*/ 5 h 31"/>
                <a:gd name="T12" fmla="*/ 24 w 24"/>
                <a:gd name="T13" fmla="*/ 10 h 31"/>
                <a:gd name="T14" fmla="*/ 21 w 24"/>
                <a:gd name="T15" fmla="*/ 16 h 31"/>
                <a:gd name="T16" fmla="*/ 13 w 24"/>
                <a:gd name="T17" fmla="*/ 25 h 31"/>
                <a:gd name="T18" fmla="*/ 3 w 24"/>
                <a:gd name="T19" fmla="*/ 29 h 31"/>
                <a:gd name="T20" fmla="*/ 12 w 24"/>
                <a:gd name="T21" fmla="*/ 23 h 31"/>
                <a:gd name="T22" fmla="*/ 18 w 24"/>
                <a:gd name="T23" fmla="*/ 15 h 31"/>
                <a:gd name="T24" fmla="*/ 20 w 24"/>
                <a:gd name="T25" fmla="*/ 9 h 31"/>
                <a:gd name="T26" fmla="*/ 20 w 24"/>
                <a:gd name="T27" fmla="*/ 5 h 31"/>
                <a:gd name="T28" fmla="*/ 15 w 24"/>
                <a:gd name="T29" fmla="*/ 7 h 31"/>
                <a:gd name="T30" fmla="*/ 10 w 24"/>
                <a:gd name="T31" fmla="*/ 11 h 31"/>
                <a:gd name="T32" fmla="*/ 5 w 24"/>
                <a:gd name="T33" fmla="*/ 21 h 31"/>
                <a:gd name="T34" fmla="*/ 1 w 2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31">
                  <a:moveTo>
                    <a:pt x="1" y="31"/>
                  </a:moveTo>
                  <a:cubicBezTo>
                    <a:pt x="1" y="31"/>
                    <a:pt x="0" y="26"/>
                    <a:pt x="2" y="20"/>
                  </a:cubicBezTo>
                  <a:cubicBezTo>
                    <a:pt x="3" y="17"/>
                    <a:pt x="5" y="13"/>
                    <a:pt x="8" y="9"/>
                  </a:cubicBezTo>
                  <a:cubicBezTo>
                    <a:pt x="9" y="7"/>
                    <a:pt x="11" y="5"/>
                    <a:pt x="12" y="4"/>
                  </a:cubicBezTo>
                  <a:cubicBezTo>
                    <a:pt x="14" y="2"/>
                    <a:pt x="17" y="0"/>
                    <a:pt x="21" y="1"/>
                  </a:cubicBezTo>
                  <a:cubicBezTo>
                    <a:pt x="23" y="2"/>
                    <a:pt x="24" y="4"/>
                    <a:pt x="24" y="5"/>
                  </a:cubicBezTo>
                  <a:cubicBezTo>
                    <a:pt x="24" y="7"/>
                    <a:pt x="24" y="8"/>
                    <a:pt x="24" y="10"/>
                  </a:cubicBezTo>
                  <a:cubicBezTo>
                    <a:pt x="23" y="12"/>
                    <a:pt x="22" y="14"/>
                    <a:pt x="21" y="16"/>
                  </a:cubicBezTo>
                  <a:cubicBezTo>
                    <a:pt x="19" y="21"/>
                    <a:pt x="16" y="24"/>
                    <a:pt x="13" y="25"/>
                  </a:cubicBezTo>
                  <a:cubicBezTo>
                    <a:pt x="7" y="29"/>
                    <a:pt x="3" y="29"/>
                    <a:pt x="3" y="29"/>
                  </a:cubicBezTo>
                  <a:cubicBezTo>
                    <a:pt x="2" y="28"/>
                    <a:pt x="7" y="27"/>
                    <a:pt x="12" y="23"/>
                  </a:cubicBezTo>
                  <a:cubicBezTo>
                    <a:pt x="14" y="21"/>
                    <a:pt x="16" y="19"/>
                    <a:pt x="18" y="15"/>
                  </a:cubicBezTo>
                  <a:cubicBezTo>
                    <a:pt x="19" y="13"/>
                    <a:pt x="20" y="11"/>
                    <a:pt x="20" y="9"/>
                  </a:cubicBezTo>
                  <a:cubicBezTo>
                    <a:pt x="21" y="7"/>
                    <a:pt x="20" y="5"/>
                    <a:pt x="20" y="5"/>
                  </a:cubicBezTo>
                  <a:cubicBezTo>
                    <a:pt x="19" y="4"/>
                    <a:pt x="16" y="5"/>
                    <a:pt x="15" y="7"/>
                  </a:cubicBezTo>
                  <a:cubicBezTo>
                    <a:pt x="13" y="8"/>
                    <a:pt x="12" y="10"/>
                    <a:pt x="10" y="11"/>
                  </a:cubicBezTo>
                  <a:cubicBezTo>
                    <a:pt x="8" y="14"/>
                    <a:pt x="6" y="18"/>
                    <a:pt x="5" y="21"/>
                  </a:cubicBezTo>
                  <a:cubicBezTo>
                    <a:pt x="2" y="27"/>
                    <a:pt x="2" y="31"/>
                    <a:pt x="1" y="3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72">
              <a:extLst>
                <a:ext uri="{FF2B5EF4-FFF2-40B4-BE49-F238E27FC236}">
                  <a16:creationId xmlns:a16="http://schemas.microsoft.com/office/drawing/2014/main" id="{1B98F497-2530-4F7A-93AF-744AD738DD75}"/>
                </a:ext>
              </a:extLst>
            </p:cNvPr>
            <p:cNvSpPr>
              <a:spLocks/>
            </p:cNvSpPr>
            <p:nvPr/>
          </p:nvSpPr>
          <p:spPr bwMode="auto">
            <a:xfrm>
              <a:off x="1440" y="1581"/>
              <a:ext cx="1055" cy="494"/>
            </a:xfrm>
            <a:custGeom>
              <a:avLst/>
              <a:gdLst>
                <a:gd name="T0" fmla="*/ 150 w 444"/>
                <a:gd name="T1" fmla="*/ 4 h 208"/>
                <a:gd name="T2" fmla="*/ 68 w 444"/>
                <a:gd name="T3" fmla="*/ 32 h 208"/>
                <a:gd name="T4" fmla="*/ 3 w 444"/>
                <a:gd name="T5" fmla="*/ 134 h 208"/>
                <a:gd name="T6" fmla="*/ 46 w 444"/>
                <a:gd name="T7" fmla="*/ 201 h 208"/>
                <a:gd name="T8" fmla="*/ 74 w 444"/>
                <a:gd name="T9" fmla="*/ 208 h 208"/>
                <a:gd name="T10" fmla="*/ 433 w 444"/>
                <a:gd name="T11" fmla="*/ 205 h 208"/>
                <a:gd name="T12" fmla="*/ 444 w 444"/>
                <a:gd name="T13" fmla="*/ 144 h 208"/>
                <a:gd name="T14" fmla="*/ 212 w 444"/>
                <a:gd name="T15" fmla="*/ 87 h 208"/>
                <a:gd name="T16" fmla="*/ 222 w 444"/>
                <a:gd name="T17" fmla="*/ 0 h 208"/>
                <a:gd name="T18" fmla="*/ 150 w 444"/>
                <a:gd name="T19" fmla="*/ 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208">
                  <a:moveTo>
                    <a:pt x="150" y="4"/>
                  </a:moveTo>
                  <a:cubicBezTo>
                    <a:pt x="119" y="5"/>
                    <a:pt x="90" y="9"/>
                    <a:pt x="68" y="32"/>
                  </a:cubicBezTo>
                  <a:cubicBezTo>
                    <a:pt x="40" y="61"/>
                    <a:pt x="5" y="104"/>
                    <a:pt x="3" y="134"/>
                  </a:cubicBezTo>
                  <a:cubicBezTo>
                    <a:pt x="0" y="178"/>
                    <a:pt x="27" y="191"/>
                    <a:pt x="46" y="201"/>
                  </a:cubicBezTo>
                  <a:cubicBezTo>
                    <a:pt x="55" y="206"/>
                    <a:pt x="64" y="208"/>
                    <a:pt x="74" y="208"/>
                  </a:cubicBezTo>
                  <a:cubicBezTo>
                    <a:pt x="433" y="205"/>
                    <a:pt x="433" y="205"/>
                    <a:pt x="433" y="205"/>
                  </a:cubicBezTo>
                  <a:cubicBezTo>
                    <a:pt x="444" y="144"/>
                    <a:pt x="444" y="144"/>
                    <a:pt x="444" y="144"/>
                  </a:cubicBezTo>
                  <a:cubicBezTo>
                    <a:pt x="212" y="87"/>
                    <a:pt x="212" y="87"/>
                    <a:pt x="212" y="87"/>
                  </a:cubicBezTo>
                  <a:cubicBezTo>
                    <a:pt x="222" y="0"/>
                    <a:pt x="222" y="0"/>
                    <a:pt x="222" y="0"/>
                  </a:cubicBezTo>
                  <a:lnTo>
                    <a:pt x="150" y="4"/>
                  </a:ln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73">
              <a:extLst>
                <a:ext uri="{FF2B5EF4-FFF2-40B4-BE49-F238E27FC236}">
                  <a16:creationId xmlns:a16="http://schemas.microsoft.com/office/drawing/2014/main" id="{63461FFF-CEA9-435D-8AFA-1FE89F0D8102}"/>
                </a:ext>
              </a:extLst>
            </p:cNvPr>
            <p:cNvSpPr>
              <a:spLocks/>
            </p:cNvSpPr>
            <p:nvPr/>
          </p:nvSpPr>
          <p:spPr bwMode="auto">
            <a:xfrm>
              <a:off x="1944" y="1569"/>
              <a:ext cx="952" cy="1290"/>
            </a:xfrm>
            <a:custGeom>
              <a:avLst/>
              <a:gdLst>
                <a:gd name="T0" fmla="*/ 10 w 401"/>
                <a:gd name="T1" fmla="*/ 5 h 543"/>
                <a:gd name="T2" fmla="*/ 123 w 401"/>
                <a:gd name="T3" fmla="*/ 0 h 543"/>
                <a:gd name="T4" fmla="*/ 359 w 401"/>
                <a:gd name="T5" fmla="*/ 49 h 543"/>
                <a:gd name="T6" fmla="*/ 382 w 401"/>
                <a:gd name="T7" fmla="*/ 172 h 543"/>
                <a:gd name="T8" fmla="*/ 246 w 401"/>
                <a:gd name="T9" fmla="*/ 479 h 543"/>
                <a:gd name="T10" fmla="*/ 250 w 401"/>
                <a:gd name="T11" fmla="*/ 513 h 543"/>
                <a:gd name="T12" fmla="*/ 218 w 401"/>
                <a:gd name="T13" fmla="*/ 543 h 543"/>
                <a:gd name="T14" fmla="*/ 110 w 401"/>
                <a:gd name="T15" fmla="*/ 504 h 543"/>
                <a:gd name="T16" fmla="*/ 105 w 401"/>
                <a:gd name="T17" fmla="*/ 484 h 543"/>
                <a:gd name="T18" fmla="*/ 123 w 401"/>
                <a:gd name="T19" fmla="*/ 468 h 543"/>
                <a:gd name="T20" fmla="*/ 123 w 401"/>
                <a:gd name="T21" fmla="*/ 440 h 543"/>
                <a:gd name="T22" fmla="*/ 164 w 401"/>
                <a:gd name="T23" fmla="*/ 361 h 543"/>
                <a:gd name="T24" fmla="*/ 204 w 401"/>
                <a:gd name="T25" fmla="*/ 211 h 543"/>
                <a:gd name="T26" fmla="*/ 228 w 401"/>
                <a:gd name="T27" fmla="*/ 169 h 543"/>
                <a:gd name="T28" fmla="*/ 119 w 401"/>
                <a:gd name="T29" fmla="*/ 122 h 543"/>
                <a:gd name="T30" fmla="*/ 0 w 401"/>
                <a:gd name="T31" fmla="*/ 92 h 543"/>
                <a:gd name="T32" fmla="*/ 10 w 401"/>
                <a:gd name="T33" fmla="*/ 5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1" h="543">
                  <a:moveTo>
                    <a:pt x="10" y="5"/>
                  </a:moveTo>
                  <a:cubicBezTo>
                    <a:pt x="123" y="0"/>
                    <a:pt x="123" y="0"/>
                    <a:pt x="123" y="0"/>
                  </a:cubicBezTo>
                  <a:cubicBezTo>
                    <a:pt x="123" y="0"/>
                    <a:pt x="318" y="11"/>
                    <a:pt x="359" y="49"/>
                  </a:cubicBezTo>
                  <a:cubicBezTo>
                    <a:pt x="401" y="87"/>
                    <a:pt x="395" y="130"/>
                    <a:pt x="382" y="172"/>
                  </a:cubicBezTo>
                  <a:cubicBezTo>
                    <a:pt x="368" y="213"/>
                    <a:pt x="246" y="479"/>
                    <a:pt x="246" y="479"/>
                  </a:cubicBezTo>
                  <a:cubicBezTo>
                    <a:pt x="246" y="479"/>
                    <a:pt x="256" y="496"/>
                    <a:pt x="250" y="513"/>
                  </a:cubicBezTo>
                  <a:cubicBezTo>
                    <a:pt x="241" y="539"/>
                    <a:pt x="218" y="543"/>
                    <a:pt x="218" y="543"/>
                  </a:cubicBezTo>
                  <a:cubicBezTo>
                    <a:pt x="110" y="504"/>
                    <a:pt x="110" y="504"/>
                    <a:pt x="110" y="504"/>
                  </a:cubicBezTo>
                  <a:cubicBezTo>
                    <a:pt x="110" y="504"/>
                    <a:pt x="95" y="498"/>
                    <a:pt x="105" y="484"/>
                  </a:cubicBezTo>
                  <a:cubicBezTo>
                    <a:pt x="116" y="471"/>
                    <a:pt x="123" y="468"/>
                    <a:pt x="123" y="468"/>
                  </a:cubicBezTo>
                  <a:cubicBezTo>
                    <a:pt x="123" y="440"/>
                    <a:pt x="123" y="440"/>
                    <a:pt x="123" y="440"/>
                  </a:cubicBezTo>
                  <a:cubicBezTo>
                    <a:pt x="123" y="440"/>
                    <a:pt x="161" y="371"/>
                    <a:pt x="164" y="361"/>
                  </a:cubicBezTo>
                  <a:cubicBezTo>
                    <a:pt x="168" y="352"/>
                    <a:pt x="204" y="211"/>
                    <a:pt x="204" y="211"/>
                  </a:cubicBezTo>
                  <a:cubicBezTo>
                    <a:pt x="228" y="169"/>
                    <a:pt x="228" y="169"/>
                    <a:pt x="228" y="169"/>
                  </a:cubicBezTo>
                  <a:cubicBezTo>
                    <a:pt x="228" y="169"/>
                    <a:pt x="170" y="142"/>
                    <a:pt x="119" y="122"/>
                  </a:cubicBezTo>
                  <a:cubicBezTo>
                    <a:pt x="0" y="92"/>
                    <a:pt x="0" y="92"/>
                    <a:pt x="0" y="92"/>
                  </a:cubicBezTo>
                  <a:lnTo>
                    <a:pt x="10" y="5"/>
                  </a:lnTo>
                  <a:close/>
                </a:path>
              </a:pathLst>
            </a:custGeom>
            <a:solidFill>
              <a:srgbClr val="140E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74">
              <a:extLst>
                <a:ext uri="{FF2B5EF4-FFF2-40B4-BE49-F238E27FC236}">
                  <a16:creationId xmlns:a16="http://schemas.microsoft.com/office/drawing/2014/main" id="{8AA42E6E-8378-4B2E-B9A5-C72D80CA2EC2}"/>
                </a:ext>
              </a:extLst>
            </p:cNvPr>
            <p:cNvSpPr>
              <a:spLocks/>
            </p:cNvSpPr>
            <p:nvPr/>
          </p:nvSpPr>
          <p:spPr bwMode="auto">
            <a:xfrm>
              <a:off x="2231" y="2688"/>
              <a:ext cx="171" cy="66"/>
            </a:xfrm>
            <a:custGeom>
              <a:avLst/>
              <a:gdLst>
                <a:gd name="T0" fmla="*/ 72 w 72"/>
                <a:gd name="T1" fmla="*/ 28 h 28"/>
                <a:gd name="T2" fmla="*/ 62 w 72"/>
                <a:gd name="T3" fmla="*/ 21 h 28"/>
                <a:gd name="T4" fmla="*/ 38 w 72"/>
                <a:gd name="T5" fmla="*/ 9 h 28"/>
                <a:gd name="T6" fmla="*/ 12 w 72"/>
                <a:gd name="T7" fmla="*/ 2 h 28"/>
                <a:gd name="T8" fmla="*/ 0 w 72"/>
                <a:gd name="T9" fmla="*/ 0 h 28"/>
                <a:gd name="T10" fmla="*/ 12 w 72"/>
                <a:gd name="T11" fmla="*/ 1 h 28"/>
                <a:gd name="T12" fmla="*/ 39 w 72"/>
                <a:gd name="T13" fmla="*/ 7 h 28"/>
                <a:gd name="T14" fmla="*/ 63 w 72"/>
                <a:gd name="T15" fmla="*/ 20 h 28"/>
                <a:gd name="T16" fmla="*/ 72 w 7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8">
                  <a:moveTo>
                    <a:pt x="72" y="28"/>
                  </a:moveTo>
                  <a:cubicBezTo>
                    <a:pt x="72" y="28"/>
                    <a:pt x="68" y="25"/>
                    <a:pt x="62" y="21"/>
                  </a:cubicBezTo>
                  <a:cubicBezTo>
                    <a:pt x="56" y="17"/>
                    <a:pt x="48" y="13"/>
                    <a:pt x="38" y="9"/>
                  </a:cubicBezTo>
                  <a:cubicBezTo>
                    <a:pt x="28" y="5"/>
                    <a:pt x="18" y="3"/>
                    <a:pt x="12" y="2"/>
                  </a:cubicBezTo>
                  <a:cubicBezTo>
                    <a:pt x="5" y="1"/>
                    <a:pt x="0" y="1"/>
                    <a:pt x="0" y="0"/>
                  </a:cubicBezTo>
                  <a:cubicBezTo>
                    <a:pt x="0" y="0"/>
                    <a:pt x="5" y="0"/>
                    <a:pt x="12" y="1"/>
                  </a:cubicBezTo>
                  <a:cubicBezTo>
                    <a:pt x="19" y="1"/>
                    <a:pt x="29" y="3"/>
                    <a:pt x="39" y="7"/>
                  </a:cubicBezTo>
                  <a:cubicBezTo>
                    <a:pt x="49" y="11"/>
                    <a:pt x="57" y="16"/>
                    <a:pt x="63" y="20"/>
                  </a:cubicBezTo>
                  <a:cubicBezTo>
                    <a:pt x="69" y="24"/>
                    <a:pt x="72" y="27"/>
                    <a:pt x="72" y="2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5">
              <a:extLst>
                <a:ext uri="{FF2B5EF4-FFF2-40B4-BE49-F238E27FC236}">
                  <a16:creationId xmlns:a16="http://schemas.microsoft.com/office/drawing/2014/main" id="{449DB8B2-69FA-440E-917B-BFF41B2FB645}"/>
                </a:ext>
              </a:extLst>
            </p:cNvPr>
            <p:cNvSpPr>
              <a:spLocks/>
            </p:cNvSpPr>
            <p:nvPr/>
          </p:nvSpPr>
          <p:spPr bwMode="auto">
            <a:xfrm>
              <a:off x="2443" y="2588"/>
              <a:ext cx="87" cy="121"/>
            </a:xfrm>
            <a:custGeom>
              <a:avLst/>
              <a:gdLst>
                <a:gd name="T0" fmla="*/ 37 w 37"/>
                <a:gd name="T1" fmla="*/ 50 h 51"/>
                <a:gd name="T2" fmla="*/ 31 w 37"/>
                <a:gd name="T3" fmla="*/ 44 h 51"/>
                <a:gd name="T4" fmla="*/ 17 w 37"/>
                <a:gd name="T5" fmla="*/ 27 h 51"/>
                <a:gd name="T6" fmla="*/ 5 w 37"/>
                <a:gd name="T7" fmla="*/ 8 h 51"/>
                <a:gd name="T8" fmla="*/ 0 w 37"/>
                <a:gd name="T9" fmla="*/ 0 h 51"/>
                <a:gd name="T10" fmla="*/ 6 w 37"/>
                <a:gd name="T11" fmla="*/ 8 h 51"/>
                <a:gd name="T12" fmla="*/ 19 w 37"/>
                <a:gd name="T13" fmla="*/ 25 h 51"/>
                <a:gd name="T14" fmla="*/ 32 w 37"/>
                <a:gd name="T15" fmla="*/ 43 h 51"/>
                <a:gd name="T16" fmla="*/ 37 w 37"/>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1">
                  <a:moveTo>
                    <a:pt x="37" y="50"/>
                  </a:moveTo>
                  <a:cubicBezTo>
                    <a:pt x="37" y="51"/>
                    <a:pt x="34" y="48"/>
                    <a:pt x="31" y="44"/>
                  </a:cubicBezTo>
                  <a:cubicBezTo>
                    <a:pt x="27" y="40"/>
                    <a:pt x="22" y="33"/>
                    <a:pt x="17" y="27"/>
                  </a:cubicBezTo>
                  <a:cubicBezTo>
                    <a:pt x="12" y="20"/>
                    <a:pt x="8" y="13"/>
                    <a:pt x="5" y="8"/>
                  </a:cubicBezTo>
                  <a:cubicBezTo>
                    <a:pt x="2" y="4"/>
                    <a:pt x="0" y="1"/>
                    <a:pt x="0" y="0"/>
                  </a:cubicBezTo>
                  <a:cubicBezTo>
                    <a:pt x="0" y="0"/>
                    <a:pt x="2" y="3"/>
                    <a:pt x="6" y="8"/>
                  </a:cubicBezTo>
                  <a:cubicBezTo>
                    <a:pt x="10" y="13"/>
                    <a:pt x="14" y="19"/>
                    <a:pt x="19" y="25"/>
                  </a:cubicBezTo>
                  <a:cubicBezTo>
                    <a:pt x="24" y="32"/>
                    <a:pt x="28" y="38"/>
                    <a:pt x="32" y="43"/>
                  </a:cubicBezTo>
                  <a:cubicBezTo>
                    <a:pt x="35" y="47"/>
                    <a:pt x="37" y="50"/>
                    <a:pt x="37" y="5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76">
              <a:extLst>
                <a:ext uri="{FF2B5EF4-FFF2-40B4-BE49-F238E27FC236}">
                  <a16:creationId xmlns:a16="http://schemas.microsoft.com/office/drawing/2014/main" id="{4E30737D-F533-4356-9A09-0DE6D29D64B9}"/>
                </a:ext>
              </a:extLst>
            </p:cNvPr>
            <p:cNvSpPr>
              <a:spLocks/>
            </p:cNvSpPr>
            <p:nvPr/>
          </p:nvSpPr>
          <p:spPr bwMode="auto">
            <a:xfrm>
              <a:off x="2478" y="1880"/>
              <a:ext cx="147" cy="93"/>
            </a:xfrm>
            <a:custGeom>
              <a:avLst/>
              <a:gdLst>
                <a:gd name="T0" fmla="*/ 62 w 62"/>
                <a:gd name="T1" fmla="*/ 0 h 39"/>
                <a:gd name="T2" fmla="*/ 51 w 62"/>
                <a:gd name="T3" fmla="*/ 3 h 39"/>
                <a:gd name="T4" fmla="*/ 28 w 62"/>
                <a:gd name="T5" fmla="*/ 14 h 39"/>
                <a:gd name="T6" fmla="*/ 8 w 62"/>
                <a:gd name="T7" fmla="*/ 31 h 39"/>
                <a:gd name="T8" fmla="*/ 1 w 62"/>
                <a:gd name="T9" fmla="*/ 38 h 39"/>
                <a:gd name="T10" fmla="*/ 7 w 62"/>
                <a:gd name="T11" fmla="*/ 30 h 39"/>
                <a:gd name="T12" fmla="*/ 27 w 62"/>
                <a:gd name="T13" fmla="*/ 13 h 39"/>
                <a:gd name="T14" fmla="*/ 51 w 62"/>
                <a:gd name="T15" fmla="*/ 2 h 39"/>
                <a:gd name="T16" fmla="*/ 62 w 62"/>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9">
                  <a:moveTo>
                    <a:pt x="62" y="0"/>
                  </a:moveTo>
                  <a:cubicBezTo>
                    <a:pt x="62" y="0"/>
                    <a:pt x="58" y="1"/>
                    <a:pt x="51" y="3"/>
                  </a:cubicBezTo>
                  <a:cubicBezTo>
                    <a:pt x="45" y="5"/>
                    <a:pt x="37" y="9"/>
                    <a:pt x="28" y="14"/>
                  </a:cubicBezTo>
                  <a:cubicBezTo>
                    <a:pt x="20" y="20"/>
                    <a:pt x="13" y="26"/>
                    <a:pt x="8" y="31"/>
                  </a:cubicBezTo>
                  <a:cubicBezTo>
                    <a:pt x="3" y="35"/>
                    <a:pt x="1" y="39"/>
                    <a:pt x="1" y="38"/>
                  </a:cubicBezTo>
                  <a:cubicBezTo>
                    <a:pt x="0" y="38"/>
                    <a:pt x="2" y="35"/>
                    <a:pt x="7" y="30"/>
                  </a:cubicBezTo>
                  <a:cubicBezTo>
                    <a:pt x="11" y="24"/>
                    <a:pt x="18" y="18"/>
                    <a:pt x="27" y="13"/>
                  </a:cubicBezTo>
                  <a:cubicBezTo>
                    <a:pt x="36" y="7"/>
                    <a:pt x="45" y="4"/>
                    <a:pt x="51" y="2"/>
                  </a:cubicBezTo>
                  <a:cubicBezTo>
                    <a:pt x="58" y="0"/>
                    <a:pt x="62" y="0"/>
                    <a:pt x="62" y="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77">
              <a:extLst>
                <a:ext uri="{FF2B5EF4-FFF2-40B4-BE49-F238E27FC236}">
                  <a16:creationId xmlns:a16="http://schemas.microsoft.com/office/drawing/2014/main" id="{0F77E0B5-0BA9-4309-84DD-288BFABBBE2D}"/>
                </a:ext>
              </a:extLst>
            </p:cNvPr>
            <p:cNvSpPr>
              <a:spLocks/>
            </p:cNvSpPr>
            <p:nvPr/>
          </p:nvSpPr>
          <p:spPr bwMode="auto">
            <a:xfrm>
              <a:off x="2362" y="1833"/>
              <a:ext cx="216" cy="494"/>
            </a:xfrm>
            <a:custGeom>
              <a:avLst/>
              <a:gdLst>
                <a:gd name="T0" fmla="*/ 0 w 91"/>
                <a:gd name="T1" fmla="*/ 208 h 208"/>
                <a:gd name="T2" fmla="*/ 0 w 91"/>
                <a:gd name="T3" fmla="*/ 206 h 208"/>
                <a:gd name="T4" fmla="*/ 2 w 91"/>
                <a:gd name="T5" fmla="*/ 199 h 208"/>
                <a:gd name="T6" fmla="*/ 8 w 91"/>
                <a:gd name="T7" fmla="*/ 175 h 208"/>
                <a:gd name="T8" fmla="*/ 31 w 91"/>
                <a:gd name="T9" fmla="*/ 96 h 208"/>
                <a:gd name="T10" fmla="*/ 43 w 91"/>
                <a:gd name="T11" fmla="*/ 52 h 208"/>
                <a:gd name="T12" fmla="*/ 64 w 91"/>
                <a:gd name="T13" fmla="*/ 21 h 208"/>
                <a:gd name="T14" fmla="*/ 83 w 91"/>
                <a:gd name="T15" fmla="*/ 5 h 208"/>
                <a:gd name="T16" fmla="*/ 89 w 91"/>
                <a:gd name="T17" fmla="*/ 1 h 208"/>
                <a:gd name="T18" fmla="*/ 91 w 91"/>
                <a:gd name="T19" fmla="*/ 0 h 208"/>
                <a:gd name="T20" fmla="*/ 84 w 91"/>
                <a:gd name="T21" fmla="*/ 5 h 208"/>
                <a:gd name="T22" fmla="*/ 65 w 91"/>
                <a:gd name="T23" fmla="*/ 22 h 208"/>
                <a:gd name="T24" fmla="*/ 45 w 91"/>
                <a:gd name="T25" fmla="*/ 53 h 208"/>
                <a:gd name="T26" fmla="*/ 33 w 91"/>
                <a:gd name="T27" fmla="*/ 96 h 208"/>
                <a:gd name="T28" fmla="*/ 10 w 91"/>
                <a:gd name="T29" fmla="*/ 176 h 208"/>
                <a:gd name="T30" fmla="*/ 3 w 91"/>
                <a:gd name="T31" fmla="*/ 200 h 208"/>
                <a:gd name="T32" fmla="*/ 1 w 91"/>
                <a:gd name="T33" fmla="*/ 206 h 208"/>
                <a:gd name="T34" fmla="*/ 0 w 91"/>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208">
                  <a:moveTo>
                    <a:pt x="0" y="208"/>
                  </a:moveTo>
                  <a:cubicBezTo>
                    <a:pt x="0" y="208"/>
                    <a:pt x="0" y="208"/>
                    <a:pt x="0" y="206"/>
                  </a:cubicBezTo>
                  <a:cubicBezTo>
                    <a:pt x="1" y="204"/>
                    <a:pt x="1" y="202"/>
                    <a:pt x="2" y="199"/>
                  </a:cubicBezTo>
                  <a:cubicBezTo>
                    <a:pt x="3" y="193"/>
                    <a:pt x="6" y="185"/>
                    <a:pt x="8" y="175"/>
                  </a:cubicBezTo>
                  <a:cubicBezTo>
                    <a:pt x="14" y="155"/>
                    <a:pt x="22" y="127"/>
                    <a:pt x="31" y="96"/>
                  </a:cubicBezTo>
                  <a:cubicBezTo>
                    <a:pt x="35" y="80"/>
                    <a:pt x="39" y="65"/>
                    <a:pt x="43" y="52"/>
                  </a:cubicBezTo>
                  <a:cubicBezTo>
                    <a:pt x="48" y="39"/>
                    <a:pt x="56" y="28"/>
                    <a:pt x="64" y="21"/>
                  </a:cubicBezTo>
                  <a:cubicBezTo>
                    <a:pt x="71" y="13"/>
                    <a:pt x="78" y="8"/>
                    <a:pt x="83" y="5"/>
                  </a:cubicBezTo>
                  <a:cubicBezTo>
                    <a:pt x="86" y="3"/>
                    <a:pt x="88" y="2"/>
                    <a:pt x="89" y="1"/>
                  </a:cubicBezTo>
                  <a:cubicBezTo>
                    <a:pt x="90" y="0"/>
                    <a:pt x="91" y="0"/>
                    <a:pt x="91" y="0"/>
                  </a:cubicBezTo>
                  <a:cubicBezTo>
                    <a:pt x="91" y="0"/>
                    <a:pt x="88" y="2"/>
                    <a:pt x="84" y="5"/>
                  </a:cubicBezTo>
                  <a:cubicBezTo>
                    <a:pt x="79" y="9"/>
                    <a:pt x="72" y="14"/>
                    <a:pt x="65" y="22"/>
                  </a:cubicBezTo>
                  <a:cubicBezTo>
                    <a:pt x="58" y="29"/>
                    <a:pt x="50" y="40"/>
                    <a:pt x="45" y="53"/>
                  </a:cubicBezTo>
                  <a:cubicBezTo>
                    <a:pt x="41" y="66"/>
                    <a:pt x="37" y="81"/>
                    <a:pt x="33" y="96"/>
                  </a:cubicBezTo>
                  <a:cubicBezTo>
                    <a:pt x="24" y="127"/>
                    <a:pt x="16" y="155"/>
                    <a:pt x="10" y="176"/>
                  </a:cubicBezTo>
                  <a:cubicBezTo>
                    <a:pt x="7" y="186"/>
                    <a:pt x="4" y="194"/>
                    <a:pt x="3" y="200"/>
                  </a:cubicBezTo>
                  <a:cubicBezTo>
                    <a:pt x="2" y="202"/>
                    <a:pt x="1" y="204"/>
                    <a:pt x="1" y="206"/>
                  </a:cubicBezTo>
                  <a:cubicBezTo>
                    <a:pt x="0" y="208"/>
                    <a:pt x="0" y="208"/>
                    <a:pt x="0" y="208"/>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78">
              <a:extLst>
                <a:ext uri="{FF2B5EF4-FFF2-40B4-BE49-F238E27FC236}">
                  <a16:creationId xmlns:a16="http://schemas.microsoft.com/office/drawing/2014/main" id="{5CC56CE3-AE2F-4F91-9B60-DD8189BE360C}"/>
                </a:ext>
              </a:extLst>
            </p:cNvPr>
            <p:cNvSpPr>
              <a:spLocks/>
            </p:cNvSpPr>
            <p:nvPr/>
          </p:nvSpPr>
          <p:spPr bwMode="auto">
            <a:xfrm>
              <a:off x="2103" y="1621"/>
              <a:ext cx="24" cy="223"/>
            </a:xfrm>
            <a:custGeom>
              <a:avLst/>
              <a:gdLst>
                <a:gd name="T0" fmla="*/ 9 w 10"/>
                <a:gd name="T1" fmla="*/ 94 h 94"/>
                <a:gd name="T2" fmla="*/ 4 w 10"/>
                <a:gd name="T3" fmla="*/ 47 h 94"/>
                <a:gd name="T4" fmla="*/ 0 w 10"/>
                <a:gd name="T5" fmla="*/ 0 h 94"/>
                <a:gd name="T6" fmla="*/ 6 w 10"/>
                <a:gd name="T7" fmla="*/ 47 h 94"/>
                <a:gd name="T8" fmla="*/ 9 w 10"/>
                <a:gd name="T9" fmla="*/ 94 h 94"/>
              </a:gdLst>
              <a:ahLst/>
              <a:cxnLst>
                <a:cxn ang="0">
                  <a:pos x="T0" y="T1"/>
                </a:cxn>
                <a:cxn ang="0">
                  <a:pos x="T2" y="T3"/>
                </a:cxn>
                <a:cxn ang="0">
                  <a:pos x="T4" y="T5"/>
                </a:cxn>
                <a:cxn ang="0">
                  <a:pos x="T6" y="T7"/>
                </a:cxn>
                <a:cxn ang="0">
                  <a:pos x="T8" y="T9"/>
                </a:cxn>
              </a:cxnLst>
              <a:rect l="0" t="0" r="r" b="b"/>
              <a:pathLst>
                <a:path w="10" h="94">
                  <a:moveTo>
                    <a:pt x="9" y="94"/>
                  </a:moveTo>
                  <a:cubicBezTo>
                    <a:pt x="8" y="94"/>
                    <a:pt x="6" y="73"/>
                    <a:pt x="4" y="47"/>
                  </a:cubicBezTo>
                  <a:cubicBezTo>
                    <a:pt x="1" y="21"/>
                    <a:pt x="0" y="0"/>
                    <a:pt x="0" y="0"/>
                  </a:cubicBezTo>
                  <a:cubicBezTo>
                    <a:pt x="1" y="0"/>
                    <a:pt x="3" y="21"/>
                    <a:pt x="6" y="47"/>
                  </a:cubicBezTo>
                  <a:cubicBezTo>
                    <a:pt x="8" y="73"/>
                    <a:pt x="10" y="94"/>
                    <a:pt x="9" y="94"/>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79">
              <a:extLst>
                <a:ext uri="{FF2B5EF4-FFF2-40B4-BE49-F238E27FC236}">
                  <a16:creationId xmlns:a16="http://schemas.microsoft.com/office/drawing/2014/main" id="{43AB9854-0C7C-4845-99D7-82865AD6B554}"/>
                </a:ext>
              </a:extLst>
            </p:cNvPr>
            <p:cNvSpPr>
              <a:spLocks/>
            </p:cNvSpPr>
            <p:nvPr/>
          </p:nvSpPr>
          <p:spPr bwMode="auto">
            <a:xfrm>
              <a:off x="1554" y="1882"/>
              <a:ext cx="124" cy="98"/>
            </a:xfrm>
            <a:custGeom>
              <a:avLst/>
              <a:gdLst>
                <a:gd name="T0" fmla="*/ 52 w 52"/>
                <a:gd name="T1" fmla="*/ 41 h 41"/>
                <a:gd name="T2" fmla="*/ 47 w 52"/>
                <a:gd name="T3" fmla="*/ 32 h 41"/>
                <a:gd name="T4" fmla="*/ 30 w 52"/>
                <a:gd name="T5" fmla="*/ 15 h 41"/>
                <a:gd name="T6" fmla="*/ 9 w 52"/>
                <a:gd name="T7" fmla="*/ 3 h 41"/>
                <a:gd name="T8" fmla="*/ 0 w 52"/>
                <a:gd name="T9" fmla="*/ 0 h 41"/>
                <a:gd name="T10" fmla="*/ 10 w 52"/>
                <a:gd name="T11" fmla="*/ 2 h 41"/>
                <a:gd name="T12" fmla="*/ 31 w 52"/>
                <a:gd name="T13" fmla="*/ 13 h 41"/>
                <a:gd name="T14" fmla="*/ 48 w 52"/>
                <a:gd name="T15" fmla="*/ 32 h 41"/>
                <a:gd name="T16" fmla="*/ 52 w 52"/>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1">
                  <a:moveTo>
                    <a:pt x="52" y="41"/>
                  </a:moveTo>
                  <a:cubicBezTo>
                    <a:pt x="52" y="41"/>
                    <a:pt x="50" y="37"/>
                    <a:pt x="47" y="32"/>
                  </a:cubicBezTo>
                  <a:cubicBezTo>
                    <a:pt x="43" y="27"/>
                    <a:pt x="37" y="21"/>
                    <a:pt x="30" y="15"/>
                  </a:cubicBezTo>
                  <a:cubicBezTo>
                    <a:pt x="23" y="9"/>
                    <a:pt x="15" y="6"/>
                    <a:pt x="9" y="3"/>
                  </a:cubicBezTo>
                  <a:cubicBezTo>
                    <a:pt x="4" y="1"/>
                    <a:pt x="0" y="0"/>
                    <a:pt x="0" y="0"/>
                  </a:cubicBezTo>
                  <a:cubicBezTo>
                    <a:pt x="0" y="0"/>
                    <a:pt x="4" y="0"/>
                    <a:pt x="10" y="2"/>
                  </a:cubicBezTo>
                  <a:cubicBezTo>
                    <a:pt x="16" y="4"/>
                    <a:pt x="24" y="8"/>
                    <a:pt x="31" y="13"/>
                  </a:cubicBezTo>
                  <a:cubicBezTo>
                    <a:pt x="39" y="19"/>
                    <a:pt x="44" y="26"/>
                    <a:pt x="48" y="32"/>
                  </a:cubicBezTo>
                  <a:cubicBezTo>
                    <a:pt x="51" y="37"/>
                    <a:pt x="52" y="41"/>
                    <a:pt x="52" y="41"/>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80">
              <a:extLst>
                <a:ext uri="{FF2B5EF4-FFF2-40B4-BE49-F238E27FC236}">
                  <a16:creationId xmlns:a16="http://schemas.microsoft.com/office/drawing/2014/main" id="{B3D83C38-A9C8-43EE-9EEB-AEE79C82FBFE}"/>
                </a:ext>
              </a:extLst>
            </p:cNvPr>
            <p:cNvSpPr>
              <a:spLocks/>
            </p:cNvSpPr>
            <p:nvPr/>
          </p:nvSpPr>
          <p:spPr bwMode="auto">
            <a:xfrm>
              <a:off x="1611" y="1749"/>
              <a:ext cx="231" cy="48"/>
            </a:xfrm>
            <a:custGeom>
              <a:avLst/>
              <a:gdLst>
                <a:gd name="T0" fmla="*/ 97 w 97"/>
                <a:gd name="T1" fmla="*/ 20 h 20"/>
                <a:gd name="T2" fmla="*/ 84 w 97"/>
                <a:gd name="T3" fmla="*/ 13 h 20"/>
                <a:gd name="T4" fmla="*/ 50 w 97"/>
                <a:gd name="T5" fmla="*/ 4 h 20"/>
                <a:gd name="T6" fmla="*/ 15 w 97"/>
                <a:gd name="T7" fmla="*/ 4 h 20"/>
                <a:gd name="T8" fmla="*/ 0 w 97"/>
                <a:gd name="T9" fmla="*/ 6 h 20"/>
                <a:gd name="T10" fmla="*/ 4 w 97"/>
                <a:gd name="T11" fmla="*/ 5 h 20"/>
                <a:gd name="T12" fmla="*/ 14 w 97"/>
                <a:gd name="T13" fmla="*/ 2 h 20"/>
                <a:gd name="T14" fmla="*/ 50 w 97"/>
                <a:gd name="T15" fmla="*/ 1 h 20"/>
                <a:gd name="T16" fmla="*/ 85 w 97"/>
                <a:gd name="T17" fmla="*/ 12 h 20"/>
                <a:gd name="T18" fmla="*/ 94 w 97"/>
                <a:gd name="T19" fmla="*/ 18 h 20"/>
                <a:gd name="T20" fmla="*/ 97 w 97"/>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20">
                  <a:moveTo>
                    <a:pt x="97" y="20"/>
                  </a:moveTo>
                  <a:cubicBezTo>
                    <a:pt x="97" y="20"/>
                    <a:pt x="92" y="17"/>
                    <a:pt x="84" y="13"/>
                  </a:cubicBezTo>
                  <a:cubicBezTo>
                    <a:pt x="76" y="10"/>
                    <a:pt x="64" y="6"/>
                    <a:pt x="50" y="4"/>
                  </a:cubicBezTo>
                  <a:cubicBezTo>
                    <a:pt x="36" y="2"/>
                    <a:pt x="24" y="2"/>
                    <a:pt x="15" y="4"/>
                  </a:cubicBezTo>
                  <a:cubicBezTo>
                    <a:pt x="6" y="5"/>
                    <a:pt x="0" y="6"/>
                    <a:pt x="0" y="6"/>
                  </a:cubicBezTo>
                  <a:cubicBezTo>
                    <a:pt x="0" y="6"/>
                    <a:pt x="1" y="5"/>
                    <a:pt x="4" y="5"/>
                  </a:cubicBezTo>
                  <a:cubicBezTo>
                    <a:pt x="6" y="4"/>
                    <a:pt x="10" y="3"/>
                    <a:pt x="14" y="2"/>
                  </a:cubicBezTo>
                  <a:cubicBezTo>
                    <a:pt x="23" y="0"/>
                    <a:pt x="36" y="0"/>
                    <a:pt x="50" y="1"/>
                  </a:cubicBezTo>
                  <a:cubicBezTo>
                    <a:pt x="64" y="4"/>
                    <a:pt x="76" y="8"/>
                    <a:pt x="85" y="12"/>
                  </a:cubicBezTo>
                  <a:cubicBezTo>
                    <a:pt x="89" y="14"/>
                    <a:pt x="92" y="16"/>
                    <a:pt x="94" y="18"/>
                  </a:cubicBezTo>
                  <a:cubicBezTo>
                    <a:pt x="96" y="19"/>
                    <a:pt x="97" y="20"/>
                    <a:pt x="97" y="20"/>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81">
              <a:extLst>
                <a:ext uri="{FF2B5EF4-FFF2-40B4-BE49-F238E27FC236}">
                  <a16:creationId xmlns:a16="http://schemas.microsoft.com/office/drawing/2014/main" id="{629350A7-5EA5-439E-B07D-A56503F8DDC2}"/>
                </a:ext>
              </a:extLst>
            </p:cNvPr>
            <p:cNvSpPr>
              <a:spLocks/>
            </p:cNvSpPr>
            <p:nvPr/>
          </p:nvSpPr>
          <p:spPr bwMode="auto">
            <a:xfrm>
              <a:off x="1832" y="1795"/>
              <a:ext cx="651" cy="128"/>
            </a:xfrm>
            <a:custGeom>
              <a:avLst/>
              <a:gdLst>
                <a:gd name="T0" fmla="*/ 274 w 274"/>
                <a:gd name="T1" fmla="*/ 54 h 54"/>
                <a:gd name="T2" fmla="*/ 272 w 274"/>
                <a:gd name="T3" fmla="*/ 54 h 54"/>
                <a:gd name="T4" fmla="*/ 264 w 274"/>
                <a:gd name="T5" fmla="*/ 52 h 54"/>
                <a:gd name="T6" fmla="*/ 234 w 274"/>
                <a:gd name="T7" fmla="*/ 46 h 54"/>
                <a:gd name="T8" fmla="*/ 138 w 274"/>
                <a:gd name="T9" fmla="*/ 25 h 54"/>
                <a:gd name="T10" fmla="*/ 41 w 274"/>
                <a:gd name="T11" fmla="*/ 7 h 54"/>
                <a:gd name="T12" fmla="*/ 11 w 274"/>
                <a:gd name="T13" fmla="*/ 2 h 54"/>
                <a:gd name="T14" fmla="*/ 3 w 274"/>
                <a:gd name="T15" fmla="*/ 1 h 54"/>
                <a:gd name="T16" fmla="*/ 0 w 274"/>
                <a:gd name="T17" fmla="*/ 0 h 54"/>
                <a:gd name="T18" fmla="*/ 3 w 274"/>
                <a:gd name="T19" fmla="*/ 0 h 54"/>
                <a:gd name="T20" fmla="*/ 11 w 274"/>
                <a:gd name="T21" fmla="*/ 1 h 54"/>
                <a:gd name="T22" fmla="*/ 41 w 274"/>
                <a:gd name="T23" fmla="*/ 6 h 54"/>
                <a:gd name="T24" fmla="*/ 138 w 274"/>
                <a:gd name="T25" fmla="*/ 23 h 54"/>
                <a:gd name="T26" fmla="*/ 235 w 274"/>
                <a:gd name="T27" fmla="*/ 44 h 54"/>
                <a:gd name="T28" fmla="*/ 264 w 274"/>
                <a:gd name="T29" fmla="*/ 51 h 54"/>
                <a:gd name="T30" fmla="*/ 272 w 274"/>
                <a:gd name="T31" fmla="*/ 54 h 54"/>
                <a:gd name="T32" fmla="*/ 274 w 274"/>
                <a:gd name="T3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4" h="54">
                  <a:moveTo>
                    <a:pt x="274" y="54"/>
                  </a:moveTo>
                  <a:cubicBezTo>
                    <a:pt x="274" y="54"/>
                    <a:pt x="273" y="54"/>
                    <a:pt x="272" y="54"/>
                  </a:cubicBezTo>
                  <a:cubicBezTo>
                    <a:pt x="270" y="54"/>
                    <a:pt x="267" y="53"/>
                    <a:pt x="264" y="52"/>
                  </a:cubicBezTo>
                  <a:cubicBezTo>
                    <a:pt x="257" y="51"/>
                    <a:pt x="247" y="48"/>
                    <a:pt x="234" y="46"/>
                  </a:cubicBezTo>
                  <a:cubicBezTo>
                    <a:pt x="210" y="40"/>
                    <a:pt x="176" y="33"/>
                    <a:pt x="138" y="25"/>
                  </a:cubicBezTo>
                  <a:cubicBezTo>
                    <a:pt x="100" y="18"/>
                    <a:pt x="65" y="12"/>
                    <a:pt x="41" y="7"/>
                  </a:cubicBezTo>
                  <a:cubicBezTo>
                    <a:pt x="28" y="5"/>
                    <a:pt x="18" y="3"/>
                    <a:pt x="11" y="2"/>
                  </a:cubicBezTo>
                  <a:cubicBezTo>
                    <a:pt x="8" y="2"/>
                    <a:pt x="5" y="1"/>
                    <a:pt x="3" y="1"/>
                  </a:cubicBezTo>
                  <a:cubicBezTo>
                    <a:pt x="1" y="0"/>
                    <a:pt x="0" y="0"/>
                    <a:pt x="0" y="0"/>
                  </a:cubicBezTo>
                  <a:cubicBezTo>
                    <a:pt x="0" y="0"/>
                    <a:pt x="1" y="0"/>
                    <a:pt x="3" y="0"/>
                  </a:cubicBezTo>
                  <a:cubicBezTo>
                    <a:pt x="5" y="1"/>
                    <a:pt x="8" y="1"/>
                    <a:pt x="11" y="1"/>
                  </a:cubicBezTo>
                  <a:cubicBezTo>
                    <a:pt x="18" y="2"/>
                    <a:pt x="28" y="4"/>
                    <a:pt x="41" y="6"/>
                  </a:cubicBezTo>
                  <a:cubicBezTo>
                    <a:pt x="66" y="10"/>
                    <a:pt x="100" y="16"/>
                    <a:pt x="138" y="23"/>
                  </a:cubicBezTo>
                  <a:cubicBezTo>
                    <a:pt x="176" y="31"/>
                    <a:pt x="210" y="38"/>
                    <a:pt x="235" y="44"/>
                  </a:cubicBezTo>
                  <a:cubicBezTo>
                    <a:pt x="247" y="47"/>
                    <a:pt x="257" y="50"/>
                    <a:pt x="264" y="51"/>
                  </a:cubicBezTo>
                  <a:cubicBezTo>
                    <a:pt x="267" y="52"/>
                    <a:pt x="270" y="53"/>
                    <a:pt x="272" y="54"/>
                  </a:cubicBezTo>
                  <a:cubicBezTo>
                    <a:pt x="274" y="54"/>
                    <a:pt x="274" y="54"/>
                    <a:pt x="274" y="54"/>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82">
              <a:extLst>
                <a:ext uri="{FF2B5EF4-FFF2-40B4-BE49-F238E27FC236}">
                  <a16:creationId xmlns:a16="http://schemas.microsoft.com/office/drawing/2014/main" id="{C84B4ED6-01FF-491B-A17D-19D8E53C9CA9}"/>
                </a:ext>
              </a:extLst>
            </p:cNvPr>
            <p:cNvSpPr>
              <a:spLocks/>
            </p:cNvSpPr>
            <p:nvPr/>
          </p:nvSpPr>
          <p:spPr bwMode="auto">
            <a:xfrm>
              <a:off x="1797" y="1681"/>
              <a:ext cx="147" cy="133"/>
            </a:xfrm>
            <a:custGeom>
              <a:avLst/>
              <a:gdLst>
                <a:gd name="T0" fmla="*/ 62 w 62"/>
                <a:gd name="T1" fmla="*/ 56 h 56"/>
                <a:gd name="T2" fmla="*/ 57 w 62"/>
                <a:gd name="T3" fmla="*/ 44 h 56"/>
                <a:gd name="T4" fmla="*/ 49 w 62"/>
                <a:gd name="T5" fmla="*/ 34 h 56"/>
                <a:gd name="T6" fmla="*/ 36 w 62"/>
                <a:gd name="T7" fmla="*/ 23 h 56"/>
                <a:gd name="T8" fmla="*/ 11 w 62"/>
                <a:gd name="T9" fmla="*/ 7 h 56"/>
                <a:gd name="T10" fmla="*/ 0 w 62"/>
                <a:gd name="T11" fmla="*/ 0 h 56"/>
                <a:gd name="T12" fmla="*/ 11 w 62"/>
                <a:gd name="T13" fmla="*/ 5 h 56"/>
                <a:gd name="T14" fmla="*/ 38 w 62"/>
                <a:gd name="T15" fmla="*/ 21 h 56"/>
                <a:gd name="T16" fmla="*/ 50 w 62"/>
                <a:gd name="T17" fmla="*/ 32 h 56"/>
                <a:gd name="T18" fmla="*/ 58 w 62"/>
                <a:gd name="T19" fmla="*/ 43 h 56"/>
                <a:gd name="T20" fmla="*/ 62 w 62"/>
                <a:gd name="T21" fmla="*/ 52 h 56"/>
                <a:gd name="T22" fmla="*/ 62 w 62"/>
                <a:gd name="T2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56">
                  <a:moveTo>
                    <a:pt x="62" y="56"/>
                  </a:moveTo>
                  <a:cubicBezTo>
                    <a:pt x="62" y="56"/>
                    <a:pt x="61" y="51"/>
                    <a:pt x="57" y="44"/>
                  </a:cubicBezTo>
                  <a:cubicBezTo>
                    <a:pt x="55" y="41"/>
                    <a:pt x="53" y="37"/>
                    <a:pt x="49" y="34"/>
                  </a:cubicBezTo>
                  <a:cubicBezTo>
                    <a:pt x="45" y="30"/>
                    <a:pt x="41" y="26"/>
                    <a:pt x="36" y="23"/>
                  </a:cubicBezTo>
                  <a:cubicBezTo>
                    <a:pt x="27" y="15"/>
                    <a:pt x="17" y="10"/>
                    <a:pt x="11" y="7"/>
                  </a:cubicBezTo>
                  <a:cubicBezTo>
                    <a:pt x="4" y="3"/>
                    <a:pt x="0" y="1"/>
                    <a:pt x="0" y="0"/>
                  </a:cubicBezTo>
                  <a:cubicBezTo>
                    <a:pt x="0" y="0"/>
                    <a:pt x="4" y="2"/>
                    <a:pt x="11" y="5"/>
                  </a:cubicBezTo>
                  <a:cubicBezTo>
                    <a:pt x="18" y="9"/>
                    <a:pt x="28" y="14"/>
                    <a:pt x="38" y="21"/>
                  </a:cubicBezTo>
                  <a:cubicBezTo>
                    <a:pt x="42" y="25"/>
                    <a:pt x="47" y="28"/>
                    <a:pt x="50" y="32"/>
                  </a:cubicBezTo>
                  <a:cubicBezTo>
                    <a:pt x="54" y="36"/>
                    <a:pt x="57" y="40"/>
                    <a:pt x="58" y="43"/>
                  </a:cubicBezTo>
                  <a:cubicBezTo>
                    <a:pt x="60" y="47"/>
                    <a:pt x="61" y="50"/>
                    <a:pt x="62" y="52"/>
                  </a:cubicBezTo>
                  <a:cubicBezTo>
                    <a:pt x="62" y="54"/>
                    <a:pt x="62" y="56"/>
                    <a:pt x="62" y="5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3">
              <a:extLst>
                <a:ext uri="{FF2B5EF4-FFF2-40B4-BE49-F238E27FC236}">
                  <a16:creationId xmlns:a16="http://schemas.microsoft.com/office/drawing/2014/main" id="{69BB047C-3664-467A-AE7C-7A20D4B39FD3}"/>
                </a:ext>
              </a:extLst>
            </p:cNvPr>
            <p:cNvSpPr>
              <a:spLocks/>
            </p:cNvSpPr>
            <p:nvPr/>
          </p:nvSpPr>
          <p:spPr bwMode="auto">
            <a:xfrm>
              <a:off x="2851" y="1939"/>
              <a:ext cx="43" cy="81"/>
            </a:xfrm>
            <a:custGeom>
              <a:avLst/>
              <a:gdLst>
                <a:gd name="T0" fmla="*/ 18 w 18"/>
                <a:gd name="T1" fmla="*/ 1 h 34"/>
                <a:gd name="T2" fmla="*/ 7 w 18"/>
                <a:gd name="T3" fmla="*/ 17 h 34"/>
                <a:gd name="T4" fmla="*/ 1 w 18"/>
                <a:gd name="T5" fmla="*/ 34 h 34"/>
                <a:gd name="T6" fmla="*/ 6 w 18"/>
                <a:gd name="T7" fmla="*/ 16 h 34"/>
                <a:gd name="T8" fmla="*/ 18 w 18"/>
                <a:gd name="T9" fmla="*/ 1 h 34"/>
              </a:gdLst>
              <a:ahLst/>
              <a:cxnLst>
                <a:cxn ang="0">
                  <a:pos x="T0" y="T1"/>
                </a:cxn>
                <a:cxn ang="0">
                  <a:pos x="T2" y="T3"/>
                </a:cxn>
                <a:cxn ang="0">
                  <a:pos x="T4" y="T5"/>
                </a:cxn>
                <a:cxn ang="0">
                  <a:pos x="T6" y="T7"/>
                </a:cxn>
                <a:cxn ang="0">
                  <a:pos x="T8" y="T9"/>
                </a:cxn>
              </a:cxnLst>
              <a:rect l="0" t="0" r="r" b="b"/>
              <a:pathLst>
                <a:path w="18" h="34">
                  <a:moveTo>
                    <a:pt x="18" y="1"/>
                  </a:moveTo>
                  <a:cubicBezTo>
                    <a:pt x="18" y="1"/>
                    <a:pt x="12" y="7"/>
                    <a:pt x="7" y="17"/>
                  </a:cubicBezTo>
                  <a:cubicBezTo>
                    <a:pt x="3" y="26"/>
                    <a:pt x="1" y="34"/>
                    <a:pt x="1" y="34"/>
                  </a:cubicBezTo>
                  <a:cubicBezTo>
                    <a:pt x="0" y="34"/>
                    <a:pt x="1" y="25"/>
                    <a:pt x="6" y="16"/>
                  </a:cubicBezTo>
                  <a:cubicBezTo>
                    <a:pt x="10" y="6"/>
                    <a:pt x="17" y="0"/>
                    <a:pt x="18"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84">
              <a:extLst>
                <a:ext uri="{FF2B5EF4-FFF2-40B4-BE49-F238E27FC236}">
                  <a16:creationId xmlns:a16="http://schemas.microsoft.com/office/drawing/2014/main" id="{CBD07F13-647B-4812-B3B0-98F02E848DBD}"/>
                </a:ext>
              </a:extLst>
            </p:cNvPr>
            <p:cNvSpPr>
              <a:spLocks noChangeArrowheads="1"/>
            </p:cNvSpPr>
            <p:nvPr/>
          </p:nvSpPr>
          <p:spPr bwMode="auto">
            <a:xfrm>
              <a:off x="2286" y="975"/>
              <a:ext cx="76" cy="430"/>
            </a:xfrm>
            <a:prstGeom prst="rect">
              <a:avLst/>
            </a:prstGeom>
            <a:solidFill>
              <a:srgbClr val="F14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85">
              <a:extLst>
                <a:ext uri="{FF2B5EF4-FFF2-40B4-BE49-F238E27FC236}">
                  <a16:creationId xmlns:a16="http://schemas.microsoft.com/office/drawing/2014/main" id="{DE3247FD-AAE6-4E56-8D2E-C7A7066A8FD7}"/>
                </a:ext>
              </a:extLst>
            </p:cNvPr>
            <p:cNvSpPr>
              <a:spLocks/>
            </p:cNvSpPr>
            <p:nvPr/>
          </p:nvSpPr>
          <p:spPr bwMode="auto">
            <a:xfrm>
              <a:off x="2284" y="968"/>
              <a:ext cx="64" cy="437"/>
            </a:xfrm>
            <a:custGeom>
              <a:avLst/>
              <a:gdLst>
                <a:gd name="T0" fmla="*/ 0 w 27"/>
                <a:gd name="T1" fmla="*/ 0 h 184"/>
                <a:gd name="T2" fmla="*/ 26 w 27"/>
                <a:gd name="T3" fmla="*/ 181 h 184"/>
                <a:gd name="T4" fmla="*/ 27 w 27"/>
                <a:gd name="T5" fmla="*/ 184 h 184"/>
                <a:gd name="T6" fmla="*/ 27 w 27"/>
                <a:gd name="T7" fmla="*/ 184 h 184"/>
                <a:gd name="T8" fmla="*/ 17 w 27"/>
                <a:gd name="T9" fmla="*/ 111 h 184"/>
                <a:gd name="T10" fmla="*/ 1 w 27"/>
                <a:gd name="T11" fmla="*/ 3 h 184"/>
                <a:gd name="T12" fmla="*/ 0 w 27"/>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27" h="184">
                  <a:moveTo>
                    <a:pt x="0" y="0"/>
                  </a:moveTo>
                  <a:cubicBezTo>
                    <a:pt x="26" y="181"/>
                    <a:pt x="26" y="181"/>
                    <a:pt x="26" y="181"/>
                  </a:cubicBezTo>
                  <a:cubicBezTo>
                    <a:pt x="27" y="184"/>
                    <a:pt x="27" y="184"/>
                    <a:pt x="27" y="184"/>
                  </a:cubicBezTo>
                  <a:cubicBezTo>
                    <a:pt x="27" y="184"/>
                    <a:pt x="27" y="184"/>
                    <a:pt x="27" y="184"/>
                  </a:cubicBezTo>
                  <a:cubicBezTo>
                    <a:pt x="24" y="163"/>
                    <a:pt x="21" y="138"/>
                    <a:pt x="17" y="111"/>
                  </a:cubicBezTo>
                  <a:cubicBezTo>
                    <a:pt x="11" y="67"/>
                    <a:pt x="5" y="28"/>
                    <a:pt x="1" y="3"/>
                  </a:cubicBezTo>
                  <a:cubicBezTo>
                    <a:pt x="1" y="2"/>
                    <a:pt x="0" y="1"/>
                    <a:pt x="0"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6">
              <a:extLst>
                <a:ext uri="{FF2B5EF4-FFF2-40B4-BE49-F238E27FC236}">
                  <a16:creationId xmlns:a16="http://schemas.microsoft.com/office/drawing/2014/main" id="{ED858272-BB20-49C3-8704-CBE00A71C2C3}"/>
                </a:ext>
              </a:extLst>
            </p:cNvPr>
            <p:cNvSpPr>
              <a:spLocks/>
            </p:cNvSpPr>
            <p:nvPr/>
          </p:nvSpPr>
          <p:spPr bwMode="auto">
            <a:xfrm>
              <a:off x="1923" y="1203"/>
              <a:ext cx="1227" cy="392"/>
            </a:xfrm>
            <a:custGeom>
              <a:avLst/>
              <a:gdLst>
                <a:gd name="T0" fmla="*/ 290 w 517"/>
                <a:gd name="T1" fmla="*/ 5 h 165"/>
                <a:gd name="T2" fmla="*/ 207 w 517"/>
                <a:gd name="T3" fmla="*/ 151 h 165"/>
                <a:gd name="T4" fmla="*/ 1 w 517"/>
                <a:gd name="T5" fmla="*/ 155 h 165"/>
                <a:gd name="T6" fmla="*/ 0 w 517"/>
                <a:gd name="T7" fmla="*/ 165 h 165"/>
                <a:gd name="T8" fmla="*/ 200 w 517"/>
                <a:gd name="T9" fmla="*/ 163 h 165"/>
                <a:gd name="T10" fmla="*/ 206 w 517"/>
                <a:gd name="T11" fmla="*/ 163 h 165"/>
                <a:gd name="T12" fmla="*/ 416 w 517"/>
                <a:gd name="T13" fmla="*/ 163 h 165"/>
                <a:gd name="T14" fmla="*/ 459 w 517"/>
                <a:gd name="T15" fmla="*/ 90 h 165"/>
                <a:gd name="T16" fmla="*/ 513 w 517"/>
                <a:gd name="T17" fmla="*/ 12 h 165"/>
                <a:gd name="T18" fmla="*/ 507 w 517"/>
                <a:gd name="T19" fmla="*/ 0 h 165"/>
                <a:gd name="T20" fmla="*/ 297 w 517"/>
                <a:gd name="T21" fmla="*/ 1 h 165"/>
                <a:gd name="T22" fmla="*/ 290 w 517"/>
                <a:gd name="T23" fmla="*/ 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7" h="165">
                  <a:moveTo>
                    <a:pt x="290" y="5"/>
                  </a:moveTo>
                  <a:cubicBezTo>
                    <a:pt x="207" y="151"/>
                    <a:pt x="207" y="151"/>
                    <a:pt x="207" y="151"/>
                  </a:cubicBezTo>
                  <a:cubicBezTo>
                    <a:pt x="1" y="155"/>
                    <a:pt x="1" y="155"/>
                    <a:pt x="1" y="155"/>
                  </a:cubicBezTo>
                  <a:cubicBezTo>
                    <a:pt x="0" y="165"/>
                    <a:pt x="0" y="165"/>
                    <a:pt x="0" y="165"/>
                  </a:cubicBezTo>
                  <a:cubicBezTo>
                    <a:pt x="200" y="163"/>
                    <a:pt x="200" y="163"/>
                    <a:pt x="200" y="163"/>
                  </a:cubicBezTo>
                  <a:cubicBezTo>
                    <a:pt x="206" y="163"/>
                    <a:pt x="206" y="163"/>
                    <a:pt x="206" y="163"/>
                  </a:cubicBezTo>
                  <a:cubicBezTo>
                    <a:pt x="416" y="163"/>
                    <a:pt x="416" y="163"/>
                    <a:pt x="416" y="163"/>
                  </a:cubicBezTo>
                  <a:cubicBezTo>
                    <a:pt x="459" y="90"/>
                    <a:pt x="459" y="90"/>
                    <a:pt x="459" y="90"/>
                  </a:cubicBezTo>
                  <a:cubicBezTo>
                    <a:pt x="513" y="12"/>
                    <a:pt x="513" y="12"/>
                    <a:pt x="513" y="12"/>
                  </a:cubicBezTo>
                  <a:cubicBezTo>
                    <a:pt x="517" y="7"/>
                    <a:pt x="513" y="0"/>
                    <a:pt x="507" y="0"/>
                  </a:cubicBezTo>
                  <a:cubicBezTo>
                    <a:pt x="297" y="1"/>
                    <a:pt x="297" y="1"/>
                    <a:pt x="297" y="1"/>
                  </a:cubicBezTo>
                  <a:cubicBezTo>
                    <a:pt x="294" y="1"/>
                    <a:pt x="292" y="2"/>
                    <a:pt x="290" y="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87">
              <a:extLst>
                <a:ext uri="{FF2B5EF4-FFF2-40B4-BE49-F238E27FC236}">
                  <a16:creationId xmlns:a16="http://schemas.microsoft.com/office/drawing/2014/main" id="{8B203304-A6E5-404E-AE53-89E9E596BC11}"/>
                </a:ext>
              </a:extLst>
            </p:cNvPr>
            <p:cNvSpPr>
              <a:spLocks/>
            </p:cNvSpPr>
            <p:nvPr/>
          </p:nvSpPr>
          <p:spPr bwMode="auto">
            <a:xfrm>
              <a:off x="2844" y="1417"/>
              <a:ext cx="195" cy="180"/>
            </a:xfrm>
            <a:custGeom>
              <a:avLst/>
              <a:gdLst>
                <a:gd name="T0" fmla="*/ 71 w 82"/>
                <a:gd name="T1" fmla="*/ 0 h 76"/>
                <a:gd name="T2" fmla="*/ 80 w 82"/>
                <a:gd name="T3" fmla="*/ 18 h 76"/>
                <a:gd name="T4" fmla="*/ 71 w 82"/>
                <a:gd name="T5" fmla="*/ 34 h 76"/>
                <a:gd name="T6" fmla="*/ 60 w 82"/>
                <a:gd name="T7" fmla="*/ 46 h 76"/>
                <a:gd name="T8" fmla="*/ 47 w 82"/>
                <a:gd name="T9" fmla="*/ 62 h 76"/>
                <a:gd name="T10" fmla="*/ 33 w 82"/>
                <a:gd name="T11" fmla="*/ 72 h 76"/>
                <a:gd name="T12" fmla="*/ 17 w 82"/>
                <a:gd name="T13" fmla="*/ 65 h 76"/>
                <a:gd name="T14" fmla="*/ 14 w 82"/>
                <a:gd name="T15" fmla="*/ 60 h 76"/>
                <a:gd name="T16" fmla="*/ 3 w 82"/>
                <a:gd name="T17" fmla="*/ 46 h 76"/>
                <a:gd name="T18" fmla="*/ 13 w 82"/>
                <a:gd name="T19" fmla="*/ 40 h 76"/>
                <a:gd name="T20" fmla="*/ 14 w 82"/>
                <a:gd name="T21" fmla="*/ 28 h 76"/>
                <a:gd name="T22" fmla="*/ 28 w 82"/>
                <a:gd name="T23" fmla="*/ 27 h 76"/>
                <a:gd name="T24" fmla="*/ 32 w 82"/>
                <a:gd name="T25" fmla="*/ 16 h 76"/>
                <a:gd name="T26" fmla="*/ 53 w 82"/>
                <a:gd name="T27" fmla="*/ 24 h 76"/>
                <a:gd name="T28" fmla="*/ 63 w 82"/>
                <a:gd name="T29" fmla="*/ 12 h 76"/>
                <a:gd name="T30" fmla="*/ 71 w 82"/>
                <a:gd name="T3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76">
                  <a:moveTo>
                    <a:pt x="71" y="0"/>
                  </a:moveTo>
                  <a:cubicBezTo>
                    <a:pt x="71" y="0"/>
                    <a:pt x="82" y="10"/>
                    <a:pt x="80" y="18"/>
                  </a:cubicBezTo>
                  <a:cubicBezTo>
                    <a:pt x="78" y="27"/>
                    <a:pt x="79" y="33"/>
                    <a:pt x="71" y="34"/>
                  </a:cubicBezTo>
                  <a:cubicBezTo>
                    <a:pt x="71" y="34"/>
                    <a:pt x="71" y="44"/>
                    <a:pt x="60" y="46"/>
                  </a:cubicBezTo>
                  <a:cubicBezTo>
                    <a:pt x="60" y="46"/>
                    <a:pt x="62" y="59"/>
                    <a:pt x="47" y="62"/>
                  </a:cubicBezTo>
                  <a:cubicBezTo>
                    <a:pt x="47" y="62"/>
                    <a:pt x="42" y="76"/>
                    <a:pt x="33" y="72"/>
                  </a:cubicBezTo>
                  <a:cubicBezTo>
                    <a:pt x="23" y="69"/>
                    <a:pt x="17" y="65"/>
                    <a:pt x="17" y="65"/>
                  </a:cubicBezTo>
                  <a:cubicBezTo>
                    <a:pt x="14" y="60"/>
                    <a:pt x="14" y="60"/>
                    <a:pt x="14" y="60"/>
                  </a:cubicBezTo>
                  <a:cubicBezTo>
                    <a:pt x="14" y="60"/>
                    <a:pt x="0" y="54"/>
                    <a:pt x="3" y="46"/>
                  </a:cubicBezTo>
                  <a:cubicBezTo>
                    <a:pt x="5" y="42"/>
                    <a:pt x="13" y="40"/>
                    <a:pt x="13" y="40"/>
                  </a:cubicBezTo>
                  <a:cubicBezTo>
                    <a:pt x="13" y="40"/>
                    <a:pt x="10" y="33"/>
                    <a:pt x="14" y="28"/>
                  </a:cubicBezTo>
                  <a:cubicBezTo>
                    <a:pt x="17" y="23"/>
                    <a:pt x="28" y="27"/>
                    <a:pt x="28" y="27"/>
                  </a:cubicBezTo>
                  <a:cubicBezTo>
                    <a:pt x="28" y="27"/>
                    <a:pt x="27" y="21"/>
                    <a:pt x="32" y="16"/>
                  </a:cubicBezTo>
                  <a:cubicBezTo>
                    <a:pt x="35" y="12"/>
                    <a:pt x="53" y="24"/>
                    <a:pt x="53" y="24"/>
                  </a:cubicBezTo>
                  <a:cubicBezTo>
                    <a:pt x="63" y="12"/>
                    <a:pt x="63" y="12"/>
                    <a:pt x="63" y="12"/>
                  </a:cubicBezTo>
                  <a:lnTo>
                    <a:pt x="71" y="0"/>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88">
              <a:extLst>
                <a:ext uri="{FF2B5EF4-FFF2-40B4-BE49-F238E27FC236}">
                  <a16:creationId xmlns:a16="http://schemas.microsoft.com/office/drawing/2014/main" id="{351E40E4-DB9A-49DC-97FE-A7A7840F70D7}"/>
                </a:ext>
              </a:extLst>
            </p:cNvPr>
            <p:cNvSpPr>
              <a:spLocks/>
            </p:cNvSpPr>
            <p:nvPr/>
          </p:nvSpPr>
          <p:spPr bwMode="auto">
            <a:xfrm>
              <a:off x="2872" y="1512"/>
              <a:ext cx="84" cy="52"/>
            </a:xfrm>
            <a:custGeom>
              <a:avLst/>
              <a:gdLst>
                <a:gd name="T0" fmla="*/ 35 w 35"/>
                <a:gd name="T1" fmla="*/ 22 h 22"/>
                <a:gd name="T2" fmla="*/ 17 w 35"/>
                <a:gd name="T3" fmla="*/ 12 h 22"/>
                <a:gd name="T4" fmla="*/ 1 w 35"/>
                <a:gd name="T5" fmla="*/ 0 h 22"/>
                <a:gd name="T6" fmla="*/ 18 w 35"/>
                <a:gd name="T7" fmla="*/ 10 h 22"/>
                <a:gd name="T8" fmla="*/ 35 w 35"/>
                <a:gd name="T9" fmla="*/ 22 h 22"/>
              </a:gdLst>
              <a:ahLst/>
              <a:cxnLst>
                <a:cxn ang="0">
                  <a:pos x="T0" y="T1"/>
                </a:cxn>
                <a:cxn ang="0">
                  <a:pos x="T2" y="T3"/>
                </a:cxn>
                <a:cxn ang="0">
                  <a:pos x="T4" y="T5"/>
                </a:cxn>
                <a:cxn ang="0">
                  <a:pos x="T6" y="T7"/>
                </a:cxn>
                <a:cxn ang="0">
                  <a:pos x="T8" y="T9"/>
                </a:cxn>
              </a:cxnLst>
              <a:rect l="0" t="0" r="r" b="b"/>
              <a:pathLst>
                <a:path w="35" h="22">
                  <a:moveTo>
                    <a:pt x="35" y="22"/>
                  </a:moveTo>
                  <a:cubicBezTo>
                    <a:pt x="35" y="22"/>
                    <a:pt x="27" y="18"/>
                    <a:pt x="17" y="12"/>
                  </a:cubicBezTo>
                  <a:cubicBezTo>
                    <a:pt x="8" y="6"/>
                    <a:pt x="0" y="1"/>
                    <a:pt x="1" y="0"/>
                  </a:cubicBezTo>
                  <a:cubicBezTo>
                    <a:pt x="1" y="0"/>
                    <a:pt x="9" y="4"/>
                    <a:pt x="18" y="10"/>
                  </a:cubicBezTo>
                  <a:cubicBezTo>
                    <a:pt x="28" y="16"/>
                    <a:pt x="35" y="21"/>
                    <a:pt x="35" y="22"/>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89">
              <a:extLst>
                <a:ext uri="{FF2B5EF4-FFF2-40B4-BE49-F238E27FC236}">
                  <a16:creationId xmlns:a16="http://schemas.microsoft.com/office/drawing/2014/main" id="{55406111-ED2D-41E1-B34B-258E9459A8F1}"/>
                </a:ext>
              </a:extLst>
            </p:cNvPr>
            <p:cNvSpPr>
              <a:spLocks/>
            </p:cNvSpPr>
            <p:nvPr/>
          </p:nvSpPr>
          <p:spPr bwMode="auto">
            <a:xfrm>
              <a:off x="2910" y="1479"/>
              <a:ext cx="76" cy="50"/>
            </a:xfrm>
            <a:custGeom>
              <a:avLst/>
              <a:gdLst>
                <a:gd name="T0" fmla="*/ 32 w 32"/>
                <a:gd name="T1" fmla="*/ 20 h 21"/>
                <a:gd name="T2" fmla="*/ 16 w 32"/>
                <a:gd name="T3" fmla="*/ 11 h 21"/>
                <a:gd name="T4" fmla="*/ 0 w 32"/>
                <a:gd name="T5" fmla="*/ 1 h 21"/>
                <a:gd name="T6" fmla="*/ 17 w 32"/>
                <a:gd name="T7" fmla="*/ 10 h 21"/>
                <a:gd name="T8" fmla="*/ 32 w 32"/>
                <a:gd name="T9" fmla="*/ 20 h 21"/>
              </a:gdLst>
              <a:ahLst/>
              <a:cxnLst>
                <a:cxn ang="0">
                  <a:pos x="T0" y="T1"/>
                </a:cxn>
                <a:cxn ang="0">
                  <a:pos x="T2" y="T3"/>
                </a:cxn>
                <a:cxn ang="0">
                  <a:pos x="T4" y="T5"/>
                </a:cxn>
                <a:cxn ang="0">
                  <a:pos x="T6" y="T7"/>
                </a:cxn>
                <a:cxn ang="0">
                  <a:pos x="T8" y="T9"/>
                </a:cxn>
              </a:cxnLst>
              <a:rect l="0" t="0" r="r" b="b"/>
              <a:pathLst>
                <a:path w="32" h="21">
                  <a:moveTo>
                    <a:pt x="32" y="20"/>
                  </a:moveTo>
                  <a:cubicBezTo>
                    <a:pt x="32" y="21"/>
                    <a:pt x="24" y="17"/>
                    <a:pt x="16" y="11"/>
                  </a:cubicBezTo>
                  <a:cubicBezTo>
                    <a:pt x="7" y="6"/>
                    <a:pt x="0" y="1"/>
                    <a:pt x="0" y="1"/>
                  </a:cubicBezTo>
                  <a:cubicBezTo>
                    <a:pt x="0" y="0"/>
                    <a:pt x="8" y="4"/>
                    <a:pt x="17" y="10"/>
                  </a:cubicBezTo>
                  <a:cubicBezTo>
                    <a:pt x="25" y="15"/>
                    <a:pt x="32" y="20"/>
                    <a:pt x="32" y="2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90">
              <a:extLst>
                <a:ext uri="{FF2B5EF4-FFF2-40B4-BE49-F238E27FC236}">
                  <a16:creationId xmlns:a16="http://schemas.microsoft.com/office/drawing/2014/main" id="{C35DB441-BFF3-467C-BF2A-6F4560F1C0D7}"/>
                </a:ext>
              </a:extLst>
            </p:cNvPr>
            <p:cNvSpPr>
              <a:spLocks/>
            </p:cNvSpPr>
            <p:nvPr/>
          </p:nvSpPr>
          <p:spPr bwMode="auto">
            <a:xfrm>
              <a:off x="2944" y="1457"/>
              <a:ext cx="69" cy="43"/>
            </a:xfrm>
            <a:custGeom>
              <a:avLst/>
              <a:gdLst>
                <a:gd name="T0" fmla="*/ 0 w 29"/>
                <a:gd name="T1" fmla="*/ 0 h 18"/>
                <a:gd name="T2" fmla="*/ 15 w 29"/>
                <a:gd name="T3" fmla="*/ 8 h 18"/>
                <a:gd name="T4" fmla="*/ 29 w 29"/>
                <a:gd name="T5" fmla="*/ 17 h 18"/>
                <a:gd name="T6" fmla="*/ 14 w 29"/>
                <a:gd name="T7" fmla="*/ 10 h 18"/>
                <a:gd name="T8" fmla="*/ 0 w 29"/>
                <a:gd name="T9" fmla="*/ 0 h 18"/>
              </a:gdLst>
              <a:ahLst/>
              <a:cxnLst>
                <a:cxn ang="0">
                  <a:pos x="T0" y="T1"/>
                </a:cxn>
                <a:cxn ang="0">
                  <a:pos x="T2" y="T3"/>
                </a:cxn>
                <a:cxn ang="0">
                  <a:pos x="T4" y="T5"/>
                </a:cxn>
                <a:cxn ang="0">
                  <a:pos x="T6" y="T7"/>
                </a:cxn>
                <a:cxn ang="0">
                  <a:pos x="T8" y="T9"/>
                </a:cxn>
              </a:cxnLst>
              <a:rect l="0" t="0" r="r" b="b"/>
              <a:pathLst>
                <a:path w="29" h="18">
                  <a:moveTo>
                    <a:pt x="0" y="0"/>
                  </a:moveTo>
                  <a:cubicBezTo>
                    <a:pt x="1" y="0"/>
                    <a:pt x="7" y="3"/>
                    <a:pt x="15" y="8"/>
                  </a:cubicBezTo>
                  <a:cubicBezTo>
                    <a:pt x="23" y="13"/>
                    <a:pt x="29" y="17"/>
                    <a:pt x="29" y="17"/>
                  </a:cubicBezTo>
                  <a:cubicBezTo>
                    <a:pt x="28" y="18"/>
                    <a:pt x="22" y="15"/>
                    <a:pt x="14" y="10"/>
                  </a:cubicBezTo>
                  <a:cubicBezTo>
                    <a:pt x="6" y="5"/>
                    <a:pt x="0" y="1"/>
                    <a:pt x="0" y="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91">
              <a:extLst>
                <a:ext uri="{FF2B5EF4-FFF2-40B4-BE49-F238E27FC236}">
                  <a16:creationId xmlns:a16="http://schemas.microsoft.com/office/drawing/2014/main" id="{D696A487-CE31-4D9E-B7C7-BC9D97F42D69}"/>
                </a:ext>
              </a:extLst>
            </p:cNvPr>
            <p:cNvSpPr>
              <a:spLocks/>
            </p:cNvSpPr>
            <p:nvPr/>
          </p:nvSpPr>
          <p:spPr bwMode="auto">
            <a:xfrm>
              <a:off x="2433" y="1213"/>
              <a:ext cx="708" cy="377"/>
            </a:xfrm>
            <a:custGeom>
              <a:avLst/>
              <a:gdLst>
                <a:gd name="T0" fmla="*/ 298 w 298"/>
                <a:gd name="T1" fmla="*/ 2 h 159"/>
                <a:gd name="T2" fmla="*/ 297 w 298"/>
                <a:gd name="T3" fmla="*/ 2 h 159"/>
                <a:gd name="T4" fmla="*/ 294 w 298"/>
                <a:gd name="T5" fmla="*/ 2 h 159"/>
                <a:gd name="T6" fmla="*/ 283 w 298"/>
                <a:gd name="T7" fmla="*/ 2 h 159"/>
                <a:gd name="T8" fmla="*/ 241 w 298"/>
                <a:gd name="T9" fmla="*/ 2 h 159"/>
                <a:gd name="T10" fmla="*/ 103 w 298"/>
                <a:gd name="T11" fmla="*/ 3 h 159"/>
                <a:gd name="T12" fmla="*/ 93 w 298"/>
                <a:gd name="T13" fmla="*/ 3 h 159"/>
                <a:gd name="T14" fmla="*/ 86 w 298"/>
                <a:gd name="T15" fmla="*/ 6 h 159"/>
                <a:gd name="T16" fmla="*/ 76 w 298"/>
                <a:gd name="T17" fmla="*/ 23 h 159"/>
                <a:gd name="T18" fmla="*/ 58 w 298"/>
                <a:gd name="T19" fmla="*/ 55 h 159"/>
                <a:gd name="T20" fmla="*/ 28 w 298"/>
                <a:gd name="T21" fmla="*/ 109 h 159"/>
                <a:gd name="T22" fmla="*/ 8 w 298"/>
                <a:gd name="T23" fmla="*/ 146 h 159"/>
                <a:gd name="T24" fmla="*/ 2 w 298"/>
                <a:gd name="T25" fmla="*/ 156 h 159"/>
                <a:gd name="T26" fmla="*/ 1 w 298"/>
                <a:gd name="T27" fmla="*/ 158 h 159"/>
                <a:gd name="T28" fmla="*/ 0 w 298"/>
                <a:gd name="T29" fmla="*/ 159 h 159"/>
                <a:gd name="T30" fmla="*/ 0 w 298"/>
                <a:gd name="T31" fmla="*/ 158 h 159"/>
                <a:gd name="T32" fmla="*/ 2 w 298"/>
                <a:gd name="T33" fmla="*/ 155 h 159"/>
                <a:gd name="T34" fmla="*/ 7 w 298"/>
                <a:gd name="T35" fmla="*/ 145 h 159"/>
                <a:gd name="T36" fmla="*/ 27 w 298"/>
                <a:gd name="T37" fmla="*/ 109 h 159"/>
                <a:gd name="T38" fmla="*/ 57 w 298"/>
                <a:gd name="T39" fmla="*/ 54 h 159"/>
                <a:gd name="T40" fmla="*/ 74 w 298"/>
                <a:gd name="T41" fmla="*/ 22 h 159"/>
                <a:gd name="T42" fmla="*/ 84 w 298"/>
                <a:gd name="T43" fmla="*/ 5 h 159"/>
                <a:gd name="T44" fmla="*/ 93 w 298"/>
                <a:gd name="T45" fmla="*/ 1 h 159"/>
                <a:gd name="T46" fmla="*/ 103 w 298"/>
                <a:gd name="T47" fmla="*/ 1 h 159"/>
                <a:gd name="T48" fmla="*/ 241 w 298"/>
                <a:gd name="T49" fmla="*/ 1 h 159"/>
                <a:gd name="T50" fmla="*/ 283 w 298"/>
                <a:gd name="T51" fmla="*/ 1 h 159"/>
                <a:gd name="T52" fmla="*/ 294 w 298"/>
                <a:gd name="T53" fmla="*/ 2 h 159"/>
                <a:gd name="T54" fmla="*/ 297 w 298"/>
                <a:gd name="T55" fmla="*/ 2 h 159"/>
                <a:gd name="T56" fmla="*/ 298 w 298"/>
                <a:gd name="T57" fmla="*/ 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8" h="159">
                  <a:moveTo>
                    <a:pt x="298" y="2"/>
                  </a:moveTo>
                  <a:cubicBezTo>
                    <a:pt x="298" y="2"/>
                    <a:pt x="298" y="2"/>
                    <a:pt x="297" y="2"/>
                  </a:cubicBezTo>
                  <a:cubicBezTo>
                    <a:pt x="296" y="2"/>
                    <a:pt x="295" y="2"/>
                    <a:pt x="294" y="2"/>
                  </a:cubicBezTo>
                  <a:cubicBezTo>
                    <a:pt x="291" y="2"/>
                    <a:pt x="288" y="2"/>
                    <a:pt x="283" y="2"/>
                  </a:cubicBezTo>
                  <a:cubicBezTo>
                    <a:pt x="273" y="2"/>
                    <a:pt x="259" y="2"/>
                    <a:pt x="241" y="2"/>
                  </a:cubicBezTo>
                  <a:cubicBezTo>
                    <a:pt x="206" y="3"/>
                    <a:pt x="157" y="3"/>
                    <a:pt x="103" y="3"/>
                  </a:cubicBezTo>
                  <a:cubicBezTo>
                    <a:pt x="100" y="3"/>
                    <a:pt x="97" y="3"/>
                    <a:pt x="93" y="3"/>
                  </a:cubicBezTo>
                  <a:cubicBezTo>
                    <a:pt x="90" y="3"/>
                    <a:pt x="87" y="4"/>
                    <a:pt x="86" y="6"/>
                  </a:cubicBezTo>
                  <a:cubicBezTo>
                    <a:pt x="82" y="12"/>
                    <a:pt x="79" y="18"/>
                    <a:pt x="76" y="23"/>
                  </a:cubicBezTo>
                  <a:cubicBezTo>
                    <a:pt x="70" y="34"/>
                    <a:pt x="64" y="45"/>
                    <a:pt x="58" y="55"/>
                  </a:cubicBezTo>
                  <a:cubicBezTo>
                    <a:pt x="47" y="76"/>
                    <a:pt x="37" y="94"/>
                    <a:pt x="28" y="109"/>
                  </a:cubicBezTo>
                  <a:cubicBezTo>
                    <a:pt x="20" y="125"/>
                    <a:pt x="13" y="137"/>
                    <a:pt x="8" y="146"/>
                  </a:cubicBezTo>
                  <a:cubicBezTo>
                    <a:pt x="5" y="150"/>
                    <a:pt x="4" y="153"/>
                    <a:pt x="2" y="156"/>
                  </a:cubicBezTo>
                  <a:cubicBezTo>
                    <a:pt x="2" y="157"/>
                    <a:pt x="1" y="158"/>
                    <a:pt x="1" y="158"/>
                  </a:cubicBezTo>
                  <a:cubicBezTo>
                    <a:pt x="0" y="159"/>
                    <a:pt x="0" y="159"/>
                    <a:pt x="0" y="159"/>
                  </a:cubicBezTo>
                  <a:cubicBezTo>
                    <a:pt x="0" y="159"/>
                    <a:pt x="0" y="159"/>
                    <a:pt x="0" y="158"/>
                  </a:cubicBezTo>
                  <a:cubicBezTo>
                    <a:pt x="1" y="157"/>
                    <a:pt x="1" y="157"/>
                    <a:pt x="2" y="155"/>
                  </a:cubicBezTo>
                  <a:cubicBezTo>
                    <a:pt x="3" y="153"/>
                    <a:pt x="5" y="150"/>
                    <a:pt x="7" y="145"/>
                  </a:cubicBezTo>
                  <a:cubicBezTo>
                    <a:pt x="12" y="137"/>
                    <a:pt x="19" y="124"/>
                    <a:pt x="27" y="109"/>
                  </a:cubicBezTo>
                  <a:cubicBezTo>
                    <a:pt x="36" y="93"/>
                    <a:pt x="46" y="75"/>
                    <a:pt x="57" y="54"/>
                  </a:cubicBezTo>
                  <a:cubicBezTo>
                    <a:pt x="62" y="44"/>
                    <a:pt x="68" y="33"/>
                    <a:pt x="74" y="22"/>
                  </a:cubicBezTo>
                  <a:cubicBezTo>
                    <a:pt x="77" y="17"/>
                    <a:pt x="81" y="11"/>
                    <a:pt x="84" y="5"/>
                  </a:cubicBezTo>
                  <a:cubicBezTo>
                    <a:pt x="86" y="2"/>
                    <a:pt x="90" y="0"/>
                    <a:pt x="93" y="1"/>
                  </a:cubicBezTo>
                  <a:cubicBezTo>
                    <a:pt x="97" y="1"/>
                    <a:pt x="100" y="1"/>
                    <a:pt x="103" y="1"/>
                  </a:cubicBezTo>
                  <a:cubicBezTo>
                    <a:pt x="157" y="1"/>
                    <a:pt x="206" y="1"/>
                    <a:pt x="241" y="1"/>
                  </a:cubicBezTo>
                  <a:cubicBezTo>
                    <a:pt x="259" y="1"/>
                    <a:pt x="273" y="1"/>
                    <a:pt x="283" y="1"/>
                  </a:cubicBezTo>
                  <a:cubicBezTo>
                    <a:pt x="288" y="1"/>
                    <a:pt x="291" y="1"/>
                    <a:pt x="294" y="2"/>
                  </a:cubicBezTo>
                  <a:cubicBezTo>
                    <a:pt x="295" y="2"/>
                    <a:pt x="296" y="2"/>
                    <a:pt x="297" y="2"/>
                  </a:cubicBezTo>
                  <a:cubicBezTo>
                    <a:pt x="298" y="2"/>
                    <a:pt x="298" y="2"/>
                    <a:pt x="298"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92">
              <a:extLst>
                <a:ext uri="{FF2B5EF4-FFF2-40B4-BE49-F238E27FC236}">
                  <a16:creationId xmlns:a16="http://schemas.microsoft.com/office/drawing/2014/main" id="{9A44032A-B90E-4FEA-B8BD-F8445AC6AB70}"/>
                </a:ext>
              </a:extLst>
            </p:cNvPr>
            <p:cNvSpPr>
              <a:spLocks/>
            </p:cNvSpPr>
            <p:nvPr/>
          </p:nvSpPr>
          <p:spPr bwMode="auto">
            <a:xfrm>
              <a:off x="2780" y="1379"/>
              <a:ext cx="50" cy="52"/>
            </a:xfrm>
            <a:custGeom>
              <a:avLst/>
              <a:gdLst>
                <a:gd name="T0" fmla="*/ 4 w 21"/>
                <a:gd name="T1" fmla="*/ 5 h 22"/>
                <a:gd name="T2" fmla="*/ 4 w 21"/>
                <a:gd name="T3" fmla="*/ 18 h 22"/>
                <a:gd name="T4" fmla="*/ 17 w 21"/>
                <a:gd name="T5" fmla="*/ 17 h 22"/>
                <a:gd name="T6" fmla="*/ 17 w 21"/>
                <a:gd name="T7" fmla="*/ 4 h 22"/>
                <a:gd name="T8" fmla="*/ 4 w 21"/>
                <a:gd name="T9" fmla="*/ 5 h 22"/>
              </a:gdLst>
              <a:ahLst/>
              <a:cxnLst>
                <a:cxn ang="0">
                  <a:pos x="T0" y="T1"/>
                </a:cxn>
                <a:cxn ang="0">
                  <a:pos x="T2" y="T3"/>
                </a:cxn>
                <a:cxn ang="0">
                  <a:pos x="T4" y="T5"/>
                </a:cxn>
                <a:cxn ang="0">
                  <a:pos x="T6" y="T7"/>
                </a:cxn>
                <a:cxn ang="0">
                  <a:pos x="T8" y="T9"/>
                </a:cxn>
              </a:cxnLst>
              <a:rect l="0" t="0" r="r" b="b"/>
              <a:pathLst>
                <a:path w="21" h="22">
                  <a:moveTo>
                    <a:pt x="4" y="5"/>
                  </a:moveTo>
                  <a:cubicBezTo>
                    <a:pt x="0" y="9"/>
                    <a:pt x="0" y="15"/>
                    <a:pt x="4" y="18"/>
                  </a:cubicBezTo>
                  <a:cubicBezTo>
                    <a:pt x="8" y="22"/>
                    <a:pt x="13" y="21"/>
                    <a:pt x="17" y="17"/>
                  </a:cubicBezTo>
                  <a:cubicBezTo>
                    <a:pt x="21" y="13"/>
                    <a:pt x="21" y="7"/>
                    <a:pt x="17" y="4"/>
                  </a:cubicBezTo>
                  <a:cubicBezTo>
                    <a:pt x="14" y="0"/>
                    <a:pt x="8" y="1"/>
                    <a:pt x="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93">
              <a:extLst>
                <a:ext uri="{FF2B5EF4-FFF2-40B4-BE49-F238E27FC236}">
                  <a16:creationId xmlns:a16="http://schemas.microsoft.com/office/drawing/2014/main" id="{58F3075B-CD57-44DB-BBE7-F65B7A30C917}"/>
                </a:ext>
              </a:extLst>
            </p:cNvPr>
            <p:cNvSpPr>
              <a:spLocks noEditPoints="1"/>
            </p:cNvSpPr>
            <p:nvPr/>
          </p:nvSpPr>
          <p:spPr bwMode="auto">
            <a:xfrm>
              <a:off x="1393" y="1246"/>
              <a:ext cx="171" cy="38"/>
            </a:xfrm>
            <a:custGeom>
              <a:avLst/>
              <a:gdLst>
                <a:gd name="T0" fmla="*/ 39 w 72"/>
                <a:gd name="T1" fmla="*/ 8 h 16"/>
                <a:gd name="T2" fmla="*/ 65 w 72"/>
                <a:gd name="T3" fmla="*/ 15 h 16"/>
                <a:gd name="T4" fmla="*/ 55 w 72"/>
                <a:gd name="T5" fmla="*/ 11 h 16"/>
                <a:gd name="T6" fmla="*/ 39 w 72"/>
                <a:gd name="T7" fmla="*/ 8 h 16"/>
                <a:gd name="T8" fmla="*/ 32 w 72"/>
                <a:gd name="T9" fmla="*/ 0 h 16"/>
                <a:gd name="T10" fmla="*/ 4 w 72"/>
                <a:gd name="T11" fmla="*/ 5 h 16"/>
                <a:gd name="T12" fmla="*/ 0 w 72"/>
                <a:gd name="T13" fmla="*/ 8 h 16"/>
                <a:gd name="T14" fmla="*/ 3 w 72"/>
                <a:gd name="T15" fmla="*/ 12 h 16"/>
                <a:gd name="T16" fmla="*/ 4 w 72"/>
                <a:gd name="T17" fmla="*/ 12 h 16"/>
                <a:gd name="T18" fmla="*/ 12 w 72"/>
                <a:gd name="T19" fmla="*/ 9 h 16"/>
                <a:gd name="T20" fmla="*/ 20 w 72"/>
                <a:gd name="T21" fmla="*/ 8 h 16"/>
                <a:gd name="T22" fmla="*/ 30 w 72"/>
                <a:gd name="T23" fmla="*/ 6 h 16"/>
                <a:gd name="T24" fmla="*/ 35 w 72"/>
                <a:gd name="T25" fmla="*/ 6 h 16"/>
                <a:gd name="T26" fmla="*/ 55 w 72"/>
                <a:gd name="T27" fmla="*/ 9 h 16"/>
                <a:gd name="T28" fmla="*/ 72 w 72"/>
                <a:gd name="T29" fmla="*/ 16 h 16"/>
                <a:gd name="T30" fmla="*/ 72 w 72"/>
                <a:gd name="T31" fmla="*/ 16 h 16"/>
                <a:gd name="T32" fmla="*/ 32 w 72"/>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6">
                  <a:moveTo>
                    <a:pt x="39" y="8"/>
                  </a:moveTo>
                  <a:cubicBezTo>
                    <a:pt x="48" y="9"/>
                    <a:pt x="56" y="11"/>
                    <a:pt x="65" y="15"/>
                  </a:cubicBezTo>
                  <a:cubicBezTo>
                    <a:pt x="62" y="13"/>
                    <a:pt x="58" y="12"/>
                    <a:pt x="55" y="11"/>
                  </a:cubicBezTo>
                  <a:cubicBezTo>
                    <a:pt x="49" y="9"/>
                    <a:pt x="44" y="8"/>
                    <a:pt x="39" y="8"/>
                  </a:cubicBezTo>
                  <a:moveTo>
                    <a:pt x="32" y="0"/>
                  </a:moveTo>
                  <a:cubicBezTo>
                    <a:pt x="22" y="0"/>
                    <a:pt x="12" y="1"/>
                    <a:pt x="4" y="5"/>
                  </a:cubicBezTo>
                  <a:cubicBezTo>
                    <a:pt x="2" y="5"/>
                    <a:pt x="0" y="7"/>
                    <a:pt x="0" y="8"/>
                  </a:cubicBezTo>
                  <a:cubicBezTo>
                    <a:pt x="0" y="10"/>
                    <a:pt x="2" y="11"/>
                    <a:pt x="3" y="12"/>
                  </a:cubicBezTo>
                  <a:cubicBezTo>
                    <a:pt x="3" y="12"/>
                    <a:pt x="3" y="12"/>
                    <a:pt x="4" y="12"/>
                  </a:cubicBezTo>
                  <a:cubicBezTo>
                    <a:pt x="5" y="12"/>
                    <a:pt x="10" y="10"/>
                    <a:pt x="12" y="9"/>
                  </a:cubicBezTo>
                  <a:cubicBezTo>
                    <a:pt x="15" y="9"/>
                    <a:pt x="17" y="8"/>
                    <a:pt x="20" y="8"/>
                  </a:cubicBezTo>
                  <a:cubicBezTo>
                    <a:pt x="21" y="7"/>
                    <a:pt x="25" y="7"/>
                    <a:pt x="30" y="6"/>
                  </a:cubicBezTo>
                  <a:cubicBezTo>
                    <a:pt x="32" y="6"/>
                    <a:pt x="33" y="6"/>
                    <a:pt x="35" y="6"/>
                  </a:cubicBezTo>
                  <a:cubicBezTo>
                    <a:pt x="41" y="6"/>
                    <a:pt x="48" y="7"/>
                    <a:pt x="55" y="9"/>
                  </a:cubicBezTo>
                  <a:cubicBezTo>
                    <a:pt x="62" y="11"/>
                    <a:pt x="68" y="13"/>
                    <a:pt x="72" y="16"/>
                  </a:cubicBezTo>
                  <a:cubicBezTo>
                    <a:pt x="72" y="16"/>
                    <a:pt x="72" y="16"/>
                    <a:pt x="72" y="16"/>
                  </a:cubicBezTo>
                  <a:cubicBezTo>
                    <a:pt x="67" y="5"/>
                    <a:pt x="50" y="0"/>
                    <a:pt x="32" y="0"/>
                  </a:cubicBezTo>
                </a:path>
              </a:pathLst>
            </a:custGeom>
            <a:solidFill>
              <a:srgbClr val="B2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94">
              <a:extLst>
                <a:ext uri="{FF2B5EF4-FFF2-40B4-BE49-F238E27FC236}">
                  <a16:creationId xmlns:a16="http://schemas.microsoft.com/office/drawing/2014/main" id="{CD642A67-99B6-4655-B9B4-CE06875EF9CA}"/>
                </a:ext>
              </a:extLst>
            </p:cNvPr>
            <p:cNvSpPr>
              <a:spLocks noEditPoints="1"/>
            </p:cNvSpPr>
            <p:nvPr/>
          </p:nvSpPr>
          <p:spPr bwMode="auto">
            <a:xfrm>
              <a:off x="1440" y="1260"/>
              <a:ext cx="126" cy="26"/>
            </a:xfrm>
            <a:custGeom>
              <a:avLst/>
              <a:gdLst>
                <a:gd name="T0" fmla="*/ 52 w 53"/>
                <a:gd name="T1" fmla="*/ 10 h 11"/>
                <a:gd name="T2" fmla="*/ 52 w 53"/>
                <a:gd name="T3" fmla="*/ 11 h 11"/>
                <a:gd name="T4" fmla="*/ 53 w 53"/>
                <a:gd name="T5" fmla="*/ 11 h 11"/>
                <a:gd name="T6" fmla="*/ 52 w 53"/>
                <a:gd name="T7" fmla="*/ 10 h 11"/>
                <a:gd name="T8" fmla="*/ 15 w 53"/>
                <a:gd name="T9" fmla="*/ 0 h 11"/>
                <a:gd name="T10" fmla="*/ 10 w 53"/>
                <a:gd name="T11" fmla="*/ 0 h 11"/>
                <a:gd name="T12" fmla="*/ 0 w 53"/>
                <a:gd name="T13" fmla="*/ 2 h 11"/>
                <a:gd name="T14" fmla="*/ 9 w 53"/>
                <a:gd name="T15" fmla="*/ 1 h 11"/>
                <a:gd name="T16" fmla="*/ 19 w 53"/>
                <a:gd name="T17" fmla="*/ 2 h 11"/>
                <a:gd name="T18" fmla="*/ 35 w 53"/>
                <a:gd name="T19" fmla="*/ 5 h 11"/>
                <a:gd name="T20" fmla="*/ 45 w 53"/>
                <a:gd name="T21" fmla="*/ 9 h 11"/>
                <a:gd name="T22" fmla="*/ 52 w 53"/>
                <a:gd name="T23" fmla="*/ 11 h 11"/>
                <a:gd name="T24" fmla="*/ 52 w 53"/>
                <a:gd name="T25" fmla="*/ 10 h 11"/>
                <a:gd name="T26" fmla="*/ 35 w 53"/>
                <a:gd name="T27" fmla="*/ 3 h 11"/>
                <a:gd name="T28" fmla="*/ 15 w 53"/>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11">
                  <a:moveTo>
                    <a:pt x="52" y="10"/>
                  </a:moveTo>
                  <a:cubicBezTo>
                    <a:pt x="52" y="11"/>
                    <a:pt x="52" y="11"/>
                    <a:pt x="52" y="11"/>
                  </a:cubicBezTo>
                  <a:cubicBezTo>
                    <a:pt x="53" y="11"/>
                    <a:pt x="53" y="11"/>
                    <a:pt x="53" y="11"/>
                  </a:cubicBezTo>
                  <a:cubicBezTo>
                    <a:pt x="53" y="11"/>
                    <a:pt x="52" y="10"/>
                    <a:pt x="52" y="10"/>
                  </a:cubicBezTo>
                  <a:moveTo>
                    <a:pt x="15" y="0"/>
                  </a:moveTo>
                  <a:cubicBezTo>
                    <a:pt x="13" y="0"/>
                    <a:pt x="12" y="0"/>
                    <a:pt x="10" y="0"/>
                  </a:cubicBezTo>
                  <a:cubicBezTo>
                    <a:pt x="5" y="1"/>
                    <a:pt x="1" y="1"/>
                    <a:pt x="0" y="2"/>
                  </a:cubicBezTo>
                  <a:cubicBezTo>
                    <a:pt x="3" y="2"/>
                    <a:pt x="6" y="1"/>
                    <a:pt x="9" y="1"/>
                  </a:cubicBezTo>
                  <a:cubicBezTo>
                    <a:pt x="12" y="1"/>
                    <a:pt x="16" y="2"/>
                    <a:pt x="19" y="2"/>
                  </a:cubicBezTo>
                  <a:cubicBezTo>
                    <a:pt x="24" y="2"/>
                    <a:pt x="29" y="3"/>
                    <a:pt x="35" y="5"/>
                  </a:cubicBezTo>
                  <a:cubicBezTo>
                    <a:pt x="38" y="6"/>
                    <a:pt x="42" y="7"/>
                    <a:pt x="45" y="9"/>
                  </a:cubicBezTo>
                  <a:cubicBezTo>
                    <a:pt x="47" y="9"/>
                    <a:pt x="50" y="10"/>
                    <a:pt x="52" y="11"/>
                  </a:cubicBezTo>
                  <a:cubicBezTo>
                    <a:pt x="52" y="11"/>
                    <a:pt x="52" y="11"/>
                    <a:pt x="52" y="10"/>
                  </a:cubicBezTo>
                  <a:cubicBezTo>
                    <a:pt x="48" y="7"/>
                    <a:pt x="42" y="5"/>
                    <a:pt x="35" y="3"/>
                  </a:cubicBezTo>
                  <a:cubicBezTo>
                    <a:pt x="28" y="1"/>
                    <a:pt x="21" y="0"/>
                    <a:pt x="15"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95">
              <a:extLst>
                <a:ext uri="{FF2B5EF4-FFF2-40B4-BE49-F238E27FC236}">
                  <a16:creationId xmlns:a16="http://schemas.microsoft.com/office/drawing/2014/main" id="{A0AAA860-BCD1-4A0F-8A3B-56C49A8F39FA}"/>
                </a:ext>
              </a:extLst>
            </p:cNvPr>
            <p:cNvSpPr>
              <a:spLocks/>
            </p:cNvSpPr>
            <p:nvPr/>
          </p:nvSpPr>
          <p:spPr bwMode="auto">
            <a:xfrm>
              <a:off x="1564" y="1284"/>
              <a:ext cx="0" cy="2"/>
            </a:xfrm>
            <a:custGeom>
              <a:avLst/>
              <a:gdLst>
                <a:gd name="T0" fmla="*/ 0 h 1"/>
                <a:gd name="T1" fmla="*/ 0 h 1"/>
                <a:gd name="T2" fmla="*/ 1 h 1"/>
                <a:gd name="T3" fmla="*/ 1 h 1"/>
                <a:gd name="T4" fmla="*/ 1 h 1"/>
                <a:gd name="T5" fmla="*/ 0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0"/>
                  </a:moveTo>
                  <a:cubicBezTo>
                    <a:pt x="0" y="0"/>
                    <a:pt x="0" y="0"/>
                    <a:pt x="0" y="0"/>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97">
              <a:extLst>
                <a:ext uri="{FF2B5EF4-FFF2-40B4-BE49-F238E27FC236}">
                  <a16:creationId xmlns:a16="http://schemas.microsoft.com/office/drawing/2014/main" id="{4383D7C2-B53F-49E2-BF8F-9310B163CDA0}"/>
                </a:ext>
              </a:extLst>
            </p:cNvPr>
            <p:cNvSpPr>
              <a:spLocks/>
            </p:cNvSpPr>
            <p:nvPr/>
          </p:nvSpPr>
          <p:spPr bwMode="auto">
            <a:xfrm>
              <a:off x="2295" y="170"/>
              <a:ext cx="748" cy="715"/>
            </a:xfrm>
            <a:custGeom>
              <a:avLst/>
              <a:gdLst>
                <a:gd name="T0" fmla="*/ 0 w 315"/>
                <a:gd name="T1" fmla="*/ 68 h 301"/>
                <a:gd name="T2" fmla="*/ 57 w 315"/>
                <a:gd name="T3" fmla="*/ 75 h 301"/>
                <a:gd name="T4" fmla="*/ 113 w 315"/>
                <a:gd name="T5" fmla="*/ 29 h 301"/>
                <a:gd name="T6" fmla="*/ 286 w 315"/>
                <a:gd name="T7" fmla="*/ 98 h 301"/>
                <a:gd name="T8" fmla="*/ 217 w 315"/>
                <a:gd name="T9" fmla="*/ 272 h 301"/>
                <a:gd name="T10" fmla="*/ 43 w 315"/>
                <a:gd name="T11" fmla="*/ 203 h 301"/>
                <a:gd name="T12" fmla="*/ 37 w 315"/>
                <a:gd name="T13" fmla="*/ 118 h 301"/>
                <a:gd name="T14" fmla="*/ 37 w 315"/>
                <a:gd name="T15" fmla="*/ 118 h 301"/>
                <a:gd name="T16" fmla="*/ 0 w 315"/>
                <a:gd name="T17" fmla="*/ 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5" h="301">
                  <a:moveTo>
                    <a:pt x="0" y="68"/>
                  </a:moveTo>
                  <a:cubicBezTo>
                    <a:pt x="57" y="75"/>
                    <a:pt x="57" y="75"/>
                    <a:pt x="57" y="75"/>
                  </a:cubicBezTo>
                  <a:cubicBezTo>
                    <a:pt x="70" y="55"/>
                    <a:pt x="89" y="39"/>
                    <a:pt x="113" y="29"/>
                  </a:cubicBezTo>
                  <a:cubicBezTo>
                    <a:pt x="180" y="0"/>
                    <a:pt x="257" y="31"/>
                    <a:pt x="286" y="98"/>
                  </a:cubicBezTo>
                  <a:cubicBezTo>
                    <a:pt x="315" y="165"/>
                    <a:pt x="284" y="243"/>
                    <a:pt x="217" y="272"/>
                  </a:cubicBezTo>
                  <a:cubicBezTo>
                    <a:pt x="150" y="301"/>
                    <a:pt x="72" y="270"/>
                    <a:pt x="43" y="203"/>
                  </a:cubicBezTo>
                  <a:cubicBezTo>
                    <a:pt x="31" y="175"/>
                    <a:pt x="30" y="145"/>
                    <a:pt x="37" y="118"/>
                  </a:cubicBezTo>
                  <a:cubicBezTo>
                    <a:pt x="37" y="118"/>
                    <a:pt x="37" y="118"/>
                    <a:pt x="37" y="118"/>
                  </a:cubicBezTo>
                  <a:lnTo>
                    <a:pt x="0" y="68"/>
                  </a:ln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98">
              <a:extLst>
                <a:ext uri="{FF2B5EF4-FFF2-40B4-BE49-F238E27FC236}">
                  <a16:creationId xmlns:a16="http://schemas.microsoft.com/office/drawing/2014/main" id="{F76275CF-4A03-4A7E-AC87-4749DE7FC51A}"/>
                </a:ext>
              </a:extLst>
            </p:cNvPr>
            <p:cNvSpPr>
              <a:spLocks/>
            </p:cNvSpPr>
            <p:nvPr/>
          </p:nvSpPr>
          <p:spPr bwMode="auto">
            <a:xfrm>
              <a:off x="2295" y="210"/>
              <a:ext cx="710" cy="637"/>
            </a:xfrm>
            <a:custGeom>
              <a:avLst/>
              <a:gdLst>
                <a:gd name="T0" fmla="*/ 0 w 299"/>
                <a:gd name="T1" fmla="*/ 51 h 268"/>
                <a:gd name="T2" fmla="*/ 37 w 299"/>
                <a:gd name="T3" fmla="*/ 100 h 268"/>
                <a:gd name="T4" fmla="*/ 36 w 299"/>
                <a:gd name="T5" fmla="*/ 100 h 268"/>
                <a:gd name="T6" fmla="*/ 36 w 299"/>
                <a:gd name="T7" fmla="*/ 100 h 268"/>
                <a:gd name="T8" fmla="*/ 37 w 299"/>
                <a:gd name="T9" fmla="*/ 100 h 268"/>
                <a:gd name="T10" fmla="*/ 37 w 299"/>
                <a:gd name="T11" fmla="*/ 101 h 268"/>
                <a:gd name="T12" fmla="*/ 38 w 299"/>
                <a:gd name="T13" fmla="*/ 169 h 268"/>
                <a:gd name="T14" fmla="*/ 46 w 299"/>
                <a:gd name="T15" fmla="*/ 188 h 268"/>
                <a:gd name="T16" fmla="*/ 50 w 299"/>
                <a:gd name="T17" fmla="*/ 198 h 268"/>
                <a:gd name="T18" fmla="*/ 56 w 299"/>
                <a:gd name="T19" fmla="*/ 208 h 268"/>
                <a:gd name="T20" fmla="*/ 90 w 299"/>
                <a:gd name="T21" fmla="*/ 241 h 268"/>
                <a:gd name="T22" fmla="*/ 137 w 299"/>
                <a:gd name="T23" fmla="*/ 262 h 268"/>
                <a:gd name="T24" fmla="*/ 192 w 299"/>
                <a:gd name="T25" fmla="*/ 262 h 268"/>
                <a:gd name="T26" fmla="*/ 245 w 299"/>
                <a:gd name="T27" fmla="*/ 238 h 268"/>
                <a:gd name="T28" fmla="*/ 283 w 299"/>
                <a:gd name="T29" fmla="*/ 191 h 268"/>
                <a:gd name="T30" fmla="*/ 296 w 299"/>
                <a:gd name="T31" fmla="*/ 130 h 268"/>
                <a:gd name="T32" fmla="*/ 281 w 299"/>
                <a:gd name="T33" fmla="*/ 73 h 268"/>
                <a:gd name="T34" fmla="*/ 245 w 299"/>
                <a:gd name="T35" fmla="*/ 30 h 268"/>
                <a:gd name="T36" fmla="*/ 199 w 299"/>
                <a:gd name="T37" fmla="*/ 7 h 268"/>
                <a:gd name="T38" fmla="*/ 151 w 299"/>
                <a:gd name="T39" fmla="*/ 3 h 268"/>
                <a:gd name="T40" fmla="*/ 109 w 299"/>
                <a:gd name="T41" fmla="*/ 14 h 268"/>
                <a:gd name="T42" fmla="*/ 57 w 299"/>
                <a:gd name="T43" fmla="*/ 58 h 268"/>
                <a:gd name="T44" fmla="*/ 57 w 299"/>
                <a:gd name="T45" fmla="*/ 58 h 268"/>
                <a:gd name="T46" fmla="*/ 0 w 299"/>
                <a:gd name="T47" fmla="*/ 51 h 268"/>
                <a:gd name="T48" fmla="*/ 57 w 299"/>
                <a:gd name="T49" fmla="*/ 57 h 268"/>
                <a:gd name="T50" fmla="*/ 56 w 299"/>
                <a:gd name="T51" fmla="*/ 57 h 268"/>
                <a:gd name="T52" fmla="*/ 109 w 299"/>
                <a:gd name="T53" fmla="*/ 13 h 268"/>
                <a:gd name="T54" fmla="*/ 151 w 299"/>
                <a:gd name="T55" fmla="*/ 1 h 268"/>
                <a:gd name="T56" fmla="*/ 199 w 299"/>
                <a:gd name="T57" fmla="*/ 5 h 268"/>
                <a:gd name="T58" fmla="*/ 247 w 299"/>
                <a:gd name="T59" fmla="*/ 28 h 268"/>
                <a:gd name="T60" fmla="*/ 283 w 299"/>
                <a:gd name="T61" fmla="*/ 72 h 268"/>
                <a:gd name="T62" fmla="*/ 298 w 299"/>
                <a:gd name="T63" fmla="*/ 130 h 268"/>
                <a:gd name="T64" fmla="*/ 285 w 299"/>
                <a:gd name="T65" fmla="*/ 192 h 268"/>
                <a:gd name="T66" fmla="*/ 246 w 299"/>
                <a:gd name="T67" fmla="*/ 239 h 268"/>
                <a:gd name="T68" fmla="*/ 192 w 299"/>
                <a:gd name="T69" fmla="*/ 264 h 268"/>
                <a:gd name="T70" fmla="*/ 137 w 299"/>
                <a:gd name="T71" fmla="*/ 264 h 268"/>
                <a:gd name="T72" fmla="*/ 89 w 299"/>
                <a:gd name="T73" fmla="*/ 243 h 268"/>
                <a:gd name="T74" fmla="*/ 55 w 299"/>
                <a:gd name="T75" fmla="*/ 209 h 268"/>
                <a:gd name="T76" fmla="*/ 49 w 299"/>
                <a:gd name="T77" fmla="*/ 199 h 268"/>
                <a:gd name="T78" fmla="*/ 44 w 299"/>
                <a:gd name="T79" fmla="*/ 189 h 268"/>
                <a:gd name="T80" fmla="*/ 37 w 299"/>
                <a:gd name="T81" fmla="*/ 169 h 268"/>
                <a:gd name="T82" fmla="*/ 36 w 299"/>
                <a:gd name="T83" fmla="*/ 100 h 268"/>
                <a:gd name="T84" fmla="*/ 37 w 299"/>
                <a:gd name="T85" fmla="*/ 101 h 268"/>
                <a:gd name="T86" fmla="*/ 37 w 299"/>
                <a:gd name="T87" fmla="*/ 101 h 268"/>
                <a:gd name="T88" fmla="*/ 37 w 299"/>
                <a:gd name="T89" fmla="*/ 101 h 268"/>
                <a:gd name="T90" fmla="*/ 36 w 299"/>
                <a:gd name="T91" fmla="*/ 101 h 268"/>
                <a:gd name="T92" fmla="*/ 0 w 299"/>
                <a:gd name="T93" fmla="*/ 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9" h="268">
                  <a:moveTo>
                    <a:pt x="0" y="51"/>
                  </a:moveTo>
                  <a:cubicBezTo>
                    <a:pt x="2" y="54"/>
                    <a:pt x="14" y="69"/>
                    <a:pt x="37" y="100"/>
                  </a:cubicBezTo>
                  <a:cubicBezTo>
                    <a:pt x="36" y="100"/>
                    <a:pt x="36" y="100"/>
                    <a:pt x="36" y="100"/>
                  </a:cubicBezTo>
                  <a:cubicBezTo>
                    <a:pt x="36" y="100"/>
                    <a:pt x="36" y="100"/>
                    <a:pt x="36" y="100"/>
                  </a:cubicBezTo>
                  <a:cubicBezTo>
                    <a:pt x="37" y="100"/>
                    <a:pt x="37" y="100"/>
                    <a:pt x="37" y="100"/>
                  </a:cubicBezTo>
                  <a:cubicBezTo>
                    <a:pt x="37" y="101"/>
                    <a:pt x="37" y="101"/>
                    <a:pt x="37" y="101"/>
                  </a:cubicBezTo>
                  <a:cubicBezTo>
                    <a:pt x="33" y="119"/>
                    <a:pt x="31" y="143"/>
                    <a:pt x="38" y="169"/>
                  </a:cubicBezTo>
                  <a:cubicBezTo>
                    <a:pt x="40" y="175"/>
                    <a:pt x="42" y="182"/>
                    <a:pt x="46" y="188"/>
                  </a:cubicBezTo>
                  <a:cubicBezTo>
                    <a:pt x="47" y="192"/>
                    <a:pt x="49" y="195"/>
                    <a:pt x="50" y="198"/>
                  </a:cubicBezTo>
                  <a:cubicBezTo>
                    <a:pt x="52" y="201"/>
                    <a:pt x="54" y="204"/>
                    <a:pt x="56" y="208"/>
                  </a:cubicBezTo>
                  <a:cubicBezTo>
                    <a:pt x="65" y="220"/>
                    <a:pt x="76" y="232"/>
                    <a:pt x="90" y="241"/>
                  </a:cubicBezTo>
                  <a:cubicBezTo>
                    <a:pt x="103" y="251"/>
                    <a:pt x="119" y="258"/>
                    <a:pt x="137" y="262"/>
                  </a:cubicBezTo>
                  <a:cubicBezTo>
                    <a:pt x="154" y="266"/>
                    <a:pt x="173" y="266"/>
                    <a:pt x="192" y="262"/>
                  </a:cubicBezTo>
                  <a:cubicBezTo>
                    <a:pt x="211" y="258"/>
                    <a:pt x="229" y="250"/>
                    <a:pt x="245" y="238"/>
                  </a:cubicBezTo>
                  <a:cubicBezTo>
                    <a:pt x="260" y="225"/>
                    <a:pt x="274" y="210"/>
                    <a:pt x="283" y="191"/>
                  </a:cubicBezTo>
                  <a:cubicBezTo>
                    <a:pt x="292" y="172"/>
                    <a:pt x="297" y="151"/>
                    <a:pt x="296" y="130"/>
                  </a:cubicBezTo>
                  <a:cubicBezTo>
                    <a:pt x="295" y="110"/>
                    <a:pt x="290" y="90"/>
                    <a:pt x="281" y="73"/>
                  </a:cubicBezTo>
                  <a:cubicBezTo>
                    <a:pt x="272" y="56"/>
                    <a:pt x="260" y="41"/>
                    <a:pt x="245" y="30"/>
                  </a:cubicBezTo>
                  <a:cubicBezTo>
                    <a:pt x="231" y="19"/>
                    <a:pt x="215" y="11"/>
                    <a:pt x="199" y="7"/>
                  </a:cubicBezTo>
                  <a:cubicBezTo>
                    <a:pt x="182" y="2"/>
                    <a:pt x="166" y="1"/>
                    <a:pt x="151" y="3"/>
                  </a:cubicBezTo>
                  <a:cubicBezTo>
                    <a:pt x="136" y="5"/>
                    <a:pt x="122" y="9"/>
                    <a:pt x="109" y="14"/>
                  </a:cubicBezTo>
                  <a:cubicBezTo>
                    <a:pt x="85" y="26"/>
                    <a:pt x="68" y="43"/>
                    <a:pt x="57" y="58"/>
                  </a:cubicBezTo>
                  <a:cubicBezTo>
                    <a:pt x="57" y="58"/>
                    <a:pt x="57" y="58"/>
                    <a:pt x="57" y="58"/>
                  </a:cubicBezTo>
                  <a:cubicBezTo>
                    <a:pt x="21" y="54"/>
                    <a:pt x="4" y="52"/>
                    <a:pt x="0" y="51"/>
                  </a:cubicBezTo>
                  <a:cubicBezTo>
                    <a:pt x="4" y="52"/>
                    <a:pt x="21" y="53"/>
                    <a:pt x="57" y="57"/>
                  </a:cubicBezTo>
                  <a:cubicBezTo>
                    <a:pt x="56" y="57"/>
                    <a:pt x="56" y="57"/>
                    <a:pt x="56" y="57"/>
                  </a:cubicBezTo>
                  <a:cubicBezTo>
                    <a:pt x="67" y="42"/>
                    <a:pt x="84" y="25"/>
                    <a:pt x="109" y="13"/>
                  </a:cubicBezTo>
                  <a:cubicBezTo>
                    <a:pt x="121" y="8"/>
                    <a:pt x="135" y="3"/>
                    <a:pt x="151" y="1"/>
                  </a:cubicBezTo>
                  <a:cubicBezTo>
                    <a:pt x="166" y="0"/>
                    <a:pt x="183" y="1"/>
                    <a:pt x="199" y="5"/>
                  </a:cubicBezTo>
                  <a:cubicBezTo>
                    <a:pt x="216" y="9"/>
                    <a:pt x="232" y="17"/>
                    <a:pt x="247" y="28"/>
                  </a:cubicBezTo>
                  <a:cubicBezTo>
                    <a:pt x="261" y="40"/>
                    <a:pt x="274" y="55"/>
                    <a:pt x="283" y="72"/>
                  </a:cubicBezTo>
                  <a:cubicBezTo>
                    <a:pt x="292" y="90"/>
                    <a:pt x="297" y="110"/>
                    <a:pt x="298" y="130"/>
                  </a:cubicBezTo>
                  <a:cubicBezTo>
                    <a:pt x="299" y="151"/>
                    <a:pt x="294" y="172"/>
                    <a:pt x="285" y="192"/>
                  </a:cubicBezTo>
                  <a:cubicBezTo>
                    <a:pt x="276" y="211"/>
                    <a:pt x="262" y="227"/>
                    <a:pt x="246" y="239"/>
                  </a:cubicBezTo>
                  <a:cubicBezTo>
                    <a:pt x="230" y="252"/>
                    <a:pt x="211" y="260"/>
                    <a:pt x="192" y="264"/>
                  </a:cubicBezTo>
                  <a:cubicBezTo>
                    <a:pt x="173" y="268"/>
                    <a:pt x="154" y="268"/>
                    <a:pt x="137" y="264"/>
                  </a:cubicBezTo>
                  <a:cubicBezTo>
                    <a:pt x="119" y="260"/>
                    <a:pt x="103" y="252"/>
                    <a:pt x="89" y="243"/>
                  </a:cubicBezTo>
                  <a:cubicBezTo>
                    <a:pt x="75" y="233"/>
                    <a:pt x="64" y="221"/>
                    <a:pt x="55" y="209"/>
                  </a:cubicBezTo>
                  <a:cubicBezTo>
                    <a:pt x="53" y="205"/>
                    <a:pt x="51" y="202"/>
                    <a:pt x="49" y="199"/>
                  </a:cubicBezTo>
                  <a:cubicBezTo>
                    <a:pt x="47" y="196"/>
                    <a:pt x="46" y="192"/>
                    <a:pt x="44" y="189"/>
                  </a:cubicBezTo>
                  <a:cubicBezTo>
                    <a:pt x="41" y="183"/>
                    <a:pt x="39" y="176"/>
                    <a:pt x="37" y="169"/>
                  </a:cubicBezTo>
                  <a:cubicBezTo>
                    <a:pt x="30" y="143"/>
                    <a:pt x="32" y="119"/>
                    <a:pt x="36" y="100"/>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14" y="70"/>
                    <a:pt x="2" y="54"/>
                    <a:pt x="0" y="5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99">
              <a:extLst>
                <a:ext uri="{FF2B5EF4-FFF2-40B4-BE49-F238E27FC236}">
                  <a16:creationId xmlns:a16="http://schemas.microsoft.com/office/drawing/2014/main" id="{3B557529-E9B3-4600-BBC7-DBAE23537E72}"/>
                </a:ext>
              </a:extLst>
            </p:cNvPr>
            <p:cNvSpPr>
              <a:spLocks/>
            </p:cNvSpPr>
            <p:nvPr/>
          </p:nvSpPr>
          <p:spPr bwMode="auto">
            <a:xfrm>
              <a:off x="2568" y="415"/>
              <a:ext cx="231" cy="228"/>
            </a:xfrm>
            <a:custGeom>
              <a:avLst/>
              <a:gdLst>
                <a:gd name="T0" fmla="*/ 1 w 97"/>
                <a:gd name="T1" fmla="*/ 1 h 96"/>
                <a:gd name="T2" fmla="*/ 1 w 97"/>
                <a:gd name="T3" fmla="*/ 2 h 96"/>
                <a:gd name="T4" fmla="*/ 1 w 97"/>
                <a:gd name="T5" fmla="*/ 8 h 96"/>
                <a:gd name="T6" fmla="*/ 2 w 97"/>
                <a:gd name="T7" fmla="*/ 27 h 96"/>
                <a:gd name="T8" fmla="*/ 2 w 97"/>
                <a:gd name="T9" fmla="*/ 95 h 96"/>
                <a:gd name="T10" fmla="*/ 1 w 97"/>
                <a:gd name="T11" fmla="*/ 94 h 96"/>
                <a:gd name="T12" fmla="*/ 95 w 97"/>
                <a:gd name="T13" fmla="*/ 94 h 96"/>
                <a:gd name="T14" fmla="*/ 94 w 97"/>
                <a:gd name="T15" fmla="*/ 95 h 96"/>
                <a:gd name="T16" fmla="*/ 94 w 97"/>
                <a:gd name="T17" fmla="*/ 95 h 96"/>
                <a:gd name="T18" fmla="*/ 94 w 97"/>
                <a:gd name="T19" fmla="*/ 95 h 96"/>
                <a:gd name="T20" fmla="*/ 94 w 97"/>
                <a:gd name="T21" fmla="*/ 94 h 96"/>
                <a:gd name="T22" fmla="*/ 94 w 97"/>
                <a:gd name="T23" fmla="*/ 94 h 96"/>
                <a:gd name="T24" fmla="*/ 94 w 97"/>
                <a:gd name="T25" fmla="*/ 94 h 96"/>
                <a:gd name="T26" fmla="*/ 94 w 97"/>
                <a:gd name="T27" fmla="*/ 93 h 96"/>
                <a:gd name="T28" fmla="*/ 94 w 97"/>
                <a:gd name="T29" fmla="*/ 91 h 96"/>
                <a:gd name="T30" fmla="*/ 94 w 97"/>
                <a:gd name="T31" fmla="*/ 88 h 96"/>
                <a:gd name="T32" fmla="*/ 94 w 97"/>
                <a:gd name="T33" fmla="*/ 82 h 96"/>
                <a:gd name="T34" fmla="*/ 94 w 97"/>
                <a:gd name="T35" fmla="*/ 69 h 96"/>
                <a:gd name="T36" fmla="*/ 94 w 97"/>
                <a:gd name="T37" fmla="*/ 45 h 96"/>
                <a:gd name="T38" fmla="*/ 94 w 97"/>
                <a:gd name="T39" fmla="*/ 1 h 96"/>
                <a:gd name="T40" fmla="*/ 95 w 97"/>
                <a:gd name="T41" fmla="*/ 1 h 96"/>
                <a:gd name="T42" fmla="*/ 27 w 97"/>
                <a:gd name="T43" fmla="*/ 1 h 96"/>
                <a:gd name="T44" fmla="*/ 8 w 97"/>
                <a:gd name="T45" fmla="*/ 1 h 96"/>
                <a:gd name="T46" fmla="*/ 3 w 97"/>
                <a:gd name="T47" fmla="*/ 1 h 96"/>
                <a:gd name="T48" fmla="*/ 1 w 97"/>
                <a:gd name="T49" fmla="*/ 1 h 96"/>
                <a:gd name="T50" fmla="*/ 3 w 97"/>
                <a:gd name="T51" fmla="*/ 0 h 96"/>
                <a:gd name="T52" fmla="*/ 8 w 97"/>
                <a:gd name="T53" fmla="*/ 0 h 96"/>
                <a:gd name="T54" fmla="*/ 27 w 97"/>
                <a:gd name="T55" fmla="*/ 0 h 96"/>
                <a:gd name="T56" fmla="*/ 95 w 97"/>
                <a:gd name="T57" fmla="*/ 0 h 96"/>
                <a:gd name="T58" fmla="*/ 96 w 97"/>
                <a:gd name="T59" fmla="*/ 0 h 96"/>
                <a:gd name="T60" fmla="*/ 96 w 97"/>
                <a:gd name="T61" fmla="*/ 1 h 96"/>
                <a:gd name="T62" fmla="*/ 96 w 97"/>
                <a:gd name="T63" fmla="*/ 45 h 96"/>
                <a:gd name="T64" fmla="*/ 96 w 97"/>
                <a:gd name="T65" fmla="*/ 69 h 96"/>
                <a:gd name="T66" fmla="*/ 96 w 97"/>
                <a:gd name="T67" fmla="*/ 82 h 96"/>
                <a:gd name="T68" fmla="*/ 96 w 97"/>
                <a:gd name="T69" fmla="*/ 88 h 96"/>
                <a:gd name="T70" fmla="*/ 96 w 97"/>
                <a:gd name="T71" fmla="*/ 91 h 96"/>
                <a:gd name="T72" fmla="*/ 96 w 97"/>
                <a:gd name="T73" fmla="*/ 93 h 96"/>
                <a:gd name="T74" fmla="*/ 96 w 97"/>
                <a:gd name="T75" fmla="*/ 94 h 96"/>
                <a:gd name="T76" fmla="*/ 96 w 97"/>
                <a:gd name="T77" fmla="*/ 94 h 96"/>
                <a:gd name="T78" fmla="*/ 96 w 97"/>
                <a:gd name="T79" fmla="*/ 94 h 96"/>
                <a:gd name="T80" fmla="*/ 96 w 97"/>
                <a:gd name="T81" fmla="*/ 95 h 96"/>
                <a:gd name="T82" fmla="*/ 96 w 97"/>
                <a:gd name="T83" fmla="*/ 95 h 96"/>
                <a:gd name="T84" fmla="*/ 96 w 97"/>
                <a:gd name="T85" fmla="*/ 95 h 96"/>
                <a:gd name="T86" fmla="*/ 95 w 97"/>
                <a:gd name="T87" fmla="*/ 96 h 96"/>
                <a:gd name="T88" fmla="*/ 1 w 97"/>
                <a:gd name="T89" fmla="*/ 96 h 96"/>
                <a:gd name="T90" fmla="*/ 0 w 97"/>
                <a:gd name="T91" fmla="*/ 96 h 96"/>
                <a:gd name="T92" fmla="*/ 0 w 97"/>
                <a:gd name="T93" fmla="*/ 95 h 96"/>
                <a:gd name="T94" fmla="*/ 1 w 97"/>
                <a:gd name="T95" fmla="*/ 26 h 96"/>
                <a:gd name="T96" fmla="*/ 1 w 97"/>
                <a:gd name="T97" fmla="*/ 7 h 96"/>
                <a:gd name="T98" fmla="*/ 1 w 97"/>
                <a:gd name="T99" fmla="*/ 2 h 96"/>
                <a:gd name="T100" fmla="*/ 1 w 97"/>
                <a:gd name="T101"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7" h="96">
                  <a:moveTo>
                    <a:pt x="1" y="1"/>
                  </a:moveTo>
                  <a:cubicBezTo>
                    <a:pt x="1" y="1"/>
                    <a:pt x="1" y="1"/>
                    <a:pt x="1" y="2"/>
                  </a:cubicBezTo>
                  <a:cubicBezTo>
                    <a:pt x="1" y="4"/>
                    <a:pt x="1" y="5"/>
                    <a:pt x="1" y="8"/>
                  </a:cubicBezTo>
                  <a:cubicBezTo>
                    <a:pt x="1" y="12"/>
                    <a:pt x="2" y="19"/>
                    <a:pt x="2" y="27"/>
                  </a:cubicBezTo>
                  <a:cubicBezTo>
                    <a:pt x="2" y="43"/>
                    <a:pt x="2" y="67"/>
                    <a:pt x="2" y="95"/>
                  </a:cubicBezTo>
                  <a:cubicBezTo>
                    <a:pt x="1" y="94"/>
                    <a:pt x="1" y="94"/>
                    <a:pt x="1" y="94"/>
                  </a:cubicBezTo>
                  <a:cubicBezTo>
                    <a:pt x="29" y="94"/>
                    <a:pt x="61" y="94"/>
                    <a:pt x="95" y="94"/>
                  </a:cubicBezTo>
                  <a:cubicBezTo>
                    <a:pt x="96" y="93"/>
                    <a:pt x="93" y="96"/>
                    <a:pt x="94" y="95"/>
                  </a:cubicBezTo>
                  <a:cubicBezTo>
                    <a:pt x="94" y="95"/>
                    <a:pt x="94" y="95"/>
                    <a:pt x="94" y="95"/>
                  </a:cubicBezTo>
                  <a:cubicBezTo>
                    <a:pt x="94" y="95"/>
                    <a:pt x="94" y="95"/>
                    <a:pt x="94" y="95"/>
                  </a:cubicBezTo>
                  <a:cubicBezTo>
                    <a:pt x="94" y="94"/>
                    <a:pt x="94" y="94"/>
                    <a:pt x="94" y="94"/>
                  </a:cubicBezTo>
                  <a:cubicBezTo>
                    <a:pt x="94" y="94"/>
                    <a:pt x="94" y="94"/>
                    <a:pt x="94" y="94"/>
                  </a:cubicBezTo>
                  <a:cubicBezTo>
                    <a:pt x="94" y="94"/>
                    <a:pt x="94" y="94"/>
                    <a:pt x="94" y="94"/>
                  </a:cubicBezTo>
                  <a:cubicBezTo>
                    <a:pt x="94" y="93"/>
                    <a:pt x="94" y="93"/>
                    <a:pt x="94" y="93"/>
                  </a:cubicBezTo>
                  <a:cubicBezTo>
                    <a:pt x="94" y="91"/>
                    <a:pt x="94" y="91"/>
                    <a:pt x="94" y="91"/>
                  </a:cubicBezTo>
                  <a:cubicBezTo>
                    <a:pt x="94" y="88"/>
                    <a:pt x="94" y="88"/>
                    <a:pt x="94" y="88"/>
                  </a:cubicBezTo>
                  <a:cubicBezTo>
                    <a:pt x="94" y="86"/>
                    <a:pt x="94" y="84"/>
                    <a:pt x="94" y="82"/>
                  </a:cubicBezTo>
                  <a:cubicBezTo>
                    <a:pt x="94" y="78"/>
                    <a:pt x="94" y="73"/>
                    <a:pt x="94" y="69"/>
                  </a:cubicBezTo>
                  <a:cubicBezTo>
                    <a:pt x="94" y="61"/>
                    <a:pt x="94" y="53"/>
                    <a:pt x="94" y="45"/>
                  </a:cubicBezTo>
                  <a:cubicBezTo>
                    <a:pt x="94" y="29"/>
                    <a:pt x="94" y="14"/>
                    <a:pt x="94" y="1"/>
                  </a:cubicBezTo>
                  <a:cubicBezTo>
                    <a:pt x="95" y="1"/>
                    <a:pt x="95" y="1"/>
                    <a:pt x="95" y="1"/>
                  </a:cubicBezTo>
                  <a:cubicBezTo>
                    <a:pt x="67" y="1"/>
                    <a:pt x="44" y="1"/>
                    <a:pt x="27" y="1"/>
                  </a:cubicBezTo>
                  <a:cubicBezTo>
                    <a:pt x="19" y="1"/>
                    <a:pt x="13" y="1"/>
                    <a:pt x="8" y="1"/>
                  </a:cubicBezTo>
                  <a:cubicBezTo>
                    <a:pt x="6" y="1"/>
                    <a:pt x="4" y="1"/>
                    <a:pt x="3" y="1"/>
                  </a:cubicBezTo>
                  <a:cubicBezTo>
                    <a:pt x="2" y="1"/>
                    <a:pt x="1" y="1"/>
                    <a:pt x="1" y="1"/>
                  </a:cubicBezTo>
                  <a:cubicBezTo>
                    <a:pt x="1" y="1"/>
                    <a:pt x="2" y="0"/>
                    <a:pt x="3" y="0"/>
                  </a:cubicBezTo>
                  <a:cubicBezTo>
                    <a:pt x="4" y="0"/>
                    <a:pt x="6" y="0"/>
                    <a:pt x="8" y="0"/>
                  </a:cubicBezTo>
                  <a:cubicBezTo>
                    <a:pt x="12" y="0"/>
                    <a:pt x="19" y="0"/>
                    <a:pt x="27" y="0"/>
                  </a:cubicBezTo>
                  <a:cubicBezTo>
                    <a:pt x="43" y="0"/>
                    <a:pt x="67" y="0"/>
                    <a:pt x="95" y="0"/>
                  </a:cubicBezTo>
                  <a:cubicBezTo>
                    <a:pt x="96" y="0"/>
                    <a:pt x="96" y="0"/>
                    <a:pt x="96" y="0"/>
                  </a:cubicBezTo>
                  <a:cubicBezTo>
                    <a:pt x="96" y="1"/>
                    <a:pt x="96" y="1"/>
                    <a:pt x="96" y="1"/>
                  </a:cubicBezTo>
                  <a:cubicBezTo>
                    <a:pt x="96" y="14"/>
                    <a:pt x="96" y="29"/>
                    <a:pt x="96" y="45"/>
                  </a:cubicBezTo>
                  <a:cubicBezTo>
                    <a:pt x="96" y="53"/>
                    <a:pt x="96" y="61"/>
                    <a:pt x="96" y="69"/>
                  </a:cubicBezTo>
                  <a:cubicBezTo>
                    <a:pt x="96" y="73"/>
                    <a:pt x="96" y="78"/>
                    <a:pt x="96" y="82"/>
                  </a:cubicBezTo>
                  <a:cubicBezTo>
                    <a:pt x="96" y="84"/>
                    <a:pt x="96" y="86"/>
                    <a:pt x="96" y="88"/>
                  </a:cubicBezTo>
                  <a:cubicBezTo>
                    <a:pt x="96" y="91"/>
                    <a:pt x="96" y="91"/>
                    <a:pt x="96" y="91"/>
                  </a:cubicBezTo>
                  <a:cubicBezTo>
                    <a:pt x="96" y="93"/>
                    <a:pt x="96" y="93"/>
                    <a:pt x="96" y="93"/>
                  </a:cubicBezTo>
                  <a:cubicBezTo>
                    <a:pt x="96" y="94"/>
                    <a:pt x="96" y="94"/>
                    <a:pt x="96" y="94"/>
                  </a:cubicBezTo>
                  <a:cubicBezTo>
                    <a:pt x="96" y="94"/>
                    <a:pt x="96" y="94"/>
                    <a:pt x="96" y="94"/>
                  </a:cubicBezTo>
                  <a:cubicBezTo>
                    <a:pt x="96" y="94"/>
                    <a:pt x="96" y="94"/>
                    <a:pt x="96" y="94"/>
                  </a:cubicBezTo>
                  <a:cubicBezTo>
                    <a:pt x="96" y="95"/>
                    <a:pt x="96" y="95"/>
                    <a:pt x="96" y="95"/>
                  </a:cubicBezTo>
                  <a:cubicBezTo>
                    <a:pt x="96" y="95"/>
                    <a:pt x="96" y="95"/>
                    <a:pt x="96" y="95"/>
                  </a:cubicBezTo>
                  <a:cubicBezTo>
                    <a:pt x="96" y="95"/>
                    <a:pt x="96" y="95"/>
                    <a:pt x="96" y="95"/>
                  </a:cubicBezTo>
                  <a:cubicBezTo>
                    <a:pt x="97" y="94"/>
                    <a:pt x="95" y="96"/>
                    <a:pt x="95" y="96"/>
                  </a:cubicBezTo>
                  <a:cubicBezTo>
                    <a:pt x="61" y="96"/>
                    <a:pt x="29" y="96"/>
                    <a:pt x="1" y="96"/>
                  </a:cubicBezTo>
                  <a:cubicBezTo>
                    <a:pt x="0" y="96"/>
                    <a:pt x="0" y="96"/>
                    <a:pt x="0" y="96"/>
                  </a:cubicBezTo>
                  <a:cubicBezTo>
                    <a:pt x="0" y="95"/>
                    <a:pt x="0" y="95"/>
                    <a:pt x="0" y="95"/>
                  </a:cubicBezTo>
                  <a:cubicBezTo>
                    <a:pt x="0" y="66"/>
                    <a:pt x="1" y="43"/>
                    <a:pt x="1" y="26"/>
                  </a:cubicBezTo>
                  <a:cubicBezTo>
                    <a:pt x="1" y="18"/>
                    <a:pt x="1" y="12"/>
                    <a:pt x="1" y="7"/>
                  </a:cubicBezTo>
                  <a:cubicBezTo>
                    <a:pt x="1" y="5"/>
                    <a:pt x="1" y="3"/>
                    <a:pt x="1" y="2"/>
                  </a:cubicBezTo>
                  <a:cubicBezTo>
                    <a:pt x="1" y="1"/>
                    <a:pt x="1" y="1"/>
                    <a:pt x="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00">
              <a:extLst>
                <a:ext uri="{FF2B5EF4-FFF2-40B4-BE49-F238E27FC236}">
                  <a16:creationId xmlns:a16="http://schemas.microsoft.com/office/drawing/2014/main" id="{1D52FFC1-9C20-408B-802A-B9A24CA7119E}"/>
                </a:ext>
              </a:extLst>
            </p:cNvPr>
            <p:cNvSpPr>
              <a:spLocks/>
            </p:cNvSpPr>
            <p:nvPr/>
          </p:nvSpPr>
          <p:spPr bwMode="auto">
            <a:xfrm>
              <a:off x="2611" y="450"/>
              <a:ext cx="162" cy="133"/>
            </a:xfrm>
            <a:custGeom>
              <a:avLst/>
              <a:gdLst>
                <a:gd name="T0" fmla="*/ 67 w 68"/>
                <a:gd name="T1" fmla="*/ 1 h 56"/>
                <a:gd name="T2" fmla="*/ 39 w 68"/>
                <a:gd name="T3" fmla="*/ 42 h 56"/>
                <a:gd name="T4" fmla="*/ 29 w 68"/>
                <a:gd name="T5" fmla="*/ 54 h 56"/>
                <a:gd name="T6" fmla="*/ 27 w 68"/>
                <a:gd name="T7" fmla="*/ 56 h 56"/>
                <a:gd name="T8" fmla="*/ 25 w 68"/>
                <a:gd name="T9" fmla="*/ 54 h 56"/>
                <a:gd name="T10" fmla="*/ 1 w 68"/>
                <a:gd name="T11" fmla="*/ 30 h 56"/>
                <a:gd name="T12" fmla="*/ 29 w 68"/>
                <a:gd name="T13" fmla="*/ 50 h 56"/>
                <a:gd name="T14" fmla="*/ 24 w 68"/>
                <a:gd name="T15" fmla="*/ 50 h 56"/>
                <a:gd name="T16" fmla="*/ 34 w 68"/>
                <a:gd name="T17" fmla="*/ 38 h 56"/>
                <a:gd name="T18" fmla="*/ 67 w 68"/>
                <a:gd name="T19"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56">
                  <a:moveTo>
                    <a:pt x="67" y="1"/>
                  </a:moveTo>
                  <a:cubicBezTo>
                    <a:pt x="68" y="2"/>
                    <a:pt x="56" y="20"/>
                    <a:pt x="39" y="42"/>
                  </a:cubicBezTo>
                  <a:cubicBezTo>
                    <a:pt x="35" y="46"/>
                    <a:pt x="32" y="50"/>
                    <a:pt x="29" y="54"/>
                  </a:cubicBezTo>
                  <a:cubicBezTo>
                    <a:pt x="27" y="56"/>
                    <a:pt x="27" y="56"/>
                    <a:pt x="27" y="56"/>
                  </a:cubicBezTo>
                  <a:cubicBezTo>
                    <a:pt x="25" y="54"/>
                    <a:pt x="25" y="54"/>
                    <a:pt x="25" y="54"/>
                  </a:cubicBezTo>
                  <a:cubicBezTo>
                    <a:pt x="10" y="41"/>
                    <a:pt x="0" y="31"/>
                    <a:pt x="1" y="30"/>
                  </a:cubicBezTo>
                  <a:cubicBezTo>
                    <a:pt x="2" y="29"/>
                    <a:pt x="13" y="37"/>
                    <a:pt x="29" y="50"/>
                  </a:cubicBezTo>
                  <a:cubicBezTo>
                    <a:pt x="24" y="50"/>
                    <a:pt x="24" y="50"/>
                    <a:pt x="24" y="50"/>
                  </a:cubicBezTo>
                  <a:cubicBezTo>
                    <a:pt x="27" y="46"/>
                    <a:pt x="31" y="42"/>
                    <a:pt x="34" y="38"/>
                  </a:cubicBezTo>
                  <a:cubicBezTo>
                    <a:pt x="51" y="17"/>
                    <a:pt x="66" y="0"/>
                    <a:pt x="67" y="1"/>
                  </a:cubicBezTo>
                  <a:close/>
                </a:path>
              </a:pathLst>
            </a:custGeom>
            <a:solidFill>
              <a:srgbClr val="FF72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1" name="Freeform 17">
            <a:extLst>
              <a:ext uri="{FF2B5EF4-FFF2-40B4-BE49-F238E27FC236}">
                <a16:creationId xmlns:a16="http://schemas.microsoft.com/office/drawing/2014/main" id="{6D72E976-1001-42F7-8B67-1A2FD2EEA6F6}"/>
              </a:ext>
            </a:extLst>
          </p:cNvPr>
          <p:cNvSpPr>
            <a:spLocks/>
          </p:cNvSpPr>
          <p:nvPr/>
        </p:nvSpPr>
        <p:spPr bwMode="auto">
          <a:xfrm>
            <a:off x="4337328" y="1245594"/>
            <a:ext cx="397084" cy="342856"/>
          </a:xfrm>
          <a:custGeom>
            <a:avLst/>
            <a:gdLst>
              <a:gd name="T0" fmla="*/ 95 w 96"/>
              <a:gd name="T1" fmla="*/ 15 h 82"/>
              <a:gd name="T2" fmla="*/ 81 w 96"/>
              <a:gd name="T3" fmla="*/ 1 h 82"/>
              <a:gd name="T4" fmla="*/ 79 w 96"/>
              <a:gd name="T5" fmla="*/ 1 h 82"/>
              <a:gd name="T6" fmla="*/ 30 w 96"/>
              <a:gd name="T7" fmla="*/ 49 h 82"/>
              <a:gd name="T8" fmla="*/ 17 w 96"/>
              <a:gd name="T9" fmla="*/ 37 h 82"/>
              <a:gd name="T10" fmla="*/ 15 w 96"/>
              <a:gd name="T11" fmla="*/ 37 h 82"/>
              <a:gd name="T12" fmla="*/ 1 w 96"/>
              <a:gd name="T13" fmla="*/ 51 h 82"/>
              <a:gd name="T14" fmla="*/ 1 w 96"/>
              <a:gd name="T15" fmla="*/ 53 h 82"/>
              <a:gd name="T16" fmla="*/ 29 w 96"/>
              <a:gd name="T17" fmla="*/ 81 h 82"/>
              <a:gd name="T18" fmla="*/ 30 w 96"/>
              <a:gd name="T19" fmla="*/ 82 h 82"/>
              <a:gd name="T20" fmla="*/ 31 w 96"/>
              <a:gd name="T21" fmla="*/ 81 h 82"/>
              <a:gd name="T22" fmla="*/ 95 w 96"/>
              <a:gd name="T23" fmla="*/ 17 h 82"/>
              <a:gd name="T24" fmla="*/ 95 w 96"/>
              <a:gd name="T25"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2">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222" name="Freeform 17">
            <a:extLst>
              <a:ext uri="{FF2B5EF4-FFF2-40B4-BE49-F238E27FC236}">
                <a16:creationId xmlns:a16="http://schemas.microsoft.com/office/drawing/2014/main" id="{56E3550C-161C-4094-8E73-309B6C47A203}"/>
              </a:ext>
            </a:extLst>
          </p:cNvPr>
          <p:cNvSpPr>
            <a:spLocks/>
          </p:cNvSpPr>
          <p:nvPr/>
        </p:nvSpPr>
        <p:spPr bwMode="auto">
          <a:xfrm>
            <a:off x="5267494" y="3210275"/>
            <a:ext cx="397084" cy="342856"/>
          </a:xfrm>
          <a:custGeom>
            <a:avLst/>
            <a:gdLst>
              <a:gd name="T0" fmla="*/ 95 w 96"/>
              <a:gd name="T1" fmla="*/ 15 h 82"/>
              <a:gd name="T2" fmla="*/ 81 w 96"/>
              <a:gd name="T3" fmla="*/ 1 h 82"/>
              <a:gd name="T4" fmla="*/ 79 w 96"/>
              <a:gd name="T5" fmla="*/ 1 h 82"/>
              <a:gd name="T6" fmla="*/ 30 w 96"/>
              <a:gd name="T7" fmla="*/ 49 h 82"/>
              <a:gd name="T8" fmla="*/ 17 w 96"/>
              <a:gd name="T9" fmla="*/ 37 h 82"/>
              <a:gd name="T10" fmla="*/ 15 w 96"/>
              <a:gd name="T11" fmla="*/ 37 h 82"/>
              <a:gd name="T12" fmla="*/ 1 w 96"/>
              <a:gd name="T13" fmla="*/ 51 h 82"/>
              <a:gd name="T14" fmla="*/ 1 w 96"/>
              <a:gd name="T15" fmla="*/ 53 h 82"/>
              <a:gd name="T16" fmla="*/ 29 w 96"/>
              <a:gd name="T17" fmla="*/ 81 h 82"/>
              <a:gd name="T18" fmla="*/ 30 w 96"/>
              <a:gd name="T19" fmla="*/ 82 h 82"/>
              <a:gd name="T20" fmla="*/ 31 w 96"/>
              <a:gd name="T21" fmla="*/ 81 h 82"/>
              <a:gd name="T22" fmla="*/ 95 w 96"/>
              <a:gd name="T23" fmla="*/ 17 h 82"/>
              <a:gd name="T24" fmla="*/ 95 w 96"/>
              <a:gd name="T25"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2">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223" name="Freeform 17">
            <a:extLst>
              <a:ext uri="{FF2B5EF4-FFF2-40B4-BE49-F238E27FC236}">
                <a16:creationId xmlns:a16="http://schemas.microsoft.com/office/drawing/2014/main" id="{75D923D1-D4EA-4061-8EBD-0D1408837B74}"/>
              </a:ext>
            </a:extLst>
          </p:cNvPr>
          <p:cNvSpPr>
            <a:spLocks/>
          </p:cNvSpPr>
          <p:nvPr/>
        </p:nvSpPr>
        <p:spPr bwMode="auto">
          <a:xfrm>
            <a:off x="4841825" y="5174956"/>
            <a:ext cx="397084" cy="342856"/>
          </a:xfrm>
          <a:custGeom>
            <a:avLst/>
            <a:gdLst>
              <a:gd name="T0" fmla="*/ 95 w 96"/>
              <a:gd name="T1" fmla="*/ 15 h 82"/>
              <a:gd name="T2" fmla="*/ 81 w 96"/>
              <a:gd name="T3" fmla="*/ 1 h 82"/>
              <a:gd name="T4" fmla="*/ 79 w 96"/>
              <a:gd name="T5" fmla="*/ 1 h 82"/>
              <a:gd name="T6" fmla="*/ 30 w 96"/>
              <a:gd name="T7" fmla="*/ 49 h 82"/>
              <a:gd name="T8" fmla="*/ 17 w 96"/>
              <a:gd name="T9" fmla="*/ 37 h 82"/>
              <a:gd name="T10" fmla="*/ 15 w 96"/>
              <a:gd name="T11" fmla="*/ 37 h 82"/>
              <a:gd name="T12" fmla="*/ 1 w 96"/>
              <a:gd name="T13" fmla="*/ 51 h 82"/>
              <a:gd name="T14" fmla="*/ 1 w 96"/>
              <a:gd name="T15" fmla="*/ 53 h 82"/>
              <a:gd name="T16" fmla="*/ 29 w 96"/>
              <a:gd name="T17" fmla="*/ 81 h 82"/>
              <a:gd name="T18" fmla="*/ 30 w 96"/>
              <a:gd name="T19" fmla="*/ 82 h 82"/>
              <a:gd name="T20" fmla="*/ 31 w 96"/>
              <a:gd name="T21" fmla="*/ 81 h 82"/>
              <a:gd name="T22" fmla="*/ 95 w 96"/>
              <a:gd name="T23" fmla="*/ 17 h 82"/>
              <a:gd name="T24" fmla="*/ 95 w 96"/>
              <a:gd name="T25"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82">
                <a:moveTo>
                  <a:pt x="95" y="15"/>
                </a:moveTo>
                <a:cubicBezTo>
                  <a:pt x="81" y="1"/>
                  <a:pt x="81" y="1"/>
                  <a:pt x="81" y="1"/>
                </a:cubicBezTo>
                <a:cubicBezTo>
                  <a:pt x="81" y="0"/>
                  <a:pt x="79" y="0"/>
                  <a:pt x="79" y="1"/>
                </a:cubicBezTo>
                <a:cubicBezTo>
                  <a:pt x="30" y="49"/>
                  <a:pt x="30" y="49"/>
                  <a:pt x="30" y="49"/>
                </a:cubicBezTo>
                <a:cubicBezTo>
                  <a:pt x="17" y="37"/>
                  <a:pt x="17" y="37"/>
                  <a:pt x="17" y="37"/>
                </a:cubicBezTo>
                <a:cubicBezTo>
                  <a:pt x="17" y="36"/>
                  <a:pt x="15" y="36"/>
                  <a:pt x="15" y="37"/>
                </a:cubicBezTo>
                <a:cubicBezTo>
                  <a:pt x="1" y="51"/>
                  <a:pt x="1" y="51"/>
                  <a:pt x="1" y="51"/>
                </a:cubicBezTo>
                <a:cubicBezTo>
                  <a:pt x="0" y="51"/>
                  <a:pt x="0" y="53"/>
                  <a:pt x="1" y="53"/>
                </a:cubicBezTo>
                <a:cubicBezTo>
                  <a:pt x="29" y="81"/>
                  <a:pt x="29" y="81"/>
                  <a:pt x="29" y="81"/>
                </a:cubicBezTo>
                <a:cubicBezTo>
                  <a:pt x="29" y="82"/>
                  <a:pt x="29" y="82"/>
                  <a:pt x="30" y="82"/>
                </a:cubicBezTo>
                <a:cubicBezTo>
                  <a:pt x="31" y="82"/>
                  <a:pt x="31" y="82"/>
                  <a:pt x="31" y="81"/>
                </a:cubicBezTo>
                <a:cubicBezTo>
                  <a:pt x="95" y="17"/>
                  <a:pt x="95" y="17"/>
                  <a:pt x="95" y="17"/>
                </a:cubicBezTo>
                <a:cubicBezTo>
                  <a:pt x="96" y="17"/>
                  <a:pt x="96" y="15"/>
                  <a:pt x="95" y="15"/>
                </a:cubicBez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417606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85B0-FD2F-7DE7-B014-D197885D25E1}"/>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925DADAB-5CA0-404D-1C76-37C462CCD260}"/>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9FD7B0C-7BEA-2857-1537-CDB7FBE87645}"/>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8B152445-2856-A21F-E751-EF2C90E3B9EA}"/>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B1A403E2-7EF8-F69F-44F0-86363BFAD401}"/>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22681CEB-5923-D2F0-5D7B-675D77F18502}"/>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8216B32-43BB-C185-6AE2-74D899FFEED5}"/>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Q16: - Define a unique constraint on the "patient_id" column to ensure its values are unique.</a:t>
            </a:r>
          </a:p>
        </p:txBody>
      </p:sp>
      <p:pic>
        <p:nvPicPr>
          <p:cNvPr id="3" name="Picture 2">
            <a:extLst>
              <a:ext uri="{FF2B5EF4-FFF2-40B4-BE49-F238E27FC236}">
                <a16:creationId xmlns:a16="http://schemas.microsoft.com/office/drawing/2014/main" id="{33439624-0BE1-B4E8-5B7D-BECBAC66A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26" y="1767960"/>
            <a:ext cx="11492322" cy="3322080"/>
          </a:xfrm>
          <a:prstGeom prst="rect">
            <a:avLst/>
          </a:prstGeom>
        </p:spPr>
      </p:pic>
    </p:spTree>
    <p:extLst>
      <p:ext uri="{BB962C8B-B14F-4D97-AF65-F5344CB8AC3E}">
        <p14:creationId xmlns:p14="http://schemas.microsoft.com/office/powerpoint/2010/main" val="153220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F63BD-74B0-FBF3-DF02-2FDDB94B5832}"/>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21C3C94D-C99E-A130-BDFE-50705154D9B3}"/>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0DE6B01-E651-1040-2D69-BAF914D7E39A}"/>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40477A86-0FB3-56DF-A7AE-E1CD6DDD8786}"/>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5C06EC85-AFCA-1A3F-464A-D99CD3D79962}"/>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6D303911-C4E2-DDBB-F8EE-851C0E46F2FA}"/>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1C09717-B447-80A9-A38E-4715C3E3625A}"/>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Q17: - Create a view that displays the Patient_ids, ages, and BMI of patients. </a:t>
            </a:r>
          </a:p>
        </p:txBody>
      </p:sp>
      <p:pic>
        <p:nvPicPr>
          <p:cNvPr id="4" name="Picture 3">
            <a:extLst>
              <a:ext uri="{FF2B5EF4-FFF2-40B4-BE49-F238E27FC236}">
                <a16:creationId xmlns:a16="http://schemas.microsoft.com/office/drawing/2014/main" id="{48763A45-56BC-A387-FDCE-A8614FC0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11" y="1684240"/>
            <a:ext cx="11522577" cy="4368104"/>
          </a:xfrm>
          <a:prstGeom prst="rect">
            <a:avLst/>
          </a:prstGeom>
        </p:spPr>
      </p:pic>
    </p:spTree>
    <p:extLst>
      <p:ext uri="{BB962C8B-B14F-4D97-AF65-F5344CB8AC3E}">
        <p14:creationId xmlns:p14="http://schemas.microsoft.com/office/powerpoint/2010/main" val="4131785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37ABC-4561-D47B-3F75-3A86D2B13950}"/>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5BB7FEE7-4449-A0AF-54F5-F2636C756A1F}"/>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08C5F88-CEDC-0827-E7A7-BEA21D538E63}"/>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67D4C0B6-DD32-15CC-625F-D129A15B8D09}"/>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9BC7F004-A843-EEE5-DB33-022176308193}"/>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C2651367-C488-F520-2AB1-F0E618446AF1}"/>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6D4C9F5-B615-448C-18E0-0CB613FC2137}"/>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Q17: - Create a view that displays the Patient_ids, ages, and BMI of patients. </a:t>
            </a:r>
          </a:p>
        </p:txBody>
      </p:sp>
      <p:pic>
        <p:nvPicPr>
          <p:cNvPr id="3" name="Picture 2">
            <a:extLst>
              <a:ext uri="{FF2B5EF4-FFF2-40B4-BE49-F238E27FC236}">
                <a16:creationId xmlns:a16="http://schemas.microsoft.com/office/drawing/2014/main" id="{1D7FEBBF-BB32-C0BD-E40A-8ABABDD44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31" y="1232459"/>
            <a:ext cx="11161738" cy="5271665"/>
          </a:xfrm>
          <a:prstGeom prst="rect">
            <a:avLst/>
          </a:prstGeom>
        </p:spPr>
      </p:pic>
    </p:spTree>
    <p:extLst>
      <p:ext uri="{BB962C8B-B14F-4D97-AF65-F5344CB8AC3E}">
        <p14:creationId xmlns:p14="http://schemas.microsoft.com/office/powerpoint/2010/main" val="361076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65D31-4409-55D1-C878-C87492C75A81}"/>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C7EB861E-837E-C6B6-87D5-DFEB9D100841}"/>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59C9EA1-C673-9EE5-A2B3-79B8A1974960}"/>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36ACD6FB-3175-8E79-F557-14266D09C26F}"/>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233326A1-E8B1-AFE5-EFB0-F8F3A3CE2135}"/>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B881DD68-5615-3345-D9FE-E7A1F85B31B9}"/>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1242CFB-70E2-E20D-6346-619999F21E90}"/>
              </a:ext>
            </a:extLst>
          </p:cNvPr>
          <p:cNvSpPr txBox="1"/>
          <p:nvPr/>
        </p:nvSpPr>
        <p:spPr>
          <a:xfrm>
            <a:off x="545690" y="309716"/>
            <a:ext cx="11031794" cy="707886"/>
          </a:xfrm>
          <a:prstGeom prst="rect">
            <a:avLst/>
          </a:prstGeom>
          <a:noFill/>
        </p:spPr>
        <p:txBody>
          <a:bodyPr wrap="square" rtlCol="0">
            <a:spAutoFit/>
          </a:bodyPr>
          <a:lstStyle/>
          <a:p>
            <a:r>
              <a:rPr lang="en-US" sz="2000" dirty="0">
                <a:latin typeface="Bahnschrift SemiBold" panose="020B0502040204020203" pitchFamily="34" charset="0"/>
              </a:rPr>
              <a:t>Q18: - Suggest improvements in the database schema to reduce data redundancy and improve data integrity. </a:t>
            </a:r>
          </a:p>
        </p:txBody>
      </p:sp>
      <p:sp>
        <p:nvSpPr>
          <p:cNvPr id="2" name="TextBox 1">
            <a:extLst>
              <a:ext uri="{FF2B5EF4-FFF2-40B4-BE49-F238E27FC236}">
                <a16:creationId xmlns:a16="http://schemas.microsoft.com/office/drawing/2014/main" id="{2F145A7C-E589-EDCA-BB34-23D772A588B3}"/>
              </a:ext>
            </a:extLst>
          </p:cNvPr>
          <p:cNvSpPr txBox="1"/>
          <p:nvPr/>
        </p:nvSpPr>
        <p:spPr>
          <a:xfrm>
            <a:off x="545690" y="1356852"/>
            <a:ext cx="11194026" cy="5738109"/>
          </a:xfrm>
          <a:prstGeom prst="rect">
            <a:avLst/>
          </a:prstGeom>
          <a:noFill/>
        </p:spPr>
        <p:txBody>
          <a:bodyPr wrap="square" rtlCol="0">
            <a:spAutoFit/>
          </a:bodyPr>
          <a:lstStyle/>
          <a:p>
            <a:pPr marL="0" marR="0">
              <a:lnSpc>
                <a:spcPct val="107000"/>
              </a:lnSpc>
              <a:spcBef>
                <a:spcPts val="0"/>
              </a:spcBef>
              <a:spcAft>
                <a:spcPts val="800"/>
              </a:spcAft>
            </a:pPr>
            <a:r>
              <a:rPr lang="en-US" kern="0" dirty="0">
                <a:solidFill>
                  <a:srgbClr val="333333"/>
                </a:solidFill>
                <a:effectLst/>
                <a:latin typeface="Segoe"/>
                <a:ea typeface="Times New Roman" panose="02020603050405020304" pitchFamily="18" charset="0"/>
                <a:cs typeface="Times New Roman" panose="02020603050405020304" pitchFamily="18" charset="0"/>
              </a:rPr>
              <a:t>To suggest improvements in a database schema for reducing data redundancy and improving data integrity, I would need more information about the existing schema and the requirements of the system. However, I can provide some general recommendations that are commonly used to enhance database design:</a:t>
            </a:r>
            <a:endParaRPr lang="en-US" kern="100" dirty="0">
              <a:effectLst/>
              <a:latin typeface="Sego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Normalization:</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Ensure that the database schema is normalized to at least the third normal form (3NF). This helps minimize redundancy and ensures that data is stored efficiently without unnecessary duplication.</a:t>
            </a:r>
            <a:endParaRPr lang="en-US" kern="100" dirty="0">
              <a:effectLst/>
              <a:latin typeface="Sego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Primary Keys: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Verify that each table has a primary key, and it uniquely identifies each record in the table. This helps maintain data integrity and allows for efficient indexing.</a:t>
            </a:r>
            <a:endParaRPr lang="en-US" kern="100" dirty="0">
              <a:effectLst/>
              <a:latin typeface="Sego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Foreign Keys: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Use foreign keys to establish relationships between tables. This ensures referential integrity and helps prevent orphans (records with no corresponding parent record) in related tables.</a:t>
            </a:r>
            <a:endParaRPr lang="en-US" kern="100" dirty="0">
              <a:effectLst/>
              <a:latin typeface="Sego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Data Types: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Choose appropriate data types for each column to optimize storage space and improve data integrity. For example, use integer types for primary keys, date types for date values, etc.</a:t>
            </a:r>
            <a:endParaRPr lang="en-US" kern="100" dirty="0">
              <a:effectLst/>
              <a:latin typeface="Segoe"/>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198402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D6BDD-B038-53A6-798E-AA0FF3D717D8}"/>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220F2CFB-21F9-4987-90F4-D93BA47E4448}"/>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3B72D28-A93A-8F6B-32A5-0AB17E27A68F}"/>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B7054375-352F-D6C6-A427-3A72870EFD7C}"/>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22C2698D-9883-5EA3-B0A1-92157804D894}"/>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9762B3AD-1AEC-E9CB-C416-44347A8D7920}"/>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FDB0606-BB7C-EDD6-E648-9CF1A30F5EAD}"/>
              </a:ext>
            </a:extLst>
          </p:cNvPr>
          <p:cNvSpPr txBox="1"/>
          <p:nvPr/>
        </p:nvSpPr>
        <p:spPr>
          <a:xfrm>
            <a:off x="498987" y="201326"/>
            <a:ext cx="11194026" cy="7333931"/>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Constraints: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Implement constraints such as UNIQUE constraints, NOT NULL constraints, and CHECK constraints to enforce data integrity rules at the database level.</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Avoid Redundant Columns: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Eliminate redundant columns that can be derived from other columns in the same table. Redundant information can lead to inconsistencies.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Composite Keys: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Consider using composite keys (keys composed of multiple columns) when necessary to uniquely identify records.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Separate Concerns: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Organize the database schema in a way that separates different concerns. For example, use separate tables for user information, orders, and products.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Avoid Storing Calculated Values: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Avoid storing calculated values in the database. Instead, calculate them on-the-fly when needed. This reduces redundancy and ensures accuracy.</a:t>
            </a: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Audit Trails: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Consider adding audit trail columns (e.g., created_at, updated_at) to track when records are created or modified. This enhances data accountability.</a:t>
            </a:r>
            <a:endParaRPr lang="en-US" kern="100" dirty="0">
              <a:effectLst/>
              <a:latin typeface="Segoe"/>
              <a:ea typeface="Calibri" panose="020F0502020204030204" pitchFamily="34" charset="0"/>
              <a:cs typeface="Times New Roman" panose="02020603050405020304" pitchFamily="18" charset="0"/>
            </a:endParaRPr>
          </a:p>
          <a:p>
            <a:pPr marR="0" lvl="1">
              <a:lnSpc>
                <a:spcPct val="107000"/>
              </a:lnSpc>
              <a:spcBef>
                <a:spcPts val="0"/>
              </a:spcBef>
              <a:spcAft>
                <a:spcPts val="800"/>
              </a:spcAft>
              <a:buSzPts val="1000"/>
              <a:tabLst>
                <a:tab pos="914400" algn="l"/>
              </a:tabLst>
            </a:pPr>
            <a:endParaRPr lang="en-US" kern="100" dirty="0">
              <a:effectLst/>
              <a:latin typeface="Segoe"/>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218782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FF401-6675-9FE7-F520-4E5A6B345975}"/>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59FE71AB-848B-681D-7F86-665A888E539E}"/>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69E07FD-6E77-3BA5-4592-0C37EE7337F9}"/>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52264349-A0C0-B657-DA27-634A45A98B22}"/>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9C9D00DC-2F80-4813-776B-CF395A26A0A4}"/>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20D46138-A4DE-F1E1-C31B-E8948D528ED0}"/>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6130C5D9-FEC1-0455-285D-4F462D429887}"/>
              </a:ext>
            </a:extLst>
          </p:cNvPr>
          <p:cNvSpPr txBox="1"/>
          <p:nvPr/>
        </p:nvSpPr>
        <p:spPr>
          <a:xfrm>
            <a:off x="498987" y="1950582"/>
            <a:ext cx="11194026" cy="3549561"/>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Indexes: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Use indexes judiciously to improve query performance, but avoid unnecessary indexes as they can impact write performance.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Partitioning:</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Depending on the database system, consider using partitioning to manage large tables more efficiently.</a:t>
            </a:r>
            <a:endParaRPr lang="en-US" kern="100" dirty="0">
              <a:effectLst/>
              <a:latin typeface="Segoe"/>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0" dirty="0">
                <a:solidFill>
                  <a:srgbClr val="333333"/>
                </a:solidFill>
                <a:effectLst/>
                <a:latin typeface="Segoe"/>
                <a:ea typeface="Times New Roman" panose="02020603050405020304" pitchFamily="18" charset="0"/>
                <a:cs typeface="Times New Roman" panose="02020603050405020304" pitchFamily="18" charset="0"/>
              </a:rPr>
              <a:t>Remember that the specifics of these recommendations depend on the nature of your data and the requirements of your application. Always conduct a thorough analysis of your use cases before making schema changes.</a:t>
            </a:r>
            <a:endParaRPr lang="en-US" kern="100" dirty="0">
              <a:effectLst/>
              <a:latin typeface="Segoe"/>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105939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22780-9B83-114B-790E-F2654FEA0DD3}"/>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62DBBEBE-96B5-D543-9D3F-18E3B3BFA86B}"/>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3BA487F-6899-788A-202B-B48B642EF237}"/>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F405D246-47C6-835B-EC05-EBAB840618AC}"/>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44D92F0E-7308-8F6F-4EBB-11149DF5DEA5}"/>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6C3E111D-B110-B055-AE9C-4E14595269BA}"/>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D080524E-1717-FEC3-9C84-EA605AAA6E2F}"/>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Q19: - Explain how you can optimize the performance of SQL queries on this dataset.</a:t>
            </a:r>
          </a:p>
        </p:txBody>
      </p:sp>
      <p:sp>
        <p:nvSpPr>
          <p:cNvPr id="2" name="TextBox 1">
            <a:extLst>
              <a:ext uri="{FF2B5EF4-FFF2-40B4-BE49-F238E27FC236}">
                <a16:creationId xmlns:a16="http://schemas.microsoft.com/office/drawing/2014/main" id="{7A4FCAE5-6877-E3CA-FD99-7033F0EA2715}"/>
              </a:ext>
            </a:extLst>
          </p:cNvPr>
          <p:cNvSpPr txBox="1"/>
          <p:nvPr/>
        </p:nvSpPr>
        <p:spPr>
          <a:xfrm>
            <a:off x="464574" y="999237"/>
            <a:ext cx="11194026" cy="5738109"/>
          </a:xfrm>
          <a:prstGeom prst="rect">
            <a:avLst/>
          </a:prstGeom>
          <a:noFill/>
        </p:spPr>
        <p:txBody>
          <a:bodyPr wrap="square" rtlCol="0">
            <a:spAutoFit/>
          </a:bodyPr>
          <a:lstStyle/>
          <a:p>
            <a:pPr marL="0" marR="0">
              <a:lnSpc>
                <a:spcPct val="107000"/>
              </a:lnSpc>
              <a:spcBef>
                <a:spcPts val="0"/>
              </a:spcBef>
              <a:spcAft>
                <a:spcPts val="800"/>
              </a:spcAft>
            </a:pPr>
            <a:r>
              <a:rPr lang="en-US" kern="0" dirty="0">
                <a:solidFill>
                  <a:srgbClr val="333333"/>
                </a:solidFill>
                <a:effectLst/>
                <a:latin typeface="Segoe"/>
                <a:ea typeface="Times New Roman" panose="02020603050405020304" pitchFamily="18" charset="0"/>
                <a:cs typeface="Times New Roman" panose="02020603050405020304" pitchFamily="18" charset="0"/>
              </a:rPr>
              <a:t>Optimizing the performance of SQL queries on a dataset involves various strategies to ensure that queries are executed efficiently, minimizing response times, and utilizing system resources effectively. Here are several ways to optimize SQL queries: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Indexing:</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Identify columns frequently used in WHERE clauses, JOIN conditions, or ORDER BY clauses and create appropriate indexes. Indexes can significantly speed up query performance.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Use Proper Joins: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Choose the appropriate type of JOIN (INNER JOIN, LEFT JOIN, etc.) based on the relationships between tables. Ensure that JOIN conditions are well-defined and use indexes when necessary.</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Limit the Number of Columns Returned:</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Only retrieve the columns that are necessary for the query. This reduces the amount of data that needs to be processed and transmitted.</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a:t>
            </a:r>
            <a:r>
              <a:rPr lang="en-US" b="1" i="1" kern="0" dirty="0">
                <a:solidFill>
                  <a:srgbClr val="333333"/>
                </a:solidFill>
                <a:effectLst/>
                <a:latin typeface="Segoe"/>
                <a:ea typeface="Times New Roman" panose="02020603050405020304" pitchFamily="18" charset="0"/>
                <a:cs typeface="Times New Roman" panose="02020603050405020304" pitchFamily="18" charset="0"/>
              </a:rPr>
              <a:t>Avoid SELECT </a:t>
            </a:r>
            <a:r>
              <a:rPr lang="en-US" i="1" kern="0" dirty="0">
                <a:solidFill>
                  <a:srgbClr val="333333"/>
                </a:solidFill>
                <a:effectLst/>
                <a:latin typeface="Segoe"/>
                <a:ea typeface="Times New Roman" panose="02020603050405020304" pitchFamily="18" charset="0"/>
                <a:cs typeface="Times New Roman" panose="02020603050405020304" pitchFamily="18" charset="0"/>
              </a:rPr>
              <a:t>:</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Instead of selecting all columns using </a:t>
            </a:r>
            <a:r>
              <a:rPr lang="en-US" kern="0" dirty="0">
                <a:solidFill>
                  <a:srgbClr val="333333"/>
                </a:solidFill>
                <a:effectLst/>
                <a:latin typeface="Segoe"/>
                <a:ea typeface="Times New Roman" panose="02020603050405020304" pitchFamily="18" charset="0"/>
                <a:cs typeface="Courier New" panose="02070309020205020404" pitchFamily="49" charset="0"/>
              </a:rPr>
              <a:t>SELECT *</a:t>
            </a:r>
            <a:r>
              <a:rPr lang="en-US" kern="0" dirty="0">
                <a:solidFill>
                  <a:srgbClr val="333333"/>
                </a:solidFill>
                <a:effectLst/>
                <a:latin typeface="Segoe"/>
                <a:ea typeface="Times New Roman" panose="02020603050405020304" pitchFamily="18" charset="0"/>
                <a:cs typeface="Times New Roman" panose="02020603050405020304" pitchFamily="18" charset="0"/>
              </a:rPr>
              <a:t>, explicitly specify the columns you need. This minimizes data transfer and improves query performance.</a:t>
            </a:r>
            <a:endParaRPr lang="en-US" kern="100" dirty="0">
              <a:effectLst/>
              <a:latin typeface="Segoe"/>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2896914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37F2-8E74-549A-7FCC-4704F9EB30CD}"/>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E661CEFC-BCB0-2489-640C-D19785B3964E}"/>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F08D081-D862-A2A6-5F6C-ABFDEA708C93}"/>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B85B95E7-B1FA-B965-398C-A9DBC20F265A}"/>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08801208-6AEC-A7B8-0BB1-8CE4EA37C036}"/>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0C906933-8244-712D-0C85-8486DC354E5D}"/>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F497B376-62A6-220E-087F-47999D947D52}"/>
              </a:ext>
            </a:extLst>
          </p:cNvPr>
          <p:cNvSpPr txBox="1"/>
          <p:nvPr/>
        </p:nvSpPr>
        <p:spPr>
          <a:xfrm>
            <a:off x="498987" y="201326"/>
            <a:ext cx="11194026" cy="6934975"/>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Optimize WHERE Clauses: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Use indexed columns in WHERE clauses for efficient data retrieval. Avoid complex or unnecessary conditions. Be cautious with functions in WHERE clauses, as they may prevent index usage.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Optimize ORDER BY and GROUP BY:</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When using ORDER BY or GROUP BY, ensure that the columns involved are indexed. Avoid sorting or grouping large result sets whenever possible.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Avoid Nested Queries: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Rewrite queries to minimize the use of nested subqueries. Use JOINs and WHERE clauses effectively to achieve the same results with better performance.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Use EXISTS Instead of IN:</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When checking for the existence of records, use EXISTS instead of IN, especially for large datasets. EXISTS can be more efficient.</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Update Statistics: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Regularly update statistics on tables to help the query optimizer generate efficient execution plans.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Consider Materialized Views: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For complex queries that involve aggregations or calculations, consider using materialized views. These are precomputed views stored as tables, reducing the need for recalculations during query execution.</a:t>
            </a:r>
            <a:endParaRPr lang="en-US" kern="100" dirty="0">
              <a:effectLst/>
              <a:latin typeface="Segoe"/>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2320094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3BBB1-5A07-3716-F984-FD6C8DCCE914}"/>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F50D06DF-8A76-188C-67E1-254DED049B8C}"/>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3453E7A-77A2-A406-C189-CB604D739CCC}"/>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E7E863F3-A41C-7A4A-9E92-C8DC4B09E27F}"/>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C918B74A-676C-5422-C73B-FAFFED3E10EF}"/>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DA8BD23A-BE8B-DFBA-2E7C-4A0CCA307C5B}"/>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C6E50FDF-2CC0-0C7F-218A-13EB563F2A20}"/>
              </a:ext>
            </a:extLst>
          </p:cNvPr>
          <p:cNvSpPr txBox="1"/>
          <p:nvPr/>
        </p:nvSpPr>
        <p:spPr>
          <a:xfrm>
            <a:off x="498987" y="400804"/>
            <a:ext cx="11194026" cy="6934975"/>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Partition Large Tables: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If dealing with large tables, consider partitioning based on certain criteria (e.g., date ranges). This can significantly improve query performance by limiting the amount of data that needs to be scanned.</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Database Server Tuning:</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Adjust database server settings, such as memory allocation, disk configuration, and parallelism, to optimize overall performance.</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Cache Query Results: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If applicable, consider caching query results for frequently used queries to avoid redundant computations.</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Regular Maintenance:</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Schedule regular maintenance tasks, such as index rebuilding and database statistics updates, to keep the database in optimal condition.</a:t>
            </a:r>
            <a:endParaRPr lang="en-US" kern="100" dirty="0">
              <a:effectLst/>
              <a:latin typeface="Segoe"/>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b="1" kern="0" dirty="0">
                <a:solidFill>
                  <a:srgbClr val="333333"/>
                </a:solidFill>
                <a:effectLst/>
                <a:latin typeface="Segoe"/>
                <a:ea typeface="Times New Roman" panose="02020603050405020304" pitchFamily="18" charset="0"/>
                <a:cs typeface="Times New Roman" panose="02020603050405020304" pitchFamily="18" charset="0"/>
              </a:rPr>
              <a:t>Use Stored Procedures:</a:t>
            </a:r>
            <a:endParaRPr lang="en-US" kern="100" dirty="0">
              <a:effectLst/>
              <a:latin typeface="Segoe"/>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0" dirty="0">
                <a:solidFill>
                  <a:srgbClr val="333333"/>
                </a:solidFill>
                <a:effectLst/>
                <a:latin typeface="Segoe"/>
                <a:ea typeface="Times New Roman" panose="02020603050405020304" pitchFamily="18" charset="0"/>
                <a:cs typeface="Times New Roman" panose="02020603050405020304" pitchFamily="18" charset="0"/>
              </a:rPr>
              <a:t>Consider using stored procedures to encapsulate and optimize frequently executed queries.</a:t>
            </a:r>
            <a:endParaRPr lang="en-US" kern="100" dirty="0">
              <a:effectLst/>
              <a:latin typeface="Segoe"/>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0" dirty="0">
                <a:solidFill>
                  <a:srgbClr val="333333"/>
                </a:solidFill>
                <a:effectLst/>
                <a:latin typeface="Segoe"/>
                <a:ea typeface="Times New Roman" panose="02020603050405020304" pitchFamily="18" charset="0"/>
                <a:cs typeface="Times New Roman" panose="02020603050405020304" pitchFamily="18" charset="0"/>
              </a:rPr>
              <a:t>Always analyze the specific characteristics of your dataset, understand the workload, and use profiling tools to identify performance bottlenecks before implementing optimizations.</a:t>
            </a:r>
            <a:endParaRPr lang="en-US" kern="100" dirty="0">
              <a:effectLst/>
              <a:latin typeface="Segoe"/>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kern="0" dirty="0">
                <a:effectLst/>
                <a:latin typeface="Calibri Body"/>
                <a:ea typeface="Times New Roman" panose="02020603050405020304" pitchFamily="18" charset="0"/>
                <a:cs typeface="Arial" panose="020B0604020202020204" pitchFamily="34"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Body"/>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Segoe"/>
            </a:endParaRPr>
          </a:p>
        </p:txBody>
      </p:sp>
    </p:spTree>
    <p:extLst>
      <p:ext uri="{BB962C8B-B14F-4D97-AF65-F5344CB8AC3E}">
        <p14:creationId xmlns:p14="http://schemas.microsoft.com/office/powerpoint/2010/main" val="906433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28">
            <a:extLst>
              <a:ext uri="{FF2B5EF4-FFF2-40B4-BE49-F238E27FC236}">
                <a16:creationId xmlns:a16="http://schemas.microsoft.com/office/drawing/2014/main" id="{4F4C4DF8-69CA-40D7-ADED-75F7BD7239CE}"/>
              </a:ext>
            </a:extLst>
          </p:cNvPr>
          <p:cNvSpPr/>
          <p:nvPr/>
        </p:nvSpPr>
        <p:spPr>
          <a:xfrm rot="1230671" flipH="1" flipV="1">
            <a:off x="9049826" y="455475"/>
            <a:ext cx="3784285" cy="2986030"/>
          </a:xfrm>
          <a:custGeom>
            <a:avLst/>
            <a:gdLst>
              <a:gd name="connsiteX0" fmla="*/ 0 w 2339187"/>
              <a:gd name="connsiteY0" fmla="*/ 2800 h 1845760"/>
              <a:gd name="connsiteX1" fmla="*/ 666897 w 2339187"/>
              <a:gd name="connsiteY1" fmla="*/ 1785435 h 1845760"/>
              <a:gd name="connsiteX2" fmla="*/ 924723 w 2339187"/>
              <a:gd name="connsiteY2" fmla="*/ 1826875 h 1845760"/>
              <a:gd name="connsiteX3" fmla="*/ 1229462 w 2339187"/>
              <a:gd name="connsiteY3" fmla="*/ 1845650 h 1845760"/>
              <a:gd name="connsiteX4" fmla="*/ 1815983 w 2339187"/>
              <a:gd name="connsiteY4" fmla="*/ 1711883 h 1845760"/>
              <a:gd name="connsiteX5" fmla="*/ 2337978 w 2339187"/>
              <a:gd name="connsiteY5" fmla="*/ 828572 h 1845760"/>
              <a:gd name="connsiteX6" fmla="*/ 2275108 w 2339187"/>
              <a:gd name="connsiteY6" fmla="*/ 414566 h 1845760"/>
              <a:gd name="connsiteX7" fmla="*/ 1991360 w 2339187"/>
              <a:gd name="connsiteY7" fmla="*/ 90985 h 1845760"/>
              <a:gd name="connsiteX8" fmla="*/ 1423866 w 2339187"/>
              <a:gd name="connsiteY8" fmla="*/ 25969 h 1845760"/>
              <a:gd name="connsiteX9" fmla="*/ 918416 w 2339187"/>
              <a:gd name="connsiteY9" fmla="*/ 203080 h 1845760"/>
              <a:gd name="connsiteX10" fmla="*/ 838999 w 2339187"/>
              <a:gd name="connsiteY10" fmla="*/ 221015 h 1845760"/>
              <a:gd name="connsiteX11" fmla="*/ 331068 w 2339187"/>
              <a:gd name="connsiteY11" fmla="*/ 67818 h 1845760"/>
              <a:gd name="connsiteX12" fmla="*/ 84961 w 2339187"/>
              <a:gd name="connsiteY12" fmla="*/ 0 h 184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187" h="1845760">
                <a:moveTo>
                  <a:pt x="0" y="2800"/>
                </a:moveTo>
                <a:lnTo>
                  <a:pt x="666897" y="1785435"/>
                </a:lnTo>
                <a:lnTo>
                  <a:pt x="924723" y="1826875"/>
                </a:lnTo>
                <a:cubicBezTo>
                  <a:pt x="1025751" y="1839298"/>
                  <a:pt x="1127296" y="1846772"/>
                  <a:pt x="1229462" y="1845650"/>
                </a:cubicBezTo>
                <a:cubicBezTo>
                  <a:pt x="1433793" y="1843409"/>
                  <a:pt x="1640606" y="1806044"/>
                  <a:pt x="1815983" y="1711883"/>
                </a:cubicBezTo>
                <a:cubicBezTo>
                  <a:pt x="2146883" y="1534026"/>
                  <a:pt x="2318951" y="1176068"/>
                  <a:pt x="2337978" y="828572"/>
                </a:cubicBezTo>
                <a:cubicBezTo>
                  <a:pt x="2343769" y="688079"/>
                  <a:pt x="2329705" y="546092"/>
                  <a:pt x="2275108" y="414566"/>
                </a:cubicBezTo>
                <a:cubicBezTo>
                  <a:pt x="2220508" y="283042"/>
                  <a:pt x="2123720" y="164220"/>
                  <a:pt x="1991360" y="90985"/>
                </a:cubicBezTo>
                <a:cubicBezTo>
                  <a:pt x="1824255" y="-186"/>
                  <a:pt x="1614961" y="-9901"/>
                  <a:pt x="1423866" y="25969"/>
                </a:cubicBezTo>
                <a:cubicBezTo>
                  <a:pt x="1246835" y="59598"/>
                  <a:pt x="1080557" y="130592"/>
                  <a:pt x="918416" y="203080"/>
                </a:cubicBezTo>
                <a:cubicBezTo>
                  <a:pt x="893598" y="214289"/>
                  <a:pt x="866299" y="220268"/>
                  <a:pt x="838999" y="221015"/>
                </a:cubicBezTo>
                <a:cubicBezTo>
                  <a:pt x="658659" y="234467"/>
                  <a:pt x="491553" y="144043"/>
                  <a:pt x="331068" y="67818"/>
                </a:cubicBezTo>
                <a:cubicBezTo>
                  <a:pt x="250824" y="29706"/>
                  <a:pt x="168306" y="6166"/>
                  <a:pt x="84961" y="0"/>
                </a:cubicBezTo>
                <a:close/>
              </a:path>
            </a:pathLst>
          </a:custGeom>
          <a:solidFill>
            <a:srgbClr val="FE91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 name="Freeform 37">
            <a:extLst>
              <a:ext uri="{FF2B5EF4-FFF2-40B4-BE49-F238E27FC236}">
                <a16:creationId xmlns:a16="http://schemas.microsoft.com/office/drawing/2014/main" id="{922EF52E-D8B4-4FCA-B548-CEF9B7014C3F}"/>
              </a:ext>
            </a:extLst>
          </p:cNvPr>
          <p:cNvSpPr/>
          <p:nvPr/>
        </p:nvSpPr>
        <p:spPr>
          <a:xfrm rot="1754024" flipH="1">
            <a:off x="-1260435" y="101638"/>
            <a:ext cx="7111366" cy="6121322"/>
          </a:xfrm>
          <a:custGeom>
            <a:avLst/>
            <a:gdLst>
              <a:gd name="connsiteX0" fmla="*/ 5429501 w 7289927"/>
              <a:gd name="connsiteY0" fmla="*/ 407293 h 6275024"/>
              <a:gd name="connsiteX1" fmla="*/ 7289927 w 7289927"/>
              <a:gd name="connsiteY1" fmla="*/ 1448488 h 6275024"/>
              <a:gd name="connsiteX2" fmla="*/ 4588736 w 7289927"/>
              <a:gd name="connsiteY2" fmla="*/ 6275024 h 6275024"/>
              <a:gd name="connsiteX3" fmla="*/ 4333695 w 7289927"/>
              <a:gd name="connsiteY3" fmla="*/ 6234235 h 6275024"/>
              <a:gd name="connsiteX4" fmla="*/ 3863476 w 7289927"/>
              <a:gd name="connsiteY4" fmla="*/ 6142487 h 6275024"/>
              <a:gd name="connsiteX5" fmla="*/ 1769485 w 7289927"/>
              <a:gd name="connsiteY5" fmla="*/ 5472001 h 6275024"/>
              <a:gd name="connsiteX6" fmla="*/ 295935 w 7289927"/>
              <a:gd name="connsiteY6" fmla="*/ 3898939 h 6275024"/>
              <a:gd name="connsiteX7" fmla="*/ 104632 w 7289927"/>
              <a:gd name="connsiteY7" fmla="*/ 1616709 h 6275024"/>
              <a:gd name="connsiteX8" fmla="*/ 1397219 w 7289927"/>
              <a:gd name="connsiteY8" fmla="*/ 131326 h 6275024"/>
              <a:gd name="connsiteX9" fmla="*/ 2950909 w 7289927"/>
              <a:gd name="connsiteY9" fmla="*/ 239634 h 6275024"/>
              <a:gd name="connsiteX10" fmla="*/ 4538206 w 7289927"/>
              <a:gd name="connsiteY10" fmla="*/ 768286 h 6275024"/>
              <a:gd name="connsiteX11" fmla="*/ 4786384 w 7289927"/>
              <a:gd name="connsiteY11" fmla="*/ 706395 h 6275024"/>
              <a:gd name="connsiteX12" fmla="*/ 5169151 w 7289927"/>
              <a:gd name="connsiteY12" fmla="*/ 521689 h 627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89927" h="6275024">
                <a:moveTo>
                  <a:pt x="5429501" y="407293"/>
                </a:moveTo>
                <a:lnTo>
                  <a:pt x="7289927" y="1448488"/>
                </a:lnTo>
                <a:lnTo>
                  <a:pt x="4588736" y="6275024"/>
                </a:lnTo>
                <a:lnTo>
                  <a:pt x="4333695" y="6234235"/>
                </a:lnTo>
                <a:cubicBezTo>
                  <a:pt x="4176606" y="6205828"/>
                  <a:pt x="4019879" y="6174721"/>
                  <a:pt x="3863476" y="6142487"/>
                </a:cubicBezTo>
                <a:cubicBezTo>
                  <a:pt x="3142212" y="5995495"/>
                  <a:pt x="2418364" y="5817560"/>
                  <a:pt x="1769485" y="5472001"/>
                </a:cubicBezTo>
                <a:cubicBezTo>
                  <a:pt x="1120606" y="5126444"/>
                  <a:pt x="546697" y="4587476"/>
                  <a:pt x="295935" y="3898939"/>
                </a:cubicBezTo>
                <a:cubicBezTo>
                  <a:pt x="11567" y="3122722"/>
                  <a:pt x="-99596" y="2416134"/>
                  <a:pt x="104632" y="1616709"/>
                </a:cubicBezTo>
                <a:cubicBezTo>
                  <a:pt x="257158" y="1021007"/>
                  <a:pt x="825897" y="368574"/>
                  <a:pt x="1397219" y="131326"/>
                </a:cubicBezTo>
                <a:cubicBezTo>
                  <a:pt x="1919425" y="-85294"/>
                  <a:pt x="2449386" y="-23403"/>
                  <a:pt x="2950909" y="239634"/>
                </a:cubicBezTo>
                <a:cubicBezTo>
                  <a:pt x="3452433" y="502672"/>
                  <a:pt x="3974639" y="814705"/>
                  <a:pt x="4538206" y="768286"/>
                </a:cubicBezTo>
                <a:cubicBezTo>
                  <a:pt x="4623517" y="765708"/>
                  <a:pt x="4708828" y="745077"/>
                  <a:pt x="4786384" y="706395"/>
                </a:cubicBezTo>
                <a:cubicBezTo>
                  <a:pt x="4913057" y="643859"/>
                  <a:pt x="5040538" y="581646"/>
                  <a:pt x="5169151" y="521689"/>
                </a:cubicBezTo>
                <a:close/>
              </a:path>
            </a:pathLst>
          </a:custGeom>
          <a:solidFill>
            <a:srgbClr val="F5E35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55" name="Freeform 42">
            <a:extLst>
              <a:ext uri="{FF2B5EF4-FFF2-40B4-BE49-F238E27FC236}">
                <a16:creationId xmlns:a16="http://schemas.microsoft.com/office/drawing/2014/main" id="{0EBE7BC6-08B3-4E1B-A327-00DA04521308}"/>
              </a:ext>
            </a:extLst>
          </p:cNvPr>
          <p:cNvSpPr/>
          <p:nvPr/>
        </p:nvSpPr>
        <p:spPr>
          <a:xfrm rot="1754024" flipV="1">
            <a:off x="1103272" y="3689466"/>
            <a:ext cx="4827014" cy="3332957"/>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F14B0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5" name="Rounded Rectangle 18">
            <a:extLst>
              <a:ext uri="{FF2B5EF4-FFF2-40B4-BE49-F238E27FC236}">
                <a16:creationId xmlns:a16="http://schemas.microsoft.com/office/drawing/2014/main" id="{507FC189-B554-45DB-9014-01B11CE87A24}"/>
              </a:ext>
            </a:extLst>
          </p:cNvPr>
          <p:cNvSpPr/>
          <p:nvPr/>
        </p:nvSpPr>
        <p:spPr>
          <a:xfrm>
            <a:off x="3409950" y="1066800"/>
            <a:ext cx="8172450" cy="5791200"/>
          </a:xfrm>
          <a:prstGeom prst="round2SameRect">
            <a:avLst>
              <a:gd name="adj1" fmla="val 9163"/>
              <a:gd name="adj2" fmla="val 0"/>
            </a:avLst>
          </a:prstGeom>
          <a:solidFill>
            <a:srgbClr val="FDB9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0" i="0" dirty="0">
              <a:solidFill>
                <a:srgbClr val="333333"/>
              </a:solidFill>
              <a:effectLst/>
              <a:latin typeface="Segoe"/>
            </a:endParaRPr>
          </a:p>
          <a:p>
            <a:pPr algn="just"/>
            <a:endParaRPr lang="en-US" dirty="0">
              <a:solidFill>
                <a:srgbClr val="333333"/>
              </a:solidFill>
              <a:latin typeface="Segoe"/>
            </a:endParaRPr>
          </a:p>
          <a:p>
            <a:pPr algn="just"/>
            <a:endParaRPr lang="en-US" b="0" i="0" dirty="0">
              <a:solidFill>
                <a:srgbClr val="333333"/>
              </a:solidFill>
              <a:effectLst/>
              <a:latin typeface="Segoe"/>
            </a:endParaRPr>
          </a:p>
          <a:p>
            <a:pPr algn="just"/>
            <a:endParaRPr lang="en-US" b="0" i="0" dirty="0">
              <a:solidFill>
                <a:srgbClr val="333333"/>
              </a:solidFill>
              <a:effectLst/>
              <a:latin typeface="Segoe"/>
            </a:endParaRPr>
          </a:p>
          <a:p>
            <a:pPr algn="just"/>
            <a:r>
              <a:rPr lang="en-US" b="0" i="0" dirty="0">
                <a:solidFill>
                  <a:srgbClr val="333333"/>
                </a:solidFill>
                <a:effectLst/>
                <a:latin typeface="Segoe"/>
              </a:rPr>
              <a:t>The Diabetes Prediction Analysis project utilizes SQL queries and Excel analytics for early diabetes detection. Focused on risk assessment through diverse health indicators, the project aims to optimize healthcare interventions, improve patient outcomes, and contribute to proactive healthcare strategies. The synergy of SQL and Excel provides a powerful toolset for data exploration and user-friendly reporting, making a meaningful impact on public health. In addition to its emphasis on risk assessment, the project delves into the intricate realm of healthcare data, utilizing SQL's robust querying capabilities to efficiently manage and analyze vast datasets. The strategic integration of Excel analytics adds a layer of dynamic visualization, allowing healthcare professionals to glean valuable insights from the data. This dynamic duo of SQL and Excel not only streamlines the identification of potential diabetes risks but also facilitates swift decision-making for healthcare practitioners. The cost-efficient nature of this approach ensures that advanced analytical tools are accessible without significant financial investment.</a:t>
            </a:r>
          </a:p>
          <a:p>
            <a:pPr algn="just"/>
            <a:br>
              <a:rPr lang="en-US" b="0" i="0" dirty="0">
                <a:solidFill>
                  <a:srgbClr val="333333"/>
                </a:solidFill>
                <a:effectLst/>
                <a:latin typeface="Segoe"/>
              </a:rPr>
            </a:br>
            <a:endParaRPr lang="en-US" b="0" i="0" dirty="0">
              <a:solidFill>
                <a:srgbClr val="333333"/>
              </a:solidFill>
              <a:effectLst/>
              <a:latin typeface="Segoe"/>
            </a:endParaRPr>
          </a:p>
          <a:p>
            <a:pPr algn="just"/>
            <a:br>
              <a:rPr lang="en-US" b="0" i="0" dirty="0">
                <a:solidFill>
                  <a:srgbClr val="333333"/>
                </a:solidFill>
                <a:effectLst/>
                <a:latin typeface="Segoe"/>
              </a:rPr>
            </a:br>
            <a:endParaRPr lang="en-US" dirty="0">
              <a:latin typeface="Segoe"/>
            </a:endParaRPr>
          </a:p>
        </p:txBody>
      </p:sp>
      <p:sp>
        <p:nvSpPr>
          <p:cNvPr id="2" name="Title 1">
            <a:extLst>
              <a:ext uri="{FF2B5EF4-FFF2-40B4-BE49-F238E27FC236}">
                <a16:creationId xmlns:a16="http://schemas.microsoft.com/office/drawing/2014/main" id="{6DE3FF2F-E529-4DE3-AB75-01A4DAA04B31}"/>
              </a:ext>
            </a:extLst>
          </p:cNvPr>
          <p:cNvSpPr>
            <a:spLocks noGrp="1"/>
          </p:cNvSpPr>
          <p:nvPr>
            <p:ph type="title"/>
          </p:nvPr>
        </p:nvSpPr>
        <p:spPr>
          <a:xfrm>
            <a:off x="204369" y="196683"/>
            <a:ext cx="3101372" cy="870117"/>
          </a:xfrm>
        </p:spPr>
        <p:txBody>
          <a:bodyPr>
            <a:noAutofit/>
          </a:bodyPr>
          <a:lstStyle/>
          <a:p>
            <a:r>
              <a:rPr lang="en-US" sz="4800" dirty="0">
                <a:latin typeface="Century Gothic(Heading)"/>
              </a:rPr>
              <a:t>Sum</a:t>
            </a:r>
            <a:r>
              <a:rPr lang="en-US" sz="4800" b="0" dirty="0">
                <a:latin typeface="Century Gothic(Heading)"/>
              </a:rPr>
              <a:t>mary</a:t>
            </a:r>
          </a:p>
        </p:txBody>
      </p:sp>
      <p:sp>
        <p:nvSpPr>
          <p:cNvPr id="12" name="Rectangle: Rounded Corners 11">
            <a:extLst>
              <a:ext uri="{FF2B5EF4-FFF2-40B4-BE49-F238E27FC236}">
                <a16:creationId xmlns:a16="http://schemas.microsoft.com/office/drawing/2014/main" id="{F682121E-998E-4DFB-AD9D-B32CF659E2E2}"/>
              </a:ext>
            </a:extLst>
          </p:cNvPr>
          <p:cNvSpPr/>
          <p:nvPr/>
        </p:nvSpPr>
        <p:spPr>
          <a:xfrm rot="16200000">
            <a:off x="4079324" y="2098687"/>
            <a:ext cx="619593" cy="2185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latin typeface="Segoe UI" panose="020B0502040204020203" pitchFamily="34" charset="0"/>
              <a:cs typeface="Segoe UI" panose="020B0502040204020203" pitchFamily="34" charset="0"/>
            </a:endParaRPr>
          </a:p>
        </p:txBody>
      </p:sp>
      <p:sp>
        <p:nvSpPr>
          <p:cNvPr id="14" name="Rectangle: Rounded Corners 13">
            <a:extLst>
              <a:ext uri="{FF2B5EF4-FFF2-40B4-BE49-F238E27FC236}">
                <a16:creationId xmlns:a16="http://schemas.microsoft.com/office/drawing/2014/main" id="{DB6853F1-9085-451A-8485-EE2736835F88}"/>
              </a:ext>
            </a:extLst>
          </p:cNvPr>
          <p:cNvSpPr/>
          <p:nvPr/>
        </p:nvSpPr>
        <p:spPr>
          <a:xfrm rot="16200000">
            <a:off x="4079323" y="4929190"/>
            <a:ext cx="619596" cy="2185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latin typeface="Segoe UI" panose="020B0502040204020203" pitchFamily="34" charset="0"/>
              <a:cs typeface="Segoe UI" panose="020B0502040204020203" pitchFamily="34" charset="0"/>
            </a:endParaRPr>
          </a:p>
        </p:txBody>
      </p:sp>
      <p:sp>
        <p:nvSpPr>
          <p:cNvPr id="15" name="Rectangle: Rounded Corners 14">
            <a:extLst>
              <a:ext uri="{FF2B5EF4-FFF2-40B4-BE49-F238E27FC236}">
                <a16:creationId xmlns:a16="http://schemas.microsoft.com/office/drawing/2014/main" id="{EF5AD03B-5DC9-43AA-87F5-55511E5810D0}"/>
              </a:ext>
            </a:extLst>
          </p:cNvPr>
          <p:cNvSpPr/>
          <p:nvPr/>
        </p:nvSpPr>
        <p:spPr>
          <a:xfrm>
            <a:off x="4575690" y="5403776"/>
            <a:ext cx="1520309" cy="2185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latin typeface="Segoe UI" panose="020B0502040204020203" pitchFamily="34" charset="0"/>
              <a:cs typeface="Segoe UI" panose="020B0502040204020203" pitchFamily="34" charset="0"/>
            </a:endParaRPr>
          </a:p>
        </p:txBody>
      </p:sp>
      <p:sp>
        <p:nvSpPr>
          <p:cNvPr id="51" name="Rectangle: Rounded Corners 50">
            <a:extLst>
              <a:ext uri="{FF2B5EF4-FFF2-40B4-BE49-F238E27FC236}">
                <a16:creationId xmlns:a16="http://schemas.microsoft.com/office/drawing/2014/main" id="{1FD95817-B4E2-4428-A33A-EAAE52B638B8}"/>
              </a:ext>
            </a:extLst>
          </p:cNvPr>
          <p:cNvSpPr/>
          <p:nvPr/>
        </p:nvSpPr>
        <p:spPr>
          <a:xfrm>
            <a:off x="4877516" y="2485150"/>
            <a:ext cx="2565159" cy="39857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40E3C"/>
              </a:solidFill>
              <a:latin typeface="Segoe UI" panose="020B0502040204020203" pitchFamily="34" charset="0"/>
              <a:cs typeface="Segoe UI" panose="020B0502040204020203" pitchFamily="34" charset="0"/>
            </a:endParaRPr>
          </a:p>
        </p:txBody>
      </p:sp>
      <p:sp>
        <p:nvSpPr>
          <p:cNvPr id="52" name="Rectangle: Rounded Corners 51">
            <a:extLst>
              <a:ext uri="{FF2B5EF4-FFF2-40B4-BE49-F238E27FC236}">
                <a16:creationId xmlns:a16="http://schemas.microsoft.com/office/drawing/2014/main" id="{184A41D4-43B2-4C27-B19D-2E6A4D30B78C}"/>
              </a:ext>
            </a:extLst>
          </p:cNvPr>
          <p:cNvSpPr/>
          <p:nvPr/>
        </p:nvSpPr>
        <p:spPr>
          <a:xfrm>
            <a:off x="7955024" y="2485150"/>
            <a:ext cx="2565159" cy="39857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40E3C"/>
              </a:solidFill>
              <a:latin typeface="Segoe UI" panose="020B0502040204020203" pitchFamily="34" charset="0"/>
              <a:cs typeface="Segoe UI" panose="020B0502040204020203" pitchFamily="34" charset="0"/>
            </a:endParaRPr>
          </a:p>
        </p:txBody>
      </p:sp>
      <p:sp>
        <p:nvSpPr>
          <p:cNvPr id="53" name="Rectangle: Rounded Corners 52">
            <a:extLst>
              <a:ext uri="{FF2B5EF4-FFF2-40B4-BE49-F238E27FC236}">
                <a16:creationId xmlns:a16="http://schemas.microsoft.com/office/drawing/2014/main" id="{96DCE1F6-B9DC-4A94-9612-6D6E2FA9D0B0}"/>
              </a:ext>
            </a:extLst>
          </p:cNvPr>
          <p:cNvSpPr/>
          <p:nvPr/>
        </p:nvSpPr>
        <p:spPr>
          <a:xfrm>
            <a:off x="4877516" y="4186950"/>
            <a:ext cx="2565159" cy="39857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40E3C"/>
              </a:solidFill>
              <a:latin typeface="Segoe UI" panose="020B0502040204020203" pitchFamily="34" charset="0"/>
              <a:cs typeface="Segoe UI" panose="020B0502040204020203" pitchFamily="34" charset="0"/>
            </a:endParaRPr>
          </a:p>
        </p:txBody>
      </p:sp>
      <p:sp>
        <p:nvSpPr>
          <p:cNvPr id="54" name="Rectangle: Rounded Corners 53">
            <a:extLst>
              <a:ext uri="{FF2B5EF4-FFF2-40B4-BE49-F238E27FC236}">
                <a16:creationId xmlns:a16="http://schemas.microsoft.com/office/drawing/2014/main" id="{BE14E223-7D8B-4FB7-B66D-0CFAE3F3517C}"/>
              </a:ext>
            </a:extLst>
          </p:cNvPr>
          <p:cNvSpPr/>
          <p:nvPr/>
        </p:nvSpPr>
        <p:spPr>
          <a:xfrm>
            <a:off x="7955024" y="4186950"/>
            <a:ext cx="2565159" cy="398571"/>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140E3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1355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DA2BACB-93C2-435C-A121-90B63D33A03A}"/>
              </a:ext>
            </a:extLst>
          </p:cNvPr>
          <p:cNvSpPr/>
          <p:nvPr/>
        </p:nvSpPr>
        <p:spPr>
          <a:xfrm>
            <a:off x="4703801" y="0"/>
            <a:ext cx="7488199" cy="6858000"/>
          </a:xfrm>
          <a:custGeom>
            <a:avLst/>
            <a:gdLst>
              <a:gd name="connsiteX0" fmla="*/ 4884170 w 7488199"/>
              <a:gd name="connsiteY0" fmla="*/ 0 h 6858000"/>
              <a:gd name="connsiteX1" fmla="*/ 5335549 w 7488199"/>
              <a:gd name="connsiteY1" fmla="*/ 0 h 6858000"/>
              <a:gd name="connsiteX2" fmla="*/ 5763673 w 7488199"/>
              <a:gd name="connsiteY2" fmla="*/ 0 h 6858000"/>
              <a:gd name="connsiteX3" fmla="*/ 7488199 w 7488199"/>
              <a:gd name="connsiteY3" fmla="*/ 0 h 6858000"/>
              <a:gd name="connsiteX4" fmla="*/ 7488199 w 7488199"/>
              <a:gd name="connsiteY4" fmla="*/ 6858000 h 6858000"/>
              <a:gd name="connsiteX5" fmla="*/ 5763673 w 7488199"/>
              <a:gd name="connsiteY5" fmla="*/ 6858000 h 6858000"/>
              <a:gd name="connsiteX6" fmla="*/ 5359147 w 7488199"/>
              <a:gd name="connsiteY6" fmla="*/ 6858000 h 6858000"/>
              <a:gd name="connsiteX7" fmla="*/ 5335549 w 7488199"/>
              <a:gd name="connsiteY7" fmla="*/ 6858000 h 6858000"/>
              <a:gd name="connsiteX8" fmla="*/ 4884170 w 7488199"/>
              <a:gd name="connsiteY8" fmla="*/ 6858000 h 6858000"/>
              <a:gd name="connsiteX9" fmla="*/ 0 w 7488199"/>
              <a:gd name="connsiteY9" fmla="*/ 6858000 h 6858000"/>
              <a:gd name="connsiteX10" fmla="*/ 113257 w 7488199"/>
              <a:gd name="connsiteY10" fmla="*/ 6768223 h 6858000"/>
              <a:gd name="connsiteX11" fmla="*/ 806198 w 7488199"/>
              <a:gd name="connsiteY11" fmla="*/ 5905501 h 6858000"/>
              <a:gd name="connsiteX12" fmla="*/ 272798 w 7488199"/>
              <a:gd name="connsiteY12" fmla="*/ 3009901 h 6858000"/>
              <a:gd name="connsiteX13" fmla="*/ 2292098 w 7488199"/>
              <a:gd name="connsiteY13" fmla="*/ 1 h 6858000"/>
              <a:gd name="connsiteX14" fmla="*/ 4884170 w 7488199"/>
              <a:gd name="connsiteY14"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88199" h="6858000">
                <a:moveTo>
                  <a:pt x="4884170" y="0"/>
                </a:moveTo>
                <a:lnTo>
                  <a:pt x="5335549" y="0"/>
                </a:lnTo>
                <a:lnTo>
                  <a:pt x="5763673" y="0"/>
                </a:lnTo>
                <a:lnTo>
                  <a:pt x="7488199" y="0"/>
                </a:lnTo>
                <a:lnTo>
                  <a:pt x="7488199" y="6858000"/>
                </a:lnTo>
                <a:lnTo>
                  <a:pt x="5763673" y="6858000"/>
                </a:lnTo>
                <a:lnTo>
                  <a:pt x="5359147" y="6858000"/>
                </a:lnTo>
                <a:lnTo>
                  <a:pt x="5335549" y="6858000"/>
                </a:lnTo>
                <a:lnTo>
                  <a:pt x="4884170" y="6858000"/>
                </a:lnTo>
                <a:lnTo>
                  <a:pt x="0" y="6858000"/>
                </a:lnTo>
                <a:lnTo>
                  <a:pt x="113257" y="6768223"/>
                </a:lnTo>
                <a:cubicBezTo>
                  <a:pt x="424988" y="6521898"/>
                  <a:pt x="781195" y="6231931"/>
                  <a:pt x="806198" y="5905501"/>
                </a:cubicBezTo>
                <a:cubicBezTo>
                  <a:pt x="863348" y="5159376"/>
                  <a:pt x="25148" y="3994151"/>
                  <a:pt x="272798" y="3009901"/>
                </a:cubicBezTo>
                <a:cubicBezTo>
                  <a:pt x="520448" y="2025651"/>
                  <a:pt x="1844423" y="609601"/>
                  <a:pt x="2292098" y="1"/>
                </a:cubicBezTo>
                <a:lnTo>
                  <a:pt x="4884170" y="1"/>
                </a:lnTo>
                <a:close/>
              </a:path>
            </a:pathLst>
          </a:custGeom>
          <a:solidFill>
            <a:srgbClr val="F5E3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E45980-D6EA-4593-89DF-B790B1247706}"/>
              </a:ext>
            </a:extLst>
          </p:cNvPr>
          <p:cNvSpPr>
            <a:spLocks noGrp="1"/>
          </p:cNvSpPr>
          <p:nvPr>
            <p:ph type="title"/>
          </p:nvPr>
        </p:nvSpPr>
        <p:spPr>
          <a:xfrm>
            <a:off x="330200" y="334346"/>
            <a:ext cx="11531600" cy="870117"/>
          </a:xfrm>
        </p:spPr>
        <p:txBody>
          <a:bodyPr>
            <a:normAutofit/>
          </a:bodyPr>
          <a:lstStyle/>
          <a:p>
            <a:pPr algn="ctr"/>
            <a:r>
              <a:rPr lang="en-US" sz="4800" dirty="0"/>
              <a:t>Introduction</a:t>
            </a:r>
          </a:p>
        </p:txBody>
      </p:sp>
      <p:sp>
        <p:nvSpPr>
          <p:cNvPr id="4" name="Slide Number Placeholder 3">
            <a:extLst>
              <a:ext uri="{FF2B5EF4-FFF2-40B4-BE49-F238E27FC236}">
                <a16:creationId xmlns:a16="http://schemas.microsoft.com/office/drawing/2014/main" id="{91A5F9AE-0A81-42EF-A165-D86342651719}"/>
              </a:ext>
            </a:extLst>
          </p:cNvPr>
          <p:cNvSpPr>
            <a:spLocks noGrp="1"/>
          </p:cNvSpPr>
          <p:nvPr>
            <p:ph type="sldNum" sz="quarter" idx="12"/>
          </p:nvPr>
        </p:nvSpPr>
        <p:spPr/>
        <p:txBody>
          <a:bodyPr/>
          <a:lstStyle/>
          <a:p>
            <a:fld id="{650090E1-502D-4F72-B7A3-DA3D36997325}" type="slidenum">
              <a:rPr lang="en-US" smtClean="0"/>
              <a:t>3</a:t>
            </a:fld>
            <a:endParaRPr lang="en-US"/>
          </a:p>
        </p:txBody>
      </p:sp>
      <p:sp>
        <p:nvSpPr>
          <p:cNvPr id="7" name="TextBox 6">
            <a:extLst>
              <a:ext uri="{FF2B5EF4-FFF2-40B4-BE49-F238E27FC236}">
                <a16:creationId xmlns:a16="http://schemas.microsoft.com/office/drawing/2014/main" id="{4F53BCF6-A5E6-3F5F-FAFD-75450533B94F}"/>
              </a:ext>
            </a:extLst>
          </p:cNvPr>
          <p:cNvSpPr txBox="1"/>
          <p:nvPr/>
        </p:nvSpPr>
        <p:spPr>
          <a:xfrm>
            <a:off x="330200" y="1957248"/>
            <a:ext cx="11531600" cy="4524315"/>
          </a:xfrm>
          <a:prstGeom prst="rect">
            <a:avLst/>
          </a:prstGeom>
          <a:noFill/>
        </p:spPr>
        <p:txBody>
          <a:bodyPr wrap="square" rtlCol="0">
            <a:spAutoFit/>
          </a:bodyPr>
          <a:lstStyle/>
          <a:p>
            <a:pPr algn="just"/>
            <a:r>
              <a:rPr lang="en-US" b="0" i="0" dirty="0">
                <a:effectLst/>
                <a:latin typeface="Segoe"/>
              </a:rPr>
              <a:t>Welcome to the Diabetes Prediction Analysis project – an innovative initiative at the intersection of healthcare and data analytics. Diabetes, a prevalent chronic condition, demands proactive measures for early detection and prevention. In this project, we leverage advanced data analytics to predict the likelihood of an individual developing diabetes based on various health-related features.</a:t>
            </a:r>
          </a:p>
          <a:p>
            <a:pPr algn="just"/>
            <a:endParaRPr lang="en-US" dirty="0">
              <a:latin typeface="Segoe"/>
            </a:endParaRPr>
          </a:p>
          <a:p>
            <a:pPr algn="just"/>
            <a:r>
              <a:rPr lang="en-US" b="0" i="0" dirty="0">
                <a:effectLst/>
                <a:latin typeface="Segoe"/>
              </a:rPr>
              <a:t>The Diabetes Prediction Analysis project is a data-driven initiative designed to contribute to the early detection and prevention of diabetes. By harnessing the power of data analytics, the project seeks to identify patterns, trends, and risk factors associated with the development of diabetes. The primary objective is to build a predictive model that can analyze health-related data and provide insights into an individual's susceptibility to diabetes.</a:t>
            </a:r>
          </a:p>
          <a:p>
            <a:pPr algn="just"/>
            <a:endParaRPr lang="en-US" dirty="0">
              <a:latin typeface="Segoe"/>
            </a:endParaRPr>
          </a:p>
          <a:p>
            <a:pPr algn="just"/>
            <a:r>
              <a:rPr lang="en-US" b="0" i="0" dirty="0">
                <a:effectLst/>
                <a:latin typeface="Segoe"/>
              </a:rPr>
              <a:t>Our goal is to harness the power of data to build a predictive model that identifies individuals at risk before clinical symptoms emerge. By analyzing key health indicators and employing machine learning algorithms, we aim to provide valuable insights for healthcare professionals and individuals alike.</a:t>
            </a:r>
          </a:p>
          <a:p>
            <a:pPr algn="just"/>
            <a:endParaRPr lang="en-US" dirty="0">
              <a:solidFill>
                <a:srgbClr val="333333"/>
              </a:solidFill>
              <a:latin typeface="Segoe"/>
            </a:endParaRPr>
          </a:p>
          <a:p>
            <a:pPr algn="just"/>
            <a:endParaRPr lang="en-US" dirty="0">
              <a:latin typeface="Segoe"/>
            </a:endParaRPr>
          </a:p>
        </p:txBody>
      </p:sp>
    </p:spTree>
    <p:extLst>
      <p:ext uri="{BB962C8B-B14F-4D97-AF65-F5344CB8AC3E}">
        <p14:creationId xmlns:p14="http://schemas.microsoft.com/office/powerpoint/2010/main" val="674086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DA2BACB-93C2-435C-A121-90B63D33A03A}"/>
              </a:ext>
            </a:extLst>
          </p:cNvPr>
          <p:cNvSpPr/>
          <p:nvPr/>
        </p:nvSpPr>
        <p:spPr>
          <a:xfrm>
            <a:off x="4703801" y="0"/>
            <a:ext cx="7488199" cy="6858000"/>
          </a:xfrm>
          <a:custGeom>
            <a:avLst/>
            <a:gdLst>
              <a:gd name="connsiteX0" fmla="*/ 4884170 w 7488199"/>
              <a:gd name="connsiteY0" fmla="*/ 0 h 6858000"/>
              <a:gd name="connsiteX1" fmla="*/ 5335549 w 7488199"/>
              <a:gd name="connsiteY1" fmla="*/ 0 h 6858000"/>
              <a:gd name="connsiteX2" fmla="*/ 5763673 w 7488199"/>
              <a:gd name="connsiteY2" fmla="*/ 0 h 6858000"/>
              <a:gd name="connsiteX3" fmla="*/ 7488199 w 7488199"/>
              <a:gd name="connsiteY3" fmla="*/ 0 h 6858000"/>
              <a:gd name="connsiteX4" fmla="*/ 7488199 w 7488199"/>
              <a:gd name="connsiteY4" fmla="*/ 6858000 h 6858000"/>
              <a:gd name="connsiteX5" fmla="*/ 5763673 w 7488199"/>
              <a:gd name="connsiteY5" fmla="*/ 6858000 h 6858000"/>
              <a:gd name="connsiteX6" fmla="*/ 5359147 w 7488199"/>
              <a:gd name="connsiteY6" fmla="*/ 6858000 h 6858000"/>
              <a:gd name="connsiteX7" fmla="*/ 5335549 w 7488199"/>
              <a:gd name="connsiteY7" fmla="*/ 6858000 h 6858000"/>
              <a:gd name="connsiteX8" fmla="*/ 4884170 w 7488199"/>
              <a:gd name="connsiteY8" fmla="*/ 6858000 h 6858000"/>
              <a:gd name="connsiteX9" fmla="*/ 0 w 7488199"/>
              <a:gd name="connsiteY9" fmla="*/ 6858000 h 6858000"/>
              <a:gd name="connsiteX10" fmla="*/ 113257 w 7488199"/>
              <a:gd name="connsiteY10" fmla="*/ 6768223 h 6858000"/>
              <a:gd name="connsiteX11" fmla="*/ 806198 w 7488199"/>
              <a:gd name="connsiteY11" fmla="*/ 5905501 h 6858000"/>
              <a:gd name="connsiteX12" fmla="*/ 272798 w 7488199"/>
              <a:gd name="connsiteY12" fmla="*/ 3009901 h 6858000"/>
              <a:gd name="connsiteX13" fmla="*/ 2292098 w 7488199"/>
              <a:gd name="connsiteY13" fmla="*/ 1 h 6858000"/>
              <a:gd name="connsiteX14" fmla="*/ 4884170 w 7488199"/>
              <a:gd name="connsiteY14"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88199" h="6858000">
                <a:moveTo>
                  <a:pt x="4884170" y="0"/>
                </a:moveTo>
                <a:lnTo>
                  <a:pt x="5335549" y="0"/>
                </a:lnTo>
                <a:lnTo>
                  <a:pt x="5763673" y="0"/>
                </a:lnTo>
                <a:lnTo>
                  <a:pt x="7488199" y="0"/>
                </a:lnTo>
                <a:lnTo>
                  <a:pt x="7488199" y="6858000"/>
                </a:lnTo>
                <a:lnTo>
                  <a:pt x="5763673" y="6858000"/>
                </a:lnTo>
                <a:lnTo>
                  <a:pt x="5359147" y="6858000"/>
                </a:lnTo>
                <a:lnTo>
                  <a:pt x="5335549" y="6858000"/>
                </a:lnTo>
                <a:lnTo>
                  <a:pt x="4884170" y="6858000"/>
                </a:lnTo>
                <a:lnTo>
                  <a:pt x="0" y="6858000"/>
                </a:lnTo>
                <a:lnTo>
                  <a:pt x="113257" y="6768223"/>
                </a:lnTo>
                <a:cubicBezTo>
                  <a:pt x="424988" y="6521898"/>
                  <a:pt x="781195" y="6231931"/>
                  <a:pt x="806198" y="5905501"/>
                </a:cubicBezTo>
                <a:cubicBezTo>
                  <a:pt x="863348" y="5159376"/>
                  <a:pt x="25148" y="3994151"/>
                  <a:pt x="272798" y="3009901"/>
                </a:cubicBezTo>
                <a:cubicBezTo>
                  <a:pt x="520448" y="2025651"/>
                  <a:pt x="1844423" y="609601"/>
                  <a:pt x="2292098" y="1"/>
                </a:cubicBezTo>
                <a:lnTo>
                  <a:pt x="4884170" y="1"/>
                </a:lnTo>
                <a:close/>
              </a:path>
            </a:pathLst>
          </a:custGeom>
          <a:solidFill>
            <a:srgbClr val="F5E3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46">
            <a:extLst>
              <a:ext uri="{FF2B5EF4-FFF2-40B4-BE49-F238E27FC236}">
                <a16:creationId xmlns:a16="http://schemas.microsoft.com/office/drawing/2014/main" id="{A20313C2-07D5-45EB-B51E-ADD149D338DD}"/>
              </a:ext>
            </a:extLst>
          </p:cNvPr>
          <p:cNvSpPr/>
          <p:nvPr/>
        </p:nvSpPr>
        <p:spPr>
          <a:xfrm rot="19501232" flipH="1">
            <a:off x="8088573" y="1438553"/>
            <a:ext cx="5539799" cy="3844395"/>
          </a:xfrm>
          <a:custGeom>
            <a:avLst/>
            <a:gdLst>
              <a:gd name="connsiteX0" fmla="*/ 21904 w 2662094"/>
              <a:gd name="connsiteY0" fmla="*/ 110043 h 1847385"/>
              <a:gd name="connsiteX1" fmla="*/ 0 w 2662094"/>
              <a:gd name="connsiteY1" fmla="*/ 128739 h 1847385"/>
              <a:gd name="connsiteX2" fmla="*/ 1181884 w 2662094"/>
              <a:gd name="connsiteY2" fmla="*/ 1817932 h 1847385"/>
              <a:gd name="connsiteX3" fmla="*/ 1247631 w 2662094"/>
              <a:gd name="connsiteY3" fmla="*/ 1828500 h 1847385"/>
              <a:gd name="connsiteX4" fmla="*/ 1552370 w 2662094"/>
              <a:gd name="connsiteY4" fmla="*/ 1847275 h 1847385"/>
              <a:gd name="connsiteX5" fmla="*/ 2138890 w 2662094"/>
              <a:gd name="connsiteY5" fmla="*/ 1713508 h 1847385"/>
              <a:gd name="connsiteX6" fmla="*/ 2660886 w 2662094"/>
              <a:gd name="connsiteY6" fmla="*/ 830197 h 1847385"/>
              <a:gd name="connsiteX7" fmla="*/ 2598015 w 2662094"/>
              <a:gd name="connsiteY7" fmla="*/ 416191 h 1847385"/>
              <a:gd name="connsiteX8" fmla="*/ 2314269 w 2662094"/>
              <a:gd name="connsiteY8" fmla="*/ 92609 h 1847385"/>
              <a:gd name="connsiteX9" fmla="*/ 1746774 w 2662094"/>
              <a:gd name="connsiteY9" fmla="*/ 27594 h 1847385"/>
              <a:gd name="connsiteX10" fmla="*/ 1241324 w 2662094"/>
              <a:gd name="connsiteY10" fmla="*/ 204705 h 1847385"/>
              <a:gd name="connsiteX11" fmla="*/ 1161908 w 2662094"/>
              <a:gd name="connsiteY11" fmla="*/ 222640 h 1847385"/>
              <a:gd name="connsiteX12" fmla="*/ 653975 w 2662094"/>
              <a:gd name="connsiteY12" fmla="*/ 69443 h 1847385"/>
              <a:gd name="connsiteX13" fmla="*/ 156798 w 2662094"/>
              <a:gd name="connsiteY13" fmla="*/ 38056 h 1847385"/>
              <a:gd name="connsiteX14" fmla="*/ 21904 w 2662094"/>
              <a:gd name="connsiteY14" fmla="*/ 110043 h 184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62094" h="1847385">
                <a:moveTo>
                  <a:pt x="21904" y="110043"/>
                </a:moveTo>
                <a:lnTo>
                  <a:pt x="0" y="128739"/>
                </a:lnTo>
                <a:lnTo>
                  <a:pt x="1181884" y="1817932"/>
                </a:lnTo>
                <a:lnTo>
                  <a:pt x="1247631" y="1828500"/>
                </a:lnTo>
                <a:cubicBezTo>
                  <a:pt x="1348659" y="1840923"/>
                  <a:pt x="1450204" y="1848396"/>
                  <a:pt x="1552370" y="1847275"/>
                </a:cubicBezTo>
                <a:cubicBezTo>
                  <a:pt x="1756701" y="1845034"/>
                  <a:pt x="1963514" y="1807669"/>
                  <a:pt x="2138890" y="1713508"/>
                </a:cubicBezTo>
                <a:cubicBezTo>
                  <a:pt x="2469792" y="1535651"/>
                  <a:pt x="2641859" y="1177693"/>
                  <a:pt x="2660886" y="830197"/>
                </a:cubicBezTo>
                <a:cubicBezTo>
                  <a:pt x="2666677" y="689704"/>
                  <a:pt x="2652613" y="547717"/>
                  <a:pt x="2598015" y="416191"/>
                </a:cubicBezTo>
                <a:cubicBezTo>
                  <a:pt x="2543417" y="284666"/>
                  <a:pt x="2446628" y="165845"/>
                  <a:pt x="2314269" y="92609"/>
                </a:cubicBezTo>
                <a:cubicBezTo>
                  <a:pt x="2147164" y="1439"/>
                  <a:pt x="1937869" y="-8276"/>
                  <a:pt x="1746774" y="27594"/>
                </a:cubicBezTo>
                <a:cubicBezTo>
                  <a:pt x="1569742" y="61223"/>
                  <a:pt x="1403465" y="132216"/>
                  <a:pt x="1241324" y="204705"/>
                </a:cubicBezTo>
                <a:cubicBezTo>
                  <a:pt x="1216506" y="215915"/>
                  <a:pt x="1189207" y="221893"/>
                  <a:pt x="1161908" y="222640"/>
                </a:cubicBezTo>
                <a:cubicBezTo>
                  <a:pt x="981567" y="236092"/>
                  <a:pt x="814462" y="145668"/>
                  <a:pt x="653975" y="69443"/>
                </a:cubicBezTo>
                <a:cubicBezTo>
                  <a:pt x="493489" y="-6782"/>
                  <a:pt x="323903" y="-24717"/>
                  <a:pt x="156798" y="38056"/>
                </a:cubicBezTo>
                <a:cubicBezTo>
                  <a:pt x="111092" y="55245"/>
                  <a:pt x="65438" y="79952"/>
                  <a:pt x="21904" y="110043"/>
                </a:cubicBezTo>
                <a:close/>
              </a:path>
            </a:pathLst>
          </a:custGeom>
          <a:solidFill>
            <a:srgbClr val="FDB9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9EE45980-D6EA-4593-89DF-B790B1247706}"/>
              </a:ext>
            </a:extLst>
          </p:cNvPr>
          <p:cNvSpPr>
            <a:spLocks noGrp="1"/>
          </p:cNvSpPr>
          <p:nvPr>
            <p:ph type="title"/>
          </p:nvPr>
        </p:nvSpPr>
        <p:spPr>
          <a:xfrm>
            <a:off x="448187" y="2802194"/>
            <a:ext cx="11531600" cy="1106129"/>
          </a:xfrm>
        </p:spPr>
        <p:txBody>
          <a:bodyPr>
            <a:normAutofit/>
          </a:bodyPr>
          <a:lstStyle/>
          <a:p>
            <a:pPr algn="ctr"/>
            <a:r>
              <a:rPr lang="en-US" sz="4800" dirty="0"/>
              <a:t>ThankYou</a:t>
            </a:r>
            <a:endParaRPr lang="en-US" sz="1600" dirty="0"/>
          </a:p>
        </p:txBody>
      </p:sp>
      <p:sp>
        <p:nvSpPr>
          <p:cNvPr id="4" name="Slide Number Placeholder 3">
            <a:extLst>
              <a:ext uri="{FF2B5EF4-FFF2-40B4-BE49-F238E27FC236}">
                <a16:creationId xmlns:a16="http://schemas.microsoft.com/office/drawing/2014/main" id="{91A5F9AE-0A81-42EF-A165-D86342651719}"/>
              </a:ext>
            </a:extLst>
          </p:cNvPr>
          <p:cNvSpPr>
            <a:spLocks noGrp="1"/>
          </p:cNvSpPr>
          <p:nvPr>
            <p:ph type="sldNum" sz="quarter" idx="12"/>
          </p:nvPr>
        </p:nvSpPr>
        <p:spPr/>
        <p:txBody>
          <a:bodyPr/>
          <a:lstStyle/>
          <a:p>
            <a:r>
              <a:rPr lang="en-US" sz="1800" dirty="0">
                <a:solidFill>
                  <a:schemeClr val="tx1"/>
                </a:solidFill>
                <a:latin typeface="Bahnschrift SemiBold" panose="020B0502040204020203" pitchFamily="34" charset="0"/>
              </a:rPr>
              <a:t>Ramesh Kumar Pandey</a:t>
            </a:r>
          </a:p>
        </p:txBody>
      </p:sp>
      <p:pic>
        <p:nvPicPr>
          <p:cNvPr id="5" name="Picture 4">
            <a:extLst>
              <a:ext uri="{FF2B5EF4-FFF2-40B4-BE49-F238E27FC236}">
                <a16:creationId xmlns:a16="http://schemas.microsoft.com/office/drawing/2014/main" id="{EC2E7D8F-1C12-8CEF-98DB-605641BD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05" y="6085495"/>
            <a:ext cx="1859680" cy="635980"/>
          </a:xfrm>
          <a:prstGeom prst="rect">
            <a:avLst/>
          </a:prstGeom>
        </p:spPr>
      </p:pic>
    </p:spTree>
    <p:extLst>
      <p:ext uri="{BB962C8B-B14F-4D97-AF65-F5344CB8AC3E}">
        <p14:creationId xmlns:p14="http://schemas.microsoft.com/office/powerpoint/2010/main" val="181958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BBDA-674D-C683-51CD-5ACF961A2938}"/>
            </a:ext>
          </a:extLst>
        </p:cNvPr>
        <p:cNvGrpSpPr/>
        <p:nvPr/>
      </p:nvGrpSpPr>
      <p:grpSpPr>
        <a:xfrm>
          <a:off x="0" y="0"/>
          <a:ext cx="0" cy="0"/>
          <a:chOff x="0" y="0"/>
          <a:chExt cx="0" cy="0"/>
        </a:xfrm>
      </p:grpSpPr>
      <p:sp>
        <p:nvSpPr>
          <p:cNvPr id="95" name="Freeform: Shape 94">
            <a:extLst>
              <a:ext uri="{FF2B5EF4-FFF2-40B4-BE49-F238E27FC236}">
                <a16:creationId xmlns:a16="http://schemas.microsoft.com/office/drawing/2014/main" id="{DF70DEAF-7213-2680-8241-1766DAFCAAF0}"/>
              </a:ext>
            </a:extLst>
          </p:cNvPr>
          <p:cNvSpPr/>
          <p:nvPr/>
        </p:nvSpPr>
        <p:spPr>
          <a:xfrm>
            <a:off x="8146864" y="-49198"/>
            <a:ext cx="4045136" cy="6907198"/>
          </a:xfrm>
          <a:custGeom>
            <a:avLst/>
            <a:gdLst>
              <a:gd name="connsiteX0" fmla="*/ 2337040 w 4045136"/>
              <a:gd name="connsiteY0" fmla="*/ 0 h 6907198"/>
              <a:gd name="connsiteX1" fmla="*/ 4045136 w 4045136"/>
              <a:gd name="connsiteY1" fmla="*/ 0 h 6907198"/>
              <a:gd name="connsiteX2" fmla="*/ 4045136 w 4045136"/>
              <a:gd name="connsiteY2" fmla="*/ 6907198 h 6907198"/>
              <a:gd name="connsiteX3" fmla="*/ 57064 w 4045136"/>
              <a:gd name="connsiteY3" fmla="*/ 6907198 h 6907198"/>
              <a:gd name="connsiteX4" fmla="*/ 44636 w 4045136"/>
              <a:gd name="connsiteY4" fmla="*/ 6888148 h 6907198"/>
              <a:gd name="connsiteX5" fmla="*/ 2559236 w 4045136"/>
              <a:gd name="connsiteY5" fmla="*/ 2811448 h 6907198"/>
              <a:gd name="connsiteX6" fmla="*/ 2330952 w 4045136"/>
              <a:gd name="connsiteY6" fmla="*/ 43003 h 690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5136" h="6907198">
                <a:moveTo>
                  <a:pt x="2337040" y="0"/>
                </a:moveTo>
                <a:lnTo>
                  <a:pt x="4045136" y="0"/>
                </a:lnTo>
                <a:lnTo>
                  <a:pt x="4045136" y="6907198"/>
                </a:lnTo>
                <a:lnTo>
                  <a:pt x="57064" y="6907198"/>
                </a:lnTo>
                <a:lnTo>
                  <a:pt x="44636" y="6888148"/>
                </a:lnTo>
                <a:cubicBezTo>
                  <a:pt x="-364939" y="6100748"/>
                  <a:pt x="2168711" y="3989373"/>
                  <a:pt x="2559236" y="2811448"/>
                </a:cubicBezTo>
                <a:cubicBezTo>
                  <a:pt x="2900945" y="1780764"/>
                  <a:pt x="2299481" y="643122"/>
                  <a:pt x="2330952" y="43003"/>
                </a:cubicBezTo>
                <a:close/>
              </a:path>
            </a:pathLst>
          </a:custGeom>
          <a:solidFill>
            <a:srgbClr val="FDB9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2">
            <a:extLst>
              <a:ext uri="{FF2B5EF4-FFF2-40B4-BE49-F238E27FC236}">
                <a16:creationId xmlns:a16="http://schemas.microsoft.com/office/drawing/2014/main" id="{83B9DD64-12E2-A3F9-B6D9-AED5260AA29A}"/>
              </a:ext>
            </a:extLst>
          </p:cNvPr>
          <p:cNvSpPr/>
          <p:nvPr/>
        </p:nvSpPr>
        <p:spPr>
          <a:xfrm rot="1754024" flipH="1">
            <a:off x="-629369" y="-217870"/>
            <a:ext cx="6018513" cy="4155664"/>
          </a:xfrm>
          <a:custGeom>
            <a:avLst/>
            <a:gdLst>
              <a:gd name="connsiteX0" fmla="*/ 4827014 w 4827014"/>
              <a:gd name="connsiteY0" fmla="*/ 1290950 h 3332957"/>
              <a:gd name="connsiteX1" fmla="*/ 2997951 w 4827014"/>
              <a:gd name="connsiteY1" fmla="*/ 267308 h 3332957"/>
              <a:gd name="connsiteX2" fmla="*/ 2984275 w 4827014"/>
              <a:gd name="connsiteY2" fmla="*/ 272750 h 3332957"/>
              <a:gd name="connsiteX3" fmla="*/ 2763294 w 4827014"/>
              <a:gd name="connsiteY3" fmla="*/ 369318 h 3332957"/>
              <a:gd name="connsiteX4" fmla="*/ 2620015 w 4827014"/>
              <a:gd name="connsiteY4" fmla="*/ 401676 h 3332957"/>
              <a:gd name="connsiteX5" fmla="*/ 1703630 w 4827014"/>
              <a:gd name="connsiteY5" fmla="*/ 125286 h 3332957"/>
              <a:gd name="connsiteX6" fmla="*/ 806648 w 4827014"/>
              <a:gd name="connsiteY6" fmla="*/ 68660 h 3332957"/>
              <a:gd name="connsiteX7" fmla="*/ 60407 w 4827014"/>
              <a:gd name="connsiteY7" fmla="*/ 845248 h 3332957"/>
              <a:gd name="connsiteX8" fmla="*/ 170850 w 4827014"/>
              <a:gd name="connsiteY8" fmla="*/ 2038445 h 3332957"/>
              <a:gd name="connsiteX9" fmla="*/ 1021566 w 4827014"/>
              <a:gd name="connsiteY9" fmla="*/ 2860873 h 3332957"/>
              <a:gd name="connsiteX10" fmla="*/ 2230477 w 4827014"/>
              <a:gd name="connsiteY10" fmla="*/ 3211417 h 3332957"/>
              <a:gd name="connsiteX11" fmla="*/ 3324468 w 4827014"/>
              <a:gd name="connsiteY11" fmla="*/ 3332758 h 3332957"/>
              <a:gd name="connsiteX12" fmla="*/ 3600834 w 4827014"/>
              <a:gd name="connsiteY12" fmla="*/ 3317233 h 3332957"/>
              <a:gd name="connsiteX13" fmla="*/ 3701921 w 4827014"/>
              <a:gd name="connsiteY13" fmla="*/ 3301287 h 333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7014" h="3332957">
                <a:moveTo>
                  <a:pt x="4827014" y="1290950"/>
                </a:moveTo>
                <a:lnTo>
                  <a:pt x="2997951" y="267308"/>
                </a:lnTo>
                <a:lnTo>
                  <a:pt x="2984275" y="272750"/>
                </a:lnTo>
                <a:cubicBezTo>
                  <a:pt x="2910024" y="304096"/>
                  <a:pt x="2836426" y="336623"/>
                  <a:pt x="2763294" y="369318"/>
                </a:cubicBezTo>
                <a:cubicBezTo>
                  <a:pt x="2718520" y="389541"/>
                  <a:pt x="2669268" y="400327"/>
                  <a:pt x="2620015" y="401676"/>
                </a:cubicBezTo>
                <a:cubicBezTo>
                  <a:pt x="2294654" y="425944"/>
                  <a:pt x="1993172" y="262807"/>
                  <a:pt x="1703630" y="125286"/>
                </a:cubicBezTo>
                <a:cubicBezTo>
                  <a:pt x="1414089" y="-12236"/>
                  <a:pt x="1108130" y="-44593"/>
                  <a:pt x="806648" y="68660"/>
                </a:cubicBezTo>
                <a:cubicBezTo>
                  <a:pt x="476810" y="192698"/>
                  <a:pt x="148463" y="533803"/>
                  <a:pt x="60407" y="845248"/>
                </a:cubicBezTo>
                <a:cubicBezTo>
                  <a:pt x="-57499" y="1263203"/>
                  <a:pt x="6678" y="1632623"/>
                  <a:pt x="170850" y="2038445"/>
                </a:cubicBezTo>
                <a:cubicBezTo>
                  <a:pt x="315621" y="2398426"/>
                  <a:pt x="646953" y="2680209"/>
                  <a:pt x="1021566" y="2860873"/>
                </a:cubicBezTo>
                <a:cubicBezTo>
                  <a:pt x="1396179" y="3041538"/>
                  <a:pt x="1814074" y="3134567"/>
                  <a:pt x="2230477" y="3211417"/>
                </a:cubicBezTo>
                <a:cubicBezTo>
                  <a:pt x="2591658" y="3278829"/>
                  <a:pt x="2955824" y="3336804"/>
                  <a:pt x="3324468" y="3332758"/>
                </a:cubicBezTo>
                <a:cubicBezTo>
                  <a:pt x="3416629" y="3331747"/>
                  <a:pt x="3509069" y="3326776"/>
                  <a:pt x="3600834" y="3317233"/>
                </a:cubicBezTo>
                <a:lnTo>
                  <a:pt x="3701921" y="3301287"/>
                </a:lnTo>
                <a:close/>
              </a:path>
            </a:pathLst>
          </a:custGeom>
          <a:solidFill>
            <a:srgbClr val="F14B0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AEF07953-0C28-6D60-CC94-DF5560F65709}"/>
              </a:ext>
            </a:extLst>
          </p:cNvPr>
          <p:cNvSpPr>
            <a:spLocks noGrp="1"/>
          </p:cNvSpPr>
          <p:nvPr>
            <p:ph type="title"/>
          </p:nvPr>
        </p:nvSpPr>
        <p:spPr>
          <a:xfrm>
            <a:off x="352926" y="2989708"/>
            <a:ext cx="11486148" cy="870117"/>
          </a:xfrm>
        </p:spPr>
        <p:txBody>
          <a:bodyPr>
            <a:noAutofit/>
          </a:bodyPr>
          <a:lstStyle/>
          <a:p>
            <a:pPr algn="ctr"/>
            <a:r>
              <a:rPr lang="en-US" sz="4800" b="0" dirty="0">
                <a:solidFill>
                  <a:schemeClr val="tx1"/>
                </a:solidFill>
                <a:latin typeface="Century Gothic(Heading)"/>
              </a:rPr>
              <a:t>Project Questions &amp; </a:t>
            </a:r>
            <a:r>
              <a:rPr lang="en-US" sz="4800" dirty="0">
                <a:solidFill>
                  <a:schemeClr val="tx1"/>
                </a:solidFill>
                <a:latin typeface="Century Gothic(Heading)"/>
              </a:rPr>
              <a:t>Solutions</a:t>
            </a:r>
          </a:p>
        </p:txBody>
      </p:sp>
      <p:sp>
        <p:nvSpPr>
          <p:cNvPr id="74" name="Rectangle: Rounded Corners 73">
            <a:extLst>
              <a:ext uri="{FF2B5EF4-FFF2-40B4-BE49-F238E27FC236}">
                <a16:creationId xmlns:a16="http://schemas.microsoft.com/office/drawing/2014/main" id="{D5AC38EF-4186-7DBF-B8E1-ACD4CE09D1AD}"/>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98E1957-0AB6-4DE4-6F38-AC32F0029DFC}"/>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C964A44E-F68F-5F7E-9598-40FFDD83C99E}"/>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57C9EFB6-9FA9-ACAB-CEE4-BF5517FE544C}"/>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666B6D36-EB7C-E80B-273B-C5ED178019F0}"/>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566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D4FD1-2531-D13F-2B4F-1041C8A3A38A}"/>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0639836A-1E8C-941C-2019-AD8574F23455}"/>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59E1483-B430-FE58-2EC4-68E7ADB107FA}"/>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4C713568-045B-463C-802D-90FBE8108B6B}"/>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F4FEB84A-D764-F34F-9E03-F065F1961DE5}"/>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33D18106-BCFE-8A08-776F-DB8E51E36FF5}"/>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4CA74DBE-29DA-876C-D393-8191253FA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85" y="1342805"/>
            <a:ext cx="10668099" cy="5050973"/>
          </a:xfrm>
          <a:prstGeom prst="rect">
            <a:avLst/>
          </a:prstGeom>
        </p:spPr>
      </p:pic>
      <p:sp>
        <p:nvSpPr>
          <p:cNvPr id="6" name="TextBox 5">
            <a:extLst>
              <a:ext uri="{FF2B5EF4-FFF2-40B4-BE49-F238E27FC236}">
                <a16:creationId xmlns:a16="http://schemas.microsoft.com/office/drawing/2014/main" id="{886FC824-4404-ABF8-9042-D323B4963842}"/>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Q1: - Retrieve the Patient_id and ages of all patients.</a:t>
            </a:r>
          </a:p>
        </p:txBody>
      </p:sp>
    </p:spTree>
    <p:extLst>
      <p:ext uri="{BB962C8B-B14F-4D97-AF65-F5344CB8AC3E}">
        <p14:creationId xmlns:p14="http://schemas.microsoft.com/office/powerpoint/2010/main" val="87569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535D-B887-8BD3-299B-AEC2AA7F5122}"/>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B916FE86-9C26-349B-3678-EFD6B2A6ABB3}"/>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41CE7DA-9AE2-3037-1E30-FCFDA350574C}"/>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FC8D15C5-9EB1-8C1E-57CE-9C85C373D154}"/>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2A050430-BFDD-DEED-6892-31118FE05EE7}"/>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0904F07E-FE04-4D3E-AD13-08993F292C7C}"/>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8749816-92E7-B66D-496C-23C452FE5D0B}"/>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Q2: - Select all female patients who are older than 40.</a:t>
            </a:r>
          </a:p>
        </p:txBody>
      </p:sp>
      <p:pic>
        <p:nvPicPr>
          <p:cNvPr id="4" name="Picture 3">
            <a:extLst>
              <a:ext uri="{FF2B5EF4-FFF2-40B4-BE49-F238E27FC236}">
                <a16:creationId xmlns:a16="http://schemas.microsoft.com/office/drawing/2014/main" id="{87D03D20-BB86-8EFA-EA89-D7467B361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4" y="1258096"/>
            <a:ext cx="11368531" cy="5290188"/>
          </a:xfrm>
          <a:prstGeom prst="rect">
            <a:avLst/>
          </a:prstGeom>
        </p:spPr>
      </p:pic>
    </p:spTree>
    <p:extLst>
      <p:ext uri="{BB962C8B-B14F-4D97-AF65-F5344CB8AC3E}">
        <p14:creationId xmlns:p14="http://schemas.microsoft.com/office/powerpoint/2010/main" val="64651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98637-62F4-8CEE-311E-348D697D0B31}"/>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D854D64A-0A31-1F80-D3E5-30FE4E4C1EA9}"/>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5876FC9-C730-B8F0-2FB7-F56F7FBCB5E5}"/>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EA917E19-8620-610E-41B8-70C36E422E79}"/>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62C8D159-3B37-A494-8CDC-29657E947579}"/>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FC245346-5490-940F-D2F0-1500CF857830}"/>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F5905D9-D88A-5A33-06EC-A0F91720B4FA}"/>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Q3: - Calculate the average BMI of patients.</a:t>
            </a:r>
          </a:p>
        </p:txBody>
      </p:sp>
      <p:pic>
        <p:nvPicPr>
          <p:cNvPr id="3" name="Picture 2">
            <a:extLst>
              <a:ext uri="{FF2B5EF4-FFF2-40B4-BE49-F238E27FC236}">
                <a16:creationId xmlns:a16="http://schemas.microsoft.com/office/drawing/2014/main" id="{DACCC447-9927-3436-77DE-EAF5F4618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29" y="1974076"/>
            <a:ext cx="11471941" cy="3126588"/>
          </a:xfrm>
          <a:prstGeom prst="rect">
            <a:avLst/>
          </a:prstGeom>
        </p:spPr>
      </p:pic>
    </p:spTree>
    <p:extLst>
      <p:ext uri="{BB962C8B-B14F-4D97-AF65-F5344CB8AC3E}">
        <p14:creationId xmlns:p14="http://schemas.microsoft.com/office/powerpoint/2010/main" val="386989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DE5AC-D83D-4A67-4F3A-3C23E8CBB730}"/>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A3D97EBD-C206-18D7-6885-6519716DA82F}"/>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8396A-EA9E-05BD-6574-02F22807B053}"/>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00E72CA5-2484-5B8E-BB55-8C5947A3D668}"/>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03D35EA4-D96F-4101-C377-A9698164725A}"/>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54B62791-6E8D-0414-28F8-7F851899F88A}"/>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34CE6BC-3BA5-2050-961A-C8844F860DDE}"/>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Q4: - List patients in descending order of blood glucose levels. </a:t>
            </a:r>
          </a:p>
        </p:txBody>
      </p:sp>
      <p:pic>
        <p:nvPicPr>
          <p:cNvPr id="4" name="Picture 3">
            <a:extLst>
              <a:ext uri="{FF2B5EF4-FFF2-40B4-BE49-F238E27FC236}">
                <a16:creationId xmlns:a16="http://schemas.microsoft.com/office/drawing/2014/main" id="{B86263FD-3593-AA69-7D5E-0AE85CC7E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55" y="1434292"/>
            <a:ext cx="11831089" cy="4868000"/>
          </a:xfrm>
          <a:prstGeom prst="rect">
            <a:avLst/>
          </a:prstGeom>
        </p:spPr>
      </p:pic>
    </p:spTree>
    <p:extLst>
      <p:ext uri="{BB962C8B-B14F-4D97-AF65-F5344CB8AC3E}">
        <p14:creationId xmlns:p14="http://schemas.microsoft.com/office/powerpoint/2010/main" val="101700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4C1C5-1FE8-645E-55D3-B9E793BE9E9B}"/>
            </a:ext>
          </a:extLst>
        </p:cNvPr>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2C699D0A-5671-F483-4238-E2E829964504}"/>
              </a:ext>
            </a:extLst>
          </p:cNvPr>
          <p:cNvSpPr/>
          <p:nvPr/>
        </p:nvSpPr>
        <p:spPr>
          <a:xfrm>
            <a:off x="1578318" y="3868292"/>
            <a:ext cx="4938594" cy="1358575"/>
          </a:xfrm>
          <a:prstGeom prst="roundRect">
            <a:avLst>
              <a:gd name="adj" fmla="val 16067"/>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FEEE828-E2BD-CDA2-94C9-E12854009D11}"/>
              </a:ext>
            </a:extLst>
          </p:cNvPr>
          <p:cNvSpPr/>
          <p:nvPr/>
        </p:nvSpPr>
        <p:spPr>
          <a:xfrm>
            <a:off x="1747352"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2" name="Rectangle 81">
            <a:extLst>
              <a:ext uri="{FF2B5EF4-FFF2-40B4-BE49-F238E27FC236}">
                <a16:creationId xmlns:a16="http://schemas.microsoft.com/office/drawing/2014/main" id="{330DEB60-BFC5-C846-1F7D-D9D97E1873C8}"/>
              </a:ext>
            </a:extLst>
          </p:cNvPr>
          <p:cNvSpPr/>
          <p:nvPr/>
        </p:nvSpPr>
        <p:spPr>
          <a:xfrm>
            <a:off x="1747352"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3" name="Rectangle 82">
            <a:extLst>
              <a:ext uri="{FF2B5EF4-FFF2-40B4-BE49-F238E27FC236}">
                <a16:creationId xmlns:a16="http://schemas.microsoft.com/office/drawing/2014/main" id="{0A4C4820-A5D3-9B94-6E9C-BA3DEF0C7B5F}"/>
              </a:ext>
            </a:extLst>
          </p:cNvPr>
          <p:cNvSpPr/>
          <p:nvPr/>
        </p:nvSpPr>
        <p:spPr>
          <a:xfrm>
            <a:off x="6864783" y="2467784"/>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F89E313E-9A2E-31B8-BA02-DF561E012066}"/>
              </a:ext>
            </a:extLst>
          </p:cNvPr>
          <p:cNvSpPr/>
          <p:nvPr/>
        </p:nvSpPr>
        <p:spPr>
          <a:xfrm>
            <a:off x="6864783" y="4226400"/>
            <a:ext cx="4601632" cy="738664"/>
          </a:xfrm>
          <a:prstGeom prst="rect">
            <a:avLst/>
          </a:prstGeom>
        </p:spPr>
        <p:txBody>
          <a:bodyPr wrap="square" lIns="0" tIns="0" rIns="0" bIns="0" anchor="t" anchorCtr="0">
            <a:noAutofit/>
          </a:bodyPr>
          <a:lstStyle/>
          <a:p>
            <a:endParaRPr lang="en-US" sz="1600" dirty="0">
              <a:solidFill>
                <a:srgbClr val="140E3C"/>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51C71F8-39AB-2371-A547-F21C14B6D7B3}"/>
              </a:ext>
            </a:extLst>
          </p:cNvPr>
          <p:cNvSpPr txBox="1"/>
          <p:nvPr/>
        </p:nvSpPr>
        <p:spPr>
          <a:xfrm>
            <a:off x="545690" y="309716"/>
            <a:ext cx="11031794" cy="400110"/>
          </a:xfrm>
          <a:prstGeom prst="rect">
            <a:avLst/>
          </a:prstGeom>
          <a:noFill/>
        </p:spPr>
        <p:txBody>
          <a:bodyPr wrap="square" rtlCol="0">
            <a:spAutoFit/>
          </a:bodyPr>
          <a:lstStyle/>
          <a:p>
            <a:r>
              <a:rPr lang="en-US" sz="2000" dirty="0">
                <a:latin typeface="Bahnschrift SemiBold" panose="020B0502040204020203" pitchFamily="34" charset="0"/>
              </a:rPr>
              <a:t>Q5: - Find patients who have hypertension and diabetes.</a:t>
            </a:r>
          </a:p>
        </p:txBody>
      </p:sp>
      <p:pic>
        <p:nvPicPr>
          <p:cNvPr id="3" name="Picture 2">
            <a:extLst>
              <a:ext uri="{FF2B5EF4-FFF2-40B4-BE49-F238E27FC236}">
                <a16:creationId xmlns:a16="http://schemas.microsoft.com/office/drawing/2014/main" id="{F1F5C618-BC7F-BA3E-D20E-2EEA77989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04" y="1346174"/>
            <a:ext cx="11232765" cy="5044235"/>
          </a:xfrm>
          <a:prstGeom prst="rect">
            <a:avLst/>
          </a:prstGeom>
        </p:spPr>
      </p:pic>
    </p:spTree>
    <p:extLst>
      <p:ext uri="{BB962C8B-B14F-4D97-AF65-F5344CB8AC3E}">
        <p14:creationId xmlns:p14="http://schemas.microsoft.com/office/powerpoint/2010/main" val="2658532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1754</Words>
  <Application>Microsoft Office PowerPoint</Application>
  <PresentationFormat>Widescreen</PresentationFormat>
  <Paragraphs>113</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Table of Contents </vt:lpstr>
      <vt:lpstr>Introduction</vt:lpstr>
      <vt:lpstr>Project Questions &amp;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Effort  PowerPoint Matrix</dc:title>
  <dc:creator>user</dc:creator>
  <cp:lastModifiedBy>Ramesh Pandey</cp:lastModifiedBy>
  <cp:revision>21</cp:revision>
  <dcterms:created xsi:type="dcterms:W3CDTF">2021-08-24T20:35:33Z</dcterms:created>
  <dcterms:modified xsi:type="dcterms:W3CDTF">2024-02-12T07:50:39Z</dcterms:modified>
</cp:coreProperties>
</file>