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4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08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7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51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7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3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6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8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87B23A-380E-4EC0-8BE3-A917DBF0B3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83DF-C22F-487F-B6BB-8FF5693F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2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563" y="334851"/>
            <a:ext cx="8825658" cy="320615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Saumya</a:t>
            </a:r>
            <a:r>
              <a:rPr lang="en-US" dirty="0" smtClean="0"/>
              <a:t> Srivastava</a:t>
            </a:r>
            <a:br>
              <a:rPr lang="en-US" dirty="0" smtClean="0"/>
            </a:br>
            <a:r>
              <a:rPr lang="en-US" dirty="0" smtClean="0"/>
              <a:t>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u="sng" dirty="0" smtClean="0"/>
              <a:t/>
            </a:r>
            <a:br>
              <a:rPr lang="en-US" sz="4400" b="1" u="sng" dirty="0" smtClean="0"/>
            </a:br>
            <a:r>
              <a:rPr lang="en-US" sz="4400" b="1" u="sng" dirty="0" err="1" smtClean="0"/>
              <a:t>Invokation</a:t>
            </a:r>
            <a:r>
              <a:rPr lang="en-US" sz="4400" b="1" u="sng" dirty="0" smtClean="0"/>
              <a:t> </a:t>
            </a:r>
            <a:r>
              <a:rPr lang="en-US" sz="4400" b="1" u="sng" dirty="0"/>
              <a:t>pattern</a:t>
            </a:r>
            <a:r>
              <a:rPr lang="en-US" sz="4400" u="sng" dirty="0"/>
              <a:t/>
            </a:r>
            <a:br>
              <a:rPr lang="en-US" sz="4400" u="sng" dirty="0"/>
            </a:br>
            <a:r>
              <a:rPr lang="en-US" sz="4400" u="sng" dirty="0" smtClean="0"/>
              <a:t/>
            </a:r>
            <a:br>
              <a:rPr lang="en-US" sz="4400" u="sng" dirty="0" smtClean="0"/>
            </a:br>
            <a:r>
              <a:rPr lang="en-US" sz="4400" u="sng" dirty="0"/>
              <a:t/>
            </a:r>
            <a:br>
              <a:rPr lang="en-US" sz="4400" u="sng" dirty="0"/>
            </a:br>
            <a:r>
              <a:rPr lang="en-US" sz="3000" dirty="0" smtClean="0"/>
              <a:t>When </a:t>
            </a:r>
            <a:r>
              <a:rPr lang="en-US" sz="3000" dirty="0"/>
              <a:t>you call a method </a:t>
            </a:r>
            <a:r>
              <a:rPr lang="en-US" sz="3000" dirty="0" smtClean="0"/>
              <a:t>as a function ,</a:t>
            </a:r>
            <a:br>
              <a:rPr lang="en-US" sz="3000" dirty="0" smtClean="0"/>
            </a:br>
            <a:r>
              <a:rPr lang="en-US" sz="3000" dirty="0" smtClean="0"/>
              <a:t>it </a:t>
            </a:r>
            <a:r>
              <a:rPr lang="en-US" sz="3000" dirty="0"/>
              <a:t>is called method </a:t>
            </a:r>
            <a:r>
              <a:rPr lang="en-US" sz="3000" dirty="0" err="1"/>
              <a:t>invokation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131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9403" y="1056066"/>
            <a:ext cx="9208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 Invoking a Function as a Method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06073" y="2665926"/>
            <a:ext cx="72508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In this method invoking </a:t>
            </a:r>
            <a:r>
              <a:rPr lang="en-US" sz="3000" u="sng" dirty="0" smtClean="0"/>
              <a:t>‘this’ keyword is the object before ( . ) dot</a:t>
            </a:r>
          </a:p>
          <a:p>
            <a:endParaRPr lang="en-US" sz="3000" u="sng" dirty="0"/>
          </a:p>
          <a:p>
            <a:r>
              <a:rPr lang="en-US" sz="3000" dirty="0" smtClean="0"/>
              <a:t>Example :  </a:t>
            </a:r>
            <a:r>
              <a:rPr lang="en-US" sz="3000" dirty="0" err="1" smtClean="0"/>
              <a:t>Product.display</a:t>
            </a:r>
            <a:r>
              <a:rPr lang="en-US" sz="3000" dirty="0" smtClean="0"/>
              <a:t>();</a:t>
            </a:r>
          </a:p>
          <a:p>
            <a:r>
              <a:rPr lang="en-US" sz="3000" dirty="0" smtClean="0"/>
              <a:t>Here Product is the value of ‘this’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56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2130" y="1004552"/>
            <a:ext cx="975299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2</a:t>
            </a:r>
            <a:r>
              <a:rPr lang="en-US" sz="4000" b="1" dirty="0" smtClean="0"/>
              <a:t>. Invoking a Function as a constructor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2135" y="2665928"/>
            <a:ext cx="8271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Here ‘this’ keyword will return </a:t>
            </a:r>
            <a:r>
              <a:rPr lang="en-US" sz="3000" u="sng" dirty="0" smtClean="0"/>
              <a:t>newly created object </a:t>
            </a:r>
            <a:r>
              <a:rPr lang="en-US" sz="3000" dirty="0" smtClean="0"/>
              <a:t>. When you call a function using ‘new’ ,it forget all other .</a:t>
            </a:r>
          </a:p>
          <a:p>
            <a:endParaRPr lang="en-US" sz="3000" dirty="0"/>
          </a:p>
          <a:p>
            <a:r>
              <a:rPr lang="en-US" sz="3000" dirty="0" smtClean="0"/>
              <a:t>Example : console.log(new foo (“Pen” , 100);</a:t>
            </a:r>
          </a:p>
        </p:txBody>
      </p:sp>
    </p:spTree>
    <p:extLst>
      <p:ext uri="{BB962C8B-B14F-4D97-AF65-F5344CB8AC3E}">
        <p14:creationId xmlns:p14="http://schemas.microsoft.com/office/powerpoint/2010/main" val="36608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677" y="1017430"/>
            <a:ext cx="7487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</a:t>
            </a:r>
            <a:r>
              <a:rPr lang="en-US" sz="4000" b="1" dirty="0" smtClean="0"/>
              <a:t>. Indirect Invoking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5166" y="2640169"/>
            <a:ext cx="7018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Here ‘this’ can be </a:t>
            </a:r>
            <a:r>
              <a:rPr lang="en-US" sz="3000" u="sng" dirty="0" smtClean="0"/>
              <a:t>manually passed </a:t>
            </a:r>
            <a:r>
              <a:rPr lang="en-US" sz="3000" dirty="0" smtClean="0"/>
              <a:t>and there are three ways for the same –</a:t>
            </a:r>
          </a:p>
          <a:p>
            <a:pPr marL="342900" indent="-342900">
              <a:buAutoNum type="alphaUcParenR"/>
            </a:pPr>
            <a:r>
              <a:rPr lang="en-US" sz="3000" dirty="0" smtClean="0"/>
              <a:t>apply()</a:t>
            </a:r>
          </a:p>
          <a:p>
            <a:pPr marL="342900" indent="-342900">
              <a:buAutoNum type="alphaUcParenR"/>
            </a:pPr>
            <a:r>
              <a:rPr lang="en-US" sz="3000" dirty="0"/>
              <a:t>b</a:t>
            </a:r>
            <a:r>
              <a:rPr lang="en-US" sz="3000" dirty="0" smtClean="0"/>
              <a:t>ind()</a:t>
            </a:r>
          </a:p>
          <a:p>
            <a:pPr marL="342900" indent="-342900">
              <a:buAutoNum type="alphaUcParenR"/>
            </a:pPr>
            <a:r>
              <a:rPr lang="en-US" sz="3000" dirty="0"/>
              <a:t>c</a:t>
            </a:r>
            <a:r>
              <a:rPr lang="en-US" sz="3000" dirty="0" smtClean="0"/>
              <a:t>all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0012" y="785613"/>
            <a:ext cx="7564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4. Function invocation pattern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1229" y="2021984"/>
            <a:ext cx="691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Here value of ‘this’ is a </a:t>
            </a:r>
            <a:r>
              <a:rPr lang="en-US" sz="3000" u="sng" dirty="0" smtClean="0"/>
              <a:t>global object</a:t>
            </a:r>
            <a:endParaRPr lang="en-US" sz="3000" u="sng" dirty="0"/>
          </a:p>
        </p:txBody>
      </p:sp>
    </p:spTree>
    <p:extLst>
      <p:ext uri="{BB962C8B-B14F-4D97-AF65-F5344CB8AC3E}">
        <p14:creationId xmlns:p14="http://schemas.microsoft.com/office/powerpoint/2010/main" val="21871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124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   Saumya Srivastava           </vt:lpstr>
      <vt:lpstr> Invokation pattern   When you call a method as a function , it is called method invokation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Saumya Srivastava</dc:title>
  <dc:creator>lenovo</dc:creator>
  <cp:lastModifiedBy>lenovo</cp:lastModifiedBy>
  <cp:revision>8</cp:revision>
  <dcterms:created xsi:type="dcterms:W3CDTF">2021-03-15T19:37:47Z</dcterms:created>
  <dcterms:modified xsi:type="dcterms:W3CDTF">2021-03-15T20:25:23Z</dcterms:modified>
</cp:coreProperties>
</file>