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6" r:id="rId15"/>
    <p:sldId id="2146847067" r:id="rId16"/>
    <p:sldId id="2146847068" r:id="rId17"/>
    <p:sldId id="2146847069" r:id="rId18"/>
    <p:sldId id="2146847070" r:id="rId19"/>
    <p:sldId id="2146847062" r:id="rId20"/>
    <p:sldId id="2146847061" r:id="rId21"/>
    <p:sldId id="2146847055"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3C7BD1-4D2D-4189-B8AD-C0EF7CF4DAF6}" v="28" dt="2025-01-28T08:17:41.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32"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 Pandey" userId="15e3255a5e1e0b30" providerId="LiveId" clId="{553C7BD1-4D2D-4189-B8AD-C0EF7CF4DAF6}"/>
    <pc:docChg chg="custSel addSld delSld modSld">
      <pc:chgData name="Sakshi Pandey" userId="15e3255a5e1e0b30" providerId="LiveId" clId="{553C7BD1-4D2D-4189-B8AD-C0EF7CF4DAF6}" dt="2025-01-28T08:23:39.456" v="782" actId="20577"/>
      <pc:docMkLst>
        <pc:docMk/>
      </pc:docMkLst>
      <pc:sldChg chg="modSp mod">
        <pc:chgData name="Sakshi Pandey" userId="15e3255a5e1e0b30" providerId="LiveId" clId="{553C7BD1-4D2D-4189-B8AD-C0EF7CF4DAF6}" dt="2025-01-28T08:11:59.699" v="685" actId="20577"/>
        <pc:sldMkLst>
          <pc:docMk/>
          <pc:sldMk cId="953325580" sldId="256"/>
        </pc:sldMkLst>
        <pc:spChg chg="mod">
          <ac:chgData name="Sakshi Pandey" userId="15e3255a5e1e0b30" providerId="LiveId" clId="{553C7BD1-4D2D-4189-B8AD-C0EF7CF4DAF6}" dt="2025-01-19T10:53:40.260" v="20" actId="20577"/>
          <ac:spMkLst>
            <pc:docMk/>
            <pc:sldMk cId="953325580" sldId="256"/>
            <ac:spMk id="2" creationId="{A8A11E26-4C38-41A6-9857-11032CEECD80}"/>
          </ac:spMkLst>
        </pc:spChg>
        <pc:spChg chg="mod">
          <ac:chgData name="Sakshi Pandey" userId="15e3255a5e1e0b30" providerId="LiveId" clId="{553C7BD1-4D2D-4189-B8AD-C0EF7CF4DAF6}" dt="2025-01-28T08:11:59.699" v="685" actId="20577"/>
          <ac:spMkLst>
            <pc:docMk/>
            <pc:sldMk cId="953325580" sldId="256"/>
            <ac:spMk id="4" creationId="{00000000-0000-0000-0000-000000000000}"/>
          </ac:spMkLst>
        </pc:spChg>
      </pc:sldChg>
      <pc:sldChg chg="modSp mod">
        <pc:chgData name="Sakshi Pandey" userId="15e3255a5e1e0b30" providerId="LiveId" clId="{553C7BD1-4D2D-4189-B8AD-C0EF7CF4DAF6}" dt="2025-01-19T11:24:35.941" v="205"/>
        <pc:sldMkLst>
          <pc:docMk/>
          <pc:sldMk cId="1186421160" sldId="262"/>
        </pc:sldMkLst>
        <pc:spChg chg="mod">
          <ac:chgData name="Sakshi Pandey" userId="15e3255a5e1e0b30" providerId="LiveId" clId="{553C7BD1-4D2D-4189-B8AD-C0EF7CF4DAF6}" dt="2025-01-19T11:24:35.941" v="205"/>
          <ac:spMkLst>
            <pc:docMk/>
            <pc:sldMk cId="1186421160" sldId="262"/>
            <ac:spMk id="2" creationId="{8FEE4A9C-3F57-7DA7-91FD-715C3FB47F93}"/>
          </ac:spMkLst>
        </pc:spChg>
      </pc:sldChg>
      <pc:sldChg chg="modSp mod">
        <pc:chgData name="Sakshi Pandey" userId="15e3255a5e1e0b30" providerId="LiveId" clId="{553C7BD1-4D2D-4189-B8AD-C0EF7CF4DAF6}" dt="2025-01-19T11:25:02.336" v="236"/>
        <pc:sldMkLst>
          <pc:docMk/>
          <pc:sldMk cId="3210358481" sldId="263"/>
        </pc:sldMkLst>
        <pc:spChg chg="mod">
          <ac:chgData name="Sakshi Pandey" userId="15e3255a5e1e0b30" providerId="LiveId" clId="{553C7BD1-4D2D-4189-B8AD-C0EF7CF4DAF6}" dt="2025-01-19T11:25:02.336" v="236"/>
          <ac:spMkLst>
            <pc:docMk/>
            <pc:sldMk cId="3210358481" sldId="263"/>
            <ac:spMk id="2" creationId="{E041FD9D-DF07-9C37-1E61-1D920E0EF1D4}"/>
          </ac:spMkLst>
        </pc:spChg>
      </pc:sldChg>
      <pc:sldChg chg="modSp mod">
        <pc:chgData name="Sakshi Pandey" userId="15e3255a5e1e0b30" providerId="LiveId" clId="{553C7BD1-4D2D-4189-B8AD-C0EF7CF4DAF6}" dt="2025-01-19T11:25:27.983" v="307" actId="20577"/>
        <pc:sldMkLst>
          <pc:docMk/>
          <pc:sldMk cId="3202024527" sldId="265"/>
        </pc:sldMkLst>
        <pc:spChg chg="mod">
          <ac:chgData name="Sakshi Pandey" userId="15e3255a5e1e0b30" providerId="LiveId" clId="{553C7BD1-4D2D-4189-B8AD-C0EF7CF4DAF6}" dt="2025-01-19T11:25:27.983" v="307" actId="20577"/>
          <ac:spMkLst>
            <pc:docMk/>
            <pc:sldMk cId="3202024527" sldId="265"/>
            <ac:spMk id="2" creationId="{C4FFAF3C-BA60-9181-132C-C36C403AAEA7}"/>
          </ac:spMkLst>
        </pc:spChg>
      </pc:sldChg>
      <pc:sldChg chg="modSp mod">
        <pc:chgData name="Sakshi Pandey" userId="15e3255a5e1e0b30" providerId="LiveId" clId="{553C7BD1-4D2D-4189-B8AD-C0EF7CF4DAF6}" dt="2025-01-19T11:27:21.709" v="469" actId="5793"/>
        <pc:sldMkLst>
          <pc:docMk/>
          <pc:sldMk cId="614882681" sldId="2146847055"/>
        </pc:sldMkLst>
        <pc:spChg chg="mod">
          <ac:chgData name="Sakshi Pandey" userId="15e3255a5e1e0b30" providerId="LiveId" clId="{553C7BD1-4D2D-4189-B8AD-C0EF7CF4DAF6}" dt="2025-01-19T11:27:21.709" v="469" actId="5793"/>
          <ac:spMkLst>
            <pc:docMk/>
            <pc:sldMk cId="614882681" sldId="2146847055"/>
            <ac:spMk id="3" creationId="{A6638FD1-D00E-E75B-705C-564F06D93D7B}"/>
          </ac:spMkLst>
        </pc:spChg>
      </pc:sldChg>
      <pc:sldChg chg="modSp mod">
        <pc:chgData name="Sakshi Pandey" userId="15e3255a5e1e0b30" providerId="LiveId" clId="{553C7BD1-4D2D-4189-B8AD-C0EF7CF4DAF6}" dt="2025-01-19T11:25:46.693" v="330"/>
        <pc:sldMkLst>
          <pc:docMk/>
          <pc:sldMk cId="3819043843" sldId="2146847057"/>
        </pc:sldMkLst>
        <pc:spChg chg="mod">
          <ac:chgData name="Sakshi Pandey" userId="15e3255a5e1e0b30" providerId="LiveId" clId="{553C7BD1-4D2D-4189-B8AD-C0EF7CF4DAF6}" dt="2025-01-19T11:25:46.693" v="330"/>
          <ac:spMkLst>
            <pc:docMk/>
            <pc:sldMk cId="3819043843" sldId="2146847057"/>
            <ac:spMk id="3" creationId="{AB679E23-F86A-AFA9-FE9C-7F5A518E8198}"/>
          </ac:spMkLst>
        </pc:spChg>
      </pc:sldChg>
      <pc:sldChg chg="modSp mod">
        <pc:chgData name="Sakshi Pandey" userId="15e3255a5e1e0b30" providerId="LiveId" clId="{553C7BD1-4D2D-4189-B8AD-C0EF7CF4DAF6}" dt="2025-01-19T11:26:14.828" v="366"/>
        <pc:sldMkLst>
          <pc:docMk/>
          <pc:sldMk cId="2083715239" sldId="2146847060"/>
        </pc:sldMkLst>
        <pc:spChg chg="mod">
          <ac:chgData name="Sakshi Pandey" userId="15e3255a5e1e0b30" providerId="LiveId" clId="{553C7BD1-4D2D-4189-B8AD-C0EF7CF4DAF6}" dt="2025-01-19T11:26:14.828" v="366"/>
          <ac:spMkLst>
            <pc:docMk/>
            <pc:sldMk cId="2083715239" sldId="2146847060"/>
            <ac:spMk id="3" creationId="{805D7125-AC62-752D-6E68-9EB88BCC631C}"/>
          </ac:spMkLst>
        </pc:spChg>
      </pc:sldChg>
      <pc:sldChg chg="modSp mod">
        <pc:chgData name="Sakshi Pandey" userId="15e3255a5e1e0b30" providerId="LiveId" clId="{553C7BD1-4D2D-4189-B8AD-C0EF7CF4DAF6}" dt="2025-01-28T08:23:39.456" v="782" actId="20577"/>
        <pc:sldMkLst>
          <pc:docMk/>
          <pc:sldMk cId="2230664768" sldId="2146847061"/>
        </pc:sldMkLst>
        <pc:spChg chg="mod">
          <ac:chgData name="Sakshi Pandey" userId="15e3255a5e1e0b30" providerId="LiveId" clId="{553C7BD1-4D2D-4189-B8AD-C0EF7CF4DAF6}" dt="2025-01-28T08:23:39.456" v="782" actId="20577"/>
          <ac:spMkLst>
            <pc:docMk/>
            <pc:sldMk cId="2230664768" sldId="2146847061"/>
            <ac:spMk id="3" creationId="{51A299DD-46FA-7866-41D8-C1BFCC2F69DD}"/>
          </ac:spMkLst>
        </pc:spChg>
      </pc:sldChg>
      <pc:sldChg chg="modSp mod">
        <pc:chgData name="Sakshi Pandey" userId="15e3255a5e1e0b30" providerId="LiveId" clId="{553C7BD1-4D2D-4189-B8AD-C0EF7CF4DAF6}" dt="2025-01-19T11:26:40.006" v="423"/>
        <pc:sldMkLst>
          <pc:docMk/>
          <pc:sldMk cId="4233882376" sldId="2146847062"/>
        </pc:sldMkLst>
        <pc:spChg chg="mod">
          <ac:chgData name="Sakshi Pandey" userId="15e3255a5e1e0b30" providerId="LiveId" clId="{553C7BD1-4D2D-4189-B8AD-C0EF7CF4DAF6}" dt="2025-01-19T11:26:40.006" v="423"/>
          <ac:spMkLst>
            <pc:docMk/>
            <pc:sldMk cId="4233882376" sldId="2146847062"/>
            <ac:spMk id="3" creationId="{D4974547-DF1B-77BB-E545-9344EDB9AD3F}"/>
          </ac:spMkLst>
        </pc:spChg>
      </pc:sldChg>
      <pc:sldChg chg="addSp delSp modSp add mod">
        <pc:chgData name="Sakshi Pandey" userId="15e3255a5e1e0b30" providerId="LiveId" clId="{553C7BD1-4D2D-4189-B8AD-C0EF7CF4DAF6}" dt="2025-01-28T08:19:06.736" v="753" actId="1076"/>
        <pc:sldMkLst>
          <pc:docMk/>
          <pc:sldMk cId="2980279950" sldId="2146847063"/>
        </pc:sldMkLst>
        <pc:picChg chg="add mod">
          <ac:chgData name="Sakshi Pandey" userId="15e3255a5e1e0b30" providerId="LiveId" clId="{553C7BD1-4D2D-4189-B8AD-C0EF7CF4DAF6}" dt="2025-01-28T08:19:04.062" v="752" actId="1076"/>
          <ac:picMkLst>
            <pc:docMk/>
            <pc:sldMk cId="2980279950" sldId="2146847063"/>
            <ac:picMk id="5" creationId="{691568B7-9DBD-93BF-B84B-33F3AFE1F3D1}"/>
          </ac:picMkLst>
        </pc:picChg>
        <pc:picChg chg="add mod">
          <ac:chgData name="Sakshi Pandey" userId="15e3255a5e1e0b30" providerId="LiveId" clId="{553C7BD1-4D2D-4189-B8AD-C0EF7CF4DAF6}" dt="2025-01-28T08:19:06.736" v="753" actId="1076"/>
          <ac:picMkLst>
            <pc:docMk/>
            <pc:sldMk cId="2980279950" sldId="2146847063"/>
            <ac:picMk id="7" creationId="{830B1FC2-674E-3F92-4241-67D42106B684}"/>
          </ac:picMkLst>
        </pc:picChg>
        <pc:picChg chg="add mod">
          <ac:chgData name="Sakshi Pandey" userId="15e3255a5e1e0b30" providerId="LiveId" clId="{553C7BD1-4D2D-4189-B8AD-C0EF7CF4DAF6}" dt="2025-01-28T08:19:00.807" v="751" actId="1076"/>
          <ac:picMkLst>
            <pc:docMk/>
            <pc:sldMk cId="2980279950" sldId="2146847063"/>
            <ac:picMk id="9" creationId="{F45E73C1-6EA0-B35B-045C-5848B05AC2D9}"/>
          </ac:picMkLst>
        </pc:picChg>
      </pc:sldChg>
      <pc:sldChg chg="addSp delSp modSp add mod">
        <pc:chgData name="Sakshi Pandey" userId="15e3255a5e1e0b30" providerId="LiveId" clId="{553C7BD1-4D2D-4189-B8AD-C0EF7CF4DAF6}" dt="2025-01-28T08:19:44.627" v="760" actId="14100"/>
        <pc:sldMkLst>
          <pc:docMk/>
          <pc:sldMk cId="2492136291" sldId="2146847064"/>
        </pc:sldMkLst>
        <pc:picChg chg="add mod">
          <ac:chgData name="Sakshi Pandey" userId="15e3255a5e1e0b30" providerId="LiveId" clId="{553C7BD1-4D2D-4189-B8AD-C0EF7CF4DAF6}" dt="2025-01-28T08:19:44.627" v="760" actId="14100"/>
          <ac:picMkLst>
            <pc:docMk/>
            <pc:sldMk cId="2492136291" sldId="2146847064"/>
            <ac:picMk id="5" creationId="{E86A9292-2E43-0FA0-20F2-8D19AEB00B70}"/>
          </ac:picMkLst>
        </pc:picChg>
        <pc:picChg chg="add mod">
          <ac:chgData name="Sakshi Pandey" userId="15e3255a5e1e0b30" providerId="LiveId" clId="{553C7BD1-4D2D-4189-B8AD-C0EF7CF4DAF6}" dt="2025-01-19T11:31:54.504" v="617" actId="1076"/>
          <ac:picMkLst>
            <pc:docMk/>
            <pc:sldMk cId="2492136291" sldId="2146847064"/>
            <ac:picMk id="7" creationId="{38DE4443-455E-3859-CBC7-84317209F3F1}"/>
          </ac:picMkLst>
        </pc:picChg>
        <pc:picChg chg="add mod">
          <ac:chgData name="Sakshi Pandey" userId="15e3255a5e1e0b30" providerId="LiveId" clId="{553C7BD1-4D2D-4189-B8AD-C0EF7CF4DAF6}" dt="2025-01-28T08:19:37.658" v="758" actId="14100"/>
          <ac:picMkLst>
            <pc:docMk/>
            <pc:sldMk cId="2492136291" sldId="2146847064"/>
            <ac:picMk id="9" creationId="{275A33A0-685F-A401-EC8B-DB4EA5B103B4}"/>
          </ac:picMkLst>
        </pc:picChg>
      </pc:sldChg>
      <pc:sldChg chg="addSp delSp modSp add mod">
        <pc:chgData name="Sakshi Pandey" userId="15e3255a5e1e0b30" providerId="LiveId" clId="{553C7BD1-4D2D-4189-B8AD-C0EF7CF4DAF6}" dt="2025-01-28T08:19:56.658" v="762" actId="14100"/>
        <pc:sldMkLst>
          <pc:docMk/>
          <pc:sldMk cId="632269204" sldId="2146847065"/>
        </pc:sldMkLst>
        <pc:picChg chg="add mod">
          <ac:chgData name="Sakshi Pandey" userId="15e3255a5e1e0b30" providerId="LiveId" clId="{553C7BD1-4D2D-4189-B8AD-C0EF7CF4DAF6}" dt="2025-01-28T08:19:56.658" v="762" actId="14100"/>
          <ac:picMkLst>
            <pc:docMk/>
            <pc:sldMk cId="632269204" sldId="2146847065"/>
            <ac:picMk id="5" creationId="{00AECE6D-BC3C-5BD1-DADF-F08D932FBBB0}"/>
          </ac:picMkLst>
        </pc:picChg>
        <pc:picChg chg="add mod">
          <ac:chgData name="Sakshi Pandey" userId="15e3255a5e1e0b30" providerId="LiveId" clId="{553C7BD1-4D2D-4189-B8AD-C0EF7CF4DAF6}" dt="2025-01-19T11:33:14.139" v="633" actId="1076"/>
          <ac:picMkLst>
            <pc:docMk/>
            <pc:sldMk cId="632269204" sldId="2146847065"/>
            <ac:picMk id="7" creationId="{FA0311AE-17EF-BCBB-ABA8-1B0AF3D612CB}"/>
          </ac:picMkLst>
        </pc:picChg>
      </pc:sldChg>
      <pc:sldChg chg="addSp delSp modSp add mod">
        <pc:chgData name="Sakshi Pandey" userId="15e3255a5e1e0b30" providerId="LiveId" clId="{553C7BD1-4D2D-4189-B8AD-C0EF7CF4DAF6}" dt="2025-01-28T08:20:08.457" v="765" actId="14100"/>
        <pc:sldMkLst>
          <pc:docMk/>
          <pc:sldMk cId="3909595416" sldId="2146847066"/>
        </pc:sldMkLst>
        <pc:picChg chg="add mod">
          <ac:chgData name="Sakshi Pandey" userId="15e3255a5e1e0b30" providerId="LiveId" clId="{553C7BD1-4D2D-4189-B8AD-C0EF7CF4DAF6}" dt="2025-01-28T08:20:08.457" v="765" actId="14100"/>
          <ac:picMkLst>
            <pc:docMk/>
            <pc:sldMk cId="3909595416" sldId="2146847066"/>
            <ac:picMk id="5" creationId="{2AEA482F-B71E-EAE4-3D45-16DE6094DEE3}"/>
          </ac:picMkLst>
        </pc:picChg>
        <pc:picChg chg="add mod">
          <ac:chgData name="Sakshi Pandey" userId="15e3255a5e1e0b30" providerId="LiveId" clId="{553C7BD1-4D2D-4189-B8AD-C0EF7CF4DAF6}" dt="2025-01-19T11:34:06.296" v="646" actId="14100"/>
          <ac:picMkLst>
            <pc:docMk/>
            <pc:sldMk cId="3909595416" sldId="2146847066"/>
            <ac:picMk id="7" creationId="{B1CA3E4A-180E-8221-88B8-6E2A0CD83CBF}"/>
          </ac:picMkLst>
        </pc:picChg>
      </pc:sldChg>
      <pc:sldChg chg="addSp delSp modSp add mod">
        <pc:chgData name="Sakshi Pandey" userId="15e3255a5e1e0b30" providerId="LiveId" clId="{553C7BD1-4D2D-4189-B8AD-C0EF7CF4DAF6}" dt="2025-01-28T08:20:22.960" v="767" actId="14100"/>
        <pc:sldMkLst>
          <pc:docMk/>
          <pc:sldMk cId="2382786257" sldId="2146847067"/>
        </pc:sldMkLst>
        <pc:picChg chg="add mod">
          <ac:chgData name="Sakshi Pandey" userId="15e3255a5e1e0b30" providerId="LiveId" clId="{553C7BD1-4D2D-4189-B8AD-C0EF7CF4DAF6}" dt="2025-01-28T08:20:22.960" v="767" actId="14100"/>
          <ac:picMkLst>
            <pc:docMk/>
            <pc:sldMk cId="2382786257" sldId="2146847067"/>
            <ac:picMk id="5" creationId="{870B8523-6AC5-FF4A-8D1E-6D7CE8F1CF7D}"/>
          </ac:picMkLst>
        </pc:picChg>
        <pc:picChg chg="add mod">
          <ac:chgData name="Sakshi Pandey" userId="15e3255a5e1e0b30" providerId="LiveId" clId="{553C7BD1-4D2D-4189-B8AD-C0EF7CF4DAF6}" dt="2025-01-28T08:20:17.146" v="766" actId="1076"/>
          <ac:picMkLst>
            <pc:docMk/>
            <pc:sldMk cId="2382786257" sldId="2146847067"/>
            <ac:picMk id="7" creationId="{2FB700E4-4D3E-AA66-F725-2D1D838C50B2}"/>
          </ac:picMkLst>
        </pc:picChg>
      </pc:sldChg>
      <pc:sldChg chg="addSp delSp modSp add mod">
        <pc:chgData name="Sakshi Pandey" userId="15e3255a5e1e0b30" providerId="LiveId" clId="{553C7BD1-4D2D-4189-B8AD-C0EF7CF4DAF6}" dt="2025-01-28T08:18:35.244" v="748" actId="14100"/>
        <pc:sldMkLst>
          <pc:docMk/>
          <pc:sldMk cId="4211041973" sldId="2146847068"/>
        </pc:sldMkLst>
        <pc:picChg chg="add del mod">
          <ac:chgData name="Sakshi Pandey" userId="15e3255a5e1e0b30" providerId="LiveId" clId="{553C7BD1-4D2D-4189-B8AD-C0EF7CF4DAF6}" dt="2025-01-28T08:14:30.298" v="694" actId="478"/>
          <ac:picMkLst>
            <pc:docMk/>
            <pc:sldMk cId="4211041973" sldId="2146847068"/>
            <ac:picMk id="4" creationId="{19A8434E-88BE-8701-A8D5-B2CB3CC1567F}"/>
          </ac:picMkLst>
        </pc:picChg>
        <pc:picChg chg="add mod">
          <ac:chgData name="Sakshi Pandey" userId="15e3255a5e1e0b30" providerId="LiveId" clId="{553C7BD1-4D2D-4189-B8AD-C0EF7CF4DAF6}" dt="2025-01-28T08:18:35.244" v="748" actId="14100"/>
          <ac:picMkLst>
            <pc:docMk/>
            <pc:sldMk cId="4211041973" sldId="2146847068"/>
            <ac:picMk id="6" creationId="{EF9E4A25-492B-6AB7-B7C0-AF5651B867EC}"/>
          </ac:picMkLst>
        </pc:picChg>
        <pc:picChg chg="add mod">
          <ac:chgData name="Sakshi Pandey" userId="15e3255a5e1e0b30" providerId="LiveId" clId="{553C7BD1-4D2D-4189-B8AD-C0EF7CF4DAF6}" dt="2025-01-19T11:36:14.990" v="663" actId="1076"/>
          <ac:picMkLst>
            <pc:docMk/>
            <pc:sldMk cId="4211041973" sldId="2146847068"/>
            <ac:picMk id="8" creationId="{A07FF358-CA3E-7857-4CE8-1AD5349C62AB}"/>
          </ac:picMkLst>
        </pc:picChg>
        <pc:picChg chg="add del mod">
          <ac:chgData name="Sakshi Pandey" userId="15e3255a5e1e0b30" providerId="LiveId" clId="{553C7BD1-4D2D-4189-B8AD-C0EF7CF4DAF6}" dt="2025-01-28T08:17:37.559" v="740" actId="21"/>
          <ac:picMkLst>
            <pc:docMk/>
            <pc:sldMk cId="4211041973" sldId="2146847068"/>
            <ac:picMk id="9" creationId="{C3BB1B4A-3FC4-889A-612B-465BF67F0116}"/>
          </ac:picMkLst>
        </pc:picChg>
      </pc:sldChg>
      <pc:sldChg chg="new del">
        <pc:chgData name="Sakshi Pandey" userId="15e3255a5e1e0b30" providerId="LiveId" clId="{553C7BD1-4D2D-4189-B8AD-C0EF7CF4DAF6}" dt="2025-01-28T08:14:38.753" v="696" actId="47"/>
        <pc:sldMkLst>
          <pc:docMk/>
          <pc:sldMk cId="815710275" sldId="2146847069"/>
        </pc:sldMkLst>
      </pc:sldChg>
      <pc:sldChg chg="addSp delSp modSp add mod">
        <pc:chgData name="Sakshi Pandey" userId="15e3255a5e1e0b30" providerId="LiveId" clId="{553C7BD1-4D2D-4189-B8AD-C0EF7CF4DAF6}" dt="2025-01-28T08:18:27.127" v="746" actId="14100"/>
        <pc:sldMkLst>
          <pc:docMk/>
          <pc:sldMk cId="2503928108" sldId="2146847069"/>
        </pc:sldMkLst>
        <pc:spChg chg="add del mod">
          <ac:chgData name="Sakshi Pandey" userId="15e3255a5e1e0b30" providerId="LiveId" clId="{553C7BD1-4D2D-4189-B8AD-C0EF7CF4DAF6}" dt="2025-01-28T08:15:31.194" v="701"/>
          <ac:spMkLst>
            <pc:docMk/>
            <pc:sldMk cId="2503928108" sldId="2146847069"/>
            <ac:spMk id="4" creationId="{8E34197F-988A-86D5-E287-F5C2A14AE5EA}"/>
          </ac:spMkLst>
        </pc:spChg>
        <pc:picChg chg="add mod">
          <ac:chgData name="Sakshi Pandey" userId="15e3255a5e1e0b30" providerId="LiveId" clId="{553C7BD1-4D2D-4189-B8AD-C0EF7CF4DAF6}" dt="2025-01-28T08:18:27.127" v="746" actId="14100"/>
          <ac:picMkLst>
            <pc:docMk/>
            <pc:sldMk cId="2503928108" sldId="2146847069"/>
            <ac:picMk id="6" creationId="{508A9242-66ED-277D-50A0-E6E2B6985352}"/>
          </ac:picMkLst>
        </pc:picChg>
        <pc:picChg chg="del">
          <ac:chgData name="Sakshi Pandey" userId="15e3255a5e1e0b30" providerId="LiveId" clId="{553C7BD1-4D2D-4189-B8AD-C0EF7CF4DAF6}" dt="2025-01-28T08:14:48.770" v="699" actId="478"/>
          <ac:picMkLst>
            <pc:docMk/>
            <pc:sldMk cId="2503928108" sldId="2146847069"/>
            <ac:picMk id="8" creationId="{264A7AA9-C249-A635-64DF-086ABEE39F5A}"/>
          </ac:picMkLst>
        </pc:picChg>
        <pc:picChg chg="add mod">
          <ac:chgData name="Sakshi Pandey" userId="15e3255a5e1e0b30" providerId="LiveId" clId="{553C7BD1-4D2D-4189-B8AD-C0EF7CF4DAF6}" dt="2025-01-28T08:15:56.330" v="712" actId="14100"/>
          <ac:picMkLst>
            <pc:docMk/>
            <pc:sldMk cId="2503928108" sldId="2146847069"/>
            <ac:picMk id="9" creationId="{E616DF5B-DED9-47A9-0BA2-00D1DE186529}"/>
          </ac:picMkLst>
        </pc:picChg>
      </pc:sldChg>
      <pc:sldChg chg="new del">
        <pc:chgData name="Sakshi Pandey" userId="15e3255a5e1e0b30" providerId="LiveId" clId="{553C7BD1-4D2D-4189-B8AD-C0EF7CF4DAF6}" dt="2025-01-28T08:14:36.796" v="695" actId="47"/>
        <pc:sldMkLst>
          <pc:docMk/>
          <pc:sldMk cId="2909989621" sldId="2146847070"/>
        </pc:sldMkLst>
      </pc:sldChg>
      <pc:sldChg chg="addSp delSp modSp add mod">
        <pc:chgData name="Sakshi Pandey" userId="15e3255a5e1e0b30" providerId="LiveId" clId="{553C7BD1-4D2D-4189-B8AD-C0EF7CF4DAF6}" dt="2025-01-28T08:22:02.308" v="777" actId="14100"/>
        <pc:sldMkLst>
          <pc:docMk/>
          <pc:sldMk cId="3801047999" sldId="2146847070"/>
        </pc:sldMkLst>
        <pc:spChg chg="add del mod">
          <ac:chgData name="Sakshi Pandey" userId="15e3255a5e1e0b30" providerId="LiveId" clId="{553C7BD1-4D2D-4189-B8AD-C0EF7CF4DAF6}" dt="2025-01-28T08:16:06.994" v="713"/>
          <ac:spMkLst>
            <pc:docMk/>
            <pc:sldMk cId="3801047999" sldId="2146847070"/>
            <ac:spMk id="4" creationId="{FA50B5D9-8E62-46F7-BBDE-D86D5F48EFFA}"/>
          </ac:spMkLst>
        </pc:spChg>
        <pc:spChg chg="add del mod">
          <ac:chgData name="Sakshi Pandey" userId="15e3255a5e1e0b30" providerId="LiveId" clId="{553C7BD1-4D2D-4189-B8AD-C0EF7CF4DAF6}" dt="2025-01-28T08:16:18.474" v="717"/>
          <ac:spMkLst>
            <pc:docMk/>
            <pc:sldMk cId="3801047999" sldId="2146847070"/>
            <ac:spMk id="9" creationId="{266E5532-DA41-ACE1-2E31-502CFBB7301B}"/>
          </ac:spMkLst>
        </pc:spChg>
        <pc:picChg chg="add del mod">
          <ac:chgData name="Sakshi Pandey" userId="15e3255a5e1e0b30" providerId="LiveId" clId="{553C7BD1-4D2D-4189-B8AD-C0EF7CF4DAF6}" dt="2025-01-28T08:16:09.912" v="716" actId="478"/>
          <ac:picMkLst>
            <pc:docMk/>
            <pc:sldMk cId="3801047999" sldId="2146847070"/>
            <ac:picMk id="6" creationId="{5F6F07CA-9A01-CD1B-D8EB-CEACD6E33819}"/>
          </ac:picMkLst>
        </pc:picChg>
        <pc:picChg chg="del">
          <ac:chgData name="Sakshi Pandey" userId="15e3255a5e1e0b30" providerId="LiveId" clId="{553C7BD1-4D2D-4189-B8AD-C0EF7CF4DAF6}" dt="2025-01-28T08:14:53.153" v="700" actId="478"/>
          <ac:picMkLst>
            <pc:docMk/>
            <pc:sldMk cId="3801047999" sldId="2146847070"/>
            <ac:picMk id="8" creationId="{13684894-FE36-0188-1C32-CED9DBDC9A10}"/>
          </ac:picMkLst>
        </pc:picChg>
        <pc:picChg chg="add mod">
          <ac:chgData name="Sakshi Pandey" userId="15e3255a5e1e0b30" providerId="LiveId" clId="{553C7BD1-4D2D-4189-B8AD-C0EF7CF4DAF6}" dt="2025-01-28T08:21:38.883" v="770" actId="14100"/>
          <ac:picMkLst>
            <pc:docMk/>
            <pc:sldMk cId="3801047999" sldId="2146847070"/>
            <ac:picMk id="11" creationId="{5D139EC6-7F5C-FB76-C4AC-70A3C052A8A4}"/>
          </ac:picMkLst>
        </pc:picChg>
        <pc:picChg chg="add mod">
          <ac:chgData name="Sakshi Pandey" userId="15e3255a5e1e0b30" providerId="LiveId" clId="{553C7BD1-4D2D-4189-B8AD-C0EF7CF4DAF6}" dt="2025-01-28T08:22:02.308" v="777" actId="14100"/>
          <ac:picMkLst>
            <pc:docMk/>
            <pc:sldMk cId="3801047999" sldId="2146847070"/>
            <ac:picMk id="13" creationId="{9E6C0A1D-086B-A61C-CF1B-8AECC1E4DAA7}"/>
          </ac:picMkLst>
        </pc:picChg>
        <pc:picChg chg="add mod modCrop">
          <ac:chgData name="Sakshi Pandey" userId="15e3255a5e1e0b30" providerId="LiveId" clId="{553C7BD1-4D2D-4189-B8AD-C0EF7CF4DAF6}" dt="2025-01-28T08:21:45.690" v="772" actId="14100"/>
          <ac:picMkLst>
            <pc:docMk/>
            <pc:sldMk cId="3801047999" sldId="2146847070"/>
            <ac:picMk id="14" creationId="{C3BB1B4A-3FC4-889A-612B-465BF67F011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SENTIMENTAL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831779" y="41672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Sakshi Pandey</a:t>
            </a:r>
          </a:p>
          <a:p>
            <a:r>
              <a:rPr lang="en-US" sz="2000" b="1" dirty="0">
                <a:solidFill>
                  <a:schemeClr val="accent1">
                    <a:lumMod val="75000"/>
                  </a:schemeClr>
                </a:solidFill>
                <a:latin typeface="Arial"/>
                <a:cs typeface="Arial"/>
              </a:rPr>
              <a:t>Student ID : </a:t>
            </a:r>
            <a:r>
              <a:rPr lang="en-US" sz="2000" b="1" dirty="0">
                <a:solidFill>
                  <a:schemeClr val="accent1">
                    <a:lumMod val="75000"/>
                  </a:schemeClr>
                </a:solidFill>
                <a:latin typeface="Arial" pitchFamily="34" charset="0"/>
                <a:cs typeface="Arial" pitchFamily="34" charset="0"/>
              </a:rPr>
              <a:t>STU673ce661b9f121732044385</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Doctor </a:t>
            </a:r>
            <a:r>
              <a:rPr lang="en-US" sz="2000" b="1" dirty="0" err="1">
                <a:solidFill>
                  <a:schemeClr val="accent1">
                    <a:lumMod val="75000"/>
                  </a:schemeClr>
                </a:solidFill>
                <a:latin typeface="Arial"/>
                <a:cs typeface="Arial"/>
              </a:rPr>
              <a:t>Harisingh</a:t>
            </a:r>
            <a:r>
              <a:rPr lang="en-US" sz="2000" b="1" dirty="0">
                <a:solidFill>
                  <a:schemeClr val="accent1">
                    <a:lumMod val="75000"/>
                  </a:schemeClr>
                </a:solidFill>
                <a:latin typeface="Arial"/>
                <a:cs typeface="Arial"/>
              </a:rPr>
              <a:t> Gour </a:t>
            </a:r>
            <a:r>
              <a:rPr lang="en-US" sz="2000" b="1" dirty="0" err="1">
                <a:solidFill>
                  <a:schemeClr val="accent1">
                    <a:lumMod val="75000"/>
                  </a:schemeClr>
                </a:solidFill>
                <a:latin typeface="Arial"/>
                <a:cs typeface="Arial"/>
              </a:rPr>
              <a:t>Viswavidalaya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Department :  Department of Computer Science and Applications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023E9-894F-BD91-BAF1-1D07A49101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D094D-E864-F5C6-A8EF-8016A261A2CB}"/>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Description automatically generated">
            <a:extLst>
              <a:ext uri="{FF2B5EF4-FFF2-40B4-BE49-F238E27FC236}">
                <a16:creationId xmlns:a16="http://schemas.microsoft.com/office/drawing/2014/main" id="{00AECE6D-BC3C-5BD1-DADF-F08D932FBBB0}"/>
              </a:ext>
            </a:extLst>
          </p:cNvPr>
          <p:cNvPicPr>
            <a:picLocks noGrp="1" noChangeAspect="1"/>
          </p:cNvPicPr>
          <p:nvPr>
            <p:ph idx="1"/>
          </p:nvPr>
        </p:nvPicPr>
        <p:blipFill>
          <a:blip r:embed="rId2"/>
          <a:stretch>
            <a:fillRect/>
          </a:stretch>
        </p:blipFill>
        <p:spPr>
          <a:xfrm>
            <a:off x="5943547" y="1252092"/>
            <a:ext cx="5876978" cy="4972743"/>
          </a:xfrm>
        </p:spPr>
      </p:pic>
      <p:pic>
        <p:nvPicPr>
          <p:cNvPr id="7" name="Picture 6" descr="A screenshot of a computer&#10;&#10;Description automatically generated">
            <a:extLst>
              <a:ext uri="{FF2B5EF4-FFF2-40B4-BE49-F238E27FC236}">
                <a16:creationId xmlns:a16="http://schemas.microsoft.com/office/drawing/2014/main" id="{FA0311AE-17EF-BCBB-ABA8-1B0AF3D612CB}"/>
              </a:ext>
            </a:extLst>
          </p:cNvPr>
          <p:cNvPicPr>
            <a:picLocks noChangeAspect="1"/>
          </p:cNvPicPr>
          <p:nvPr/>
        </p:nvPicPr>
        <p:blipFill>
          <a:blip r:embed="rId3"/>
          <a:stretch>
            <a:fillRect/>
          </a:stretch>
        </p:blipFill>
        <p:spPr>
          <a:xfrm>
            <a:off x="495519" y="1252093"/>
            <a:ext cx="5229505" cy="4972744"/>
          </a:xfrm>
          <a:prstGeom prst="rect">
            <a:avLst/>
          </a:prstGeom>
        </p:spPr>
      </p:pic>
    </p:spTree>
    <p:extLst>
      <p:ext uri="{BB962C8B-B14F-4D97-AF65-F5344CB8AC3E}">
        <p14:creationId xmlns:p14="http://schemas.microsoft.com/office/powerpoint/2010/main" val="63226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B6985-C2B5-83EC-31B1-AF41B55BD1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2BAB3-C3FB-37A3-FDB6-4E759A5B88D7}"/>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 shot of a computer&#10;&#10;Description automatically generated">
            <a:extLst>
              <a:ext uri="{FF2B5EF4-FFF2-40B4-BE49-F238E27FC236}">
                <a16:creationId xmlns:a16="http://schemas.microsoft.com/office/drawing/2014/main" id="{2AEA482F-B71E-EAE4-3D45-16DE6094DEE3}"/>
              </a:ext>
            </a:extLst>
          </p:cNvPr>
          <p:cNvPicPr>
            <a:picLocks noGrp="1" noChangeAspect="1"/>
          </p:cNvPicPr>
          <p:nvPr>
            <p:ph idx="1"/>
          </p:nvPr>
        </p:nvPicPr>
        <p:blipFill>
          <a:blip r:embed="rId2"/>
          <a:stretch>
            <a:fillRect/>
          </a:stretch>
        </p:blipFill>
        <p:spPr>
          <a:xfrm>
            <a:off x="581192" y="1232451"/>
            <a:ext cx="4971216" cy="4923391"/>
          </a:xfrm>
        </p:spPr>
      </p:pic>
      <p:pic>
        <p:nvPicPr>
          <p:cNvPr id="7" name="Picture 6" descr="A screenshot of a computer&#10;&#10;Description automatically generated">
            <a:extLst>
              <a:ext uri="{FF2B5EF4-FFF2-40B4-BE49-F238E27FC236}">
                <a16:creationId xmlns:a16="http://schemas.microsoft.com/office/drawing/2014/main" id="{B1CA3E4A-180E-8221-88B8-6E2A0CD83CBF}"/>
              </a:ext>
            </a:extLst>
          </p:cNvPr>
          <p:cNvPicPr>
            <a:picLocks noChangeAspect="1"/>
          </p:cNvPicPr>
          <p:nvPr/>
        </p:nvPicPr>
        <p:blipFill>
          <a:blip r:embed="rId3"/>
          <a:stretch>
            <a:fillRect/>
          </a:stretch>
        </p:blipFill>
        <p:spPr>
          <a:xfrm>
            <a:off x="5876925" y="1232453"/>
            <a:ext cx="6058400" cy="4923392"/>
          </a:xfrm>
          <a:prstGeom prst="rect">
            <a:avLst/>
          </a:prstGeom>
        </p:spPr>
      </p:pic>
    </p:spTree>
    <p:extLst>
      <p:ext uri="{BB962C8B-B14F-4D97-AF65-F5344CB8AC3E}">
        <p14:creationId xmlns:p14="http://schemas.microsoft.com/office/powerpoint/2010/main" val="390959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71B57-836F-7AE3-C06A-D955C0669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F99B41-C8E0-A17C-4C6D-73A4532FFF5E}"/>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Description automatically generated">
            <a:extLst>
              <a:ext uri="{FF2B5EF4-FFF2-40B4-BE49-F238E27FC236}">
                <a16:creationId xmlns:a16="http://schemas.microsoft.com/office/drawing/2014/main" id="{870B8523-6AC5-FF4A-8D1E-6D7CE8F1CF7D}"/>
              </a:ext>
            </a:extLst>
          </p:cNvPr>
          <p:cNvPicPr>
            <a:picLocks noGrp="1" noChangeAspect="1"/>
          </p:cNvPicPr>
          <p:nvPr>
            <p:ph idx="1"/>
          </p:nvPr>
        </p:nvPicPr>
        <p:blipFill>
          <a:blip r:embed="rId2"/>
          <a:stretch>
            <a:fillRect/>
          </a:stretch>
        </p:blipFill>
        <p:spPr>
          <a:xfrm>
            <a:off x="258251" y="1232452"/>
            <a:ext cx="4950847" cy="4734938"/>
          </a:xfrm>
        </p:spPr>
      </p:pic>
      <p:pic>
        <p:nvPicPr>
          <p:cNvPr id="7" name="Picture 6" descr="A screenshot of a computer&#10;&#10;Description automatically generated">
            <a:extLst>
              <a:ext uri="{FF2B5EF4-FFF2-40B4-BE49-F238E27FC236}">
                <a16:creationId xmlns:a16="http://schemas.microsoft.com/office/drawing/2014/main" id="{2FB700E4-4D3E-AA66-F725-2D1D838C50B2}"/>
              </a:ext>
            </a:extLst>
          </p:cNvPr>
          <p:cNvPicPr>
            <a:picLocks noChangeAspect="1"/>
          </p:cNvPicPr>
          <p:nvPr/>
        </p:nvPicPr>
        <p:blipFill>
          <a:blip r:embed="rId3"/>
          <a:stretch>
            <a:fillRect/>
          </a:stretch>
        </p:blipFill>
        <p:spPr>
          <a:xfrm>
            <a:off x="5532039" y="1171113"/>
            <a:ext cx="6587030" cy="4796277"/>
          </a:xfrm>
          <a:prstGeom prst="rect">
            <a:avLst/>
          </a:prstGeom>
        </p:spPr>
      </p:pic>
    </p:spTree>
    <p:extLst>
      <p:ext uri="{BB962C8B-B14F-4D97-AF65-F5344CB8AC3E}">
        <p14:creationId xmlns:p14="http://schemas.microsoft.com/office/powerpoint/2010/main" val="2382786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33A9D-6DF6-F532-A4BD-8E5393444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89E8F7-E84F-EA0E-8187-C8ABF7AB7EBC}"/>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A07FF358-CA3E-7857-4CE8-1AD5349C62AB}"/>
              </a:ext>
            </a:extLst>
          </p:cNvPr>
          <p:cNvPicPr>
            <a:picLocks noGrp="1" noChangeAspect="1"/>
          </p:cNvPicPr>
          <p:nvPr>
            <p:ph idx="1"/>
          </p:nvPr>
        </p:nvPicPr>
        <p:blipFill>
          <a:blip r:embed="rId2"/>
          <a:stretch>
            <a:fillRect/>
          </a:stretch>
        </p:blipFill>
        <p:spPr>
          <a:xfrm>
            <a:off x="548415" y="1358900"/>
            <a:ext cx="5547585" cy="4673600"/>
          </a:xfrm>
        </p:spPr>
      </p:pic>
      <p:pic>
        <p:nvPicPr>
          <p:cNvPr id="6" name="Picture 5" descr="A screenshot of a computer program&#10;&#10;Description automatically generated">
            <a:extLst>
              <a:ext uri="{FF2B5EF4-FFF2-40B4-BE49-F238E27FC236}">
                <a16:creationId xmlns:a16="http://schemas.microsoft.com/office/drawing/2014/main" id="{EF9E4A25-492B-6AB7-B7C0-AF5651B867EC}"/>
              </a:ext>
            </a:extLst>
          </p:cNvPr>
          <p:cNvPicPr>
            <a:picLocks noChangeAspect="1"/>
          </p:cNvPicPr>
          <p:nvPr/>
        </p:nvPicPr>
        <p:blipFill>
          <a:blip r:embed="rId3"/>
          <a:stretch>
            <a:fillRect/>
          </a:stretch>
        </p:blipFill>
        <p:spPr>
          <a:xfrm>
            <a:off x="6444724" y="1358900"/>
            <a:ext cx="5099409" cy="4673600"/>
          </a:xfrm>
          <a:prstGeom prst="rect">
            <a:avLst/>
          </a:prstGeom>
        </p:spPr>
      </p:pic>
    </p:spTree>
    <p:extLst>
      <p:ext uri="{BB962C8B-B14F-4D97-AF65-F5344CB8AC3E}">
        <p14:creationId xmlns:p14="http://schemas.microsoft.com/office/powerpoint/2010/main" val="4211041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E5909-873F-7383-4AB4-F993B1C79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21335-16B6-F22B-09C7-DE23411EC203}"/>
              </a:ext>
            </a:extLst>
          </p:cNvPr>
          <p:cNvSpPr>
            <a:spLocks noGrp="1"/>
          </p:cNvSpPr>
          <p:nvPr>
            <p:ph type="title"/>
          </p:nvPr>
        </p:nvSpPr>
        <p:spPr/>
        <p:txBody>
          <a:bodyPr/>
          <a:lstStyle/>
          <a:p>
            <a:r>
              <a:rPr lang="en-IN" dirty="0">
                <a:solidFill>
                  <a:schemeClr val="accent1"/>
                </a:solidFill>
              </a:rPr>
              <a:t>Results</a:t>
            </a:r>
          </a:p>
        </p:txBody>
      </p:sp>
      <p:pic>
        <p:nvPicPr>
          <p:cNvPr id="6" name="Content Placeholder 5" descr="A screenshot of a computer&#10;&#10;Description automatically generated">
            <a:extLst>
              <a:ext uri="{FF2B5EF4-FFF2-40B4-BE49-F238E27FC236}">
                <a16:creationId xmlns:a16="http://schemas.microsoft.com/office/drawing/2014/main" id="{508A9242-66ED-277D-50A0-E6E2B6985352}"/>
              </a:ext>
            </a:extLst>
          </p:cNvPr>
          <p:cNvPicPr>
            <a:picLocks noGrp="1" noChangeAspect="1"/>
          </p:cNvPicPr>
          <p:nvPr>
            <p:ph idx="1"/>
          </p:nvPr>
        </p:nvPicPr>
        <p:blipFill>
          <a:blip r:embed="rId2"/>
          <a:stretch>
            <a:fillRect/>
          </a:stretch>
        </p:blipFill>
        <p:spPr>
          <a:xfrm>
            <a:off x="461520" y="1386295"/>
            <a:ext cx="5948805" cy="4769549"/>
          </a:xfrm>
        </p:spPr>
      </p:pic>
      <p:pic>
        <p:nvPicPr>
          <p:cNvPr id="9" name="Picture 8" descr="A screenshot of a computer&#10;&#10;Description automatically generated">
            <a:extLst>
              <a:ext uri="{FF2B5EF4-FFF2-40B4-BE49-F238E27FC236}">
                <a16:creationId xmlns:a16="http://schemas.microsoft.com/office/drawing/2014/main" id="{E616DF5B-DED9-47A9-0BA2-00D1DE186529}"/>
              </a:ext>
            </a:extLst>
          </p:cNvPr>
          <p:cNvPicPr>
            <a:picLocks noChangeAspect="1"/>
          </p:cNvPicPr>
          <p:nvPr/>
        </p:nvPicPr>
        <p:blipFill>
          <a:blip r:embed="rId3"/>
          <a:stretch>
            <a:fillRect/>
          </a:stretch>
        </p:blipFill>
        <p:spPr>
          <a:xfrm>
            <a:off x="6740025" y="1412804"/>
            <a:ext cx="4990455" cy="4743040"/>
          </a:xfrm>
          <a:prstGeom prst="rect">
            <a:avLst/>
          </a:prstGeom>
        </p:spPr>
      </p:pic>
    </p:spTree>
    <p:extLst>
      <p:ext uri="{BB962C8B-B14F-4D97-AF65-F5344CB8AC3E}">
        <p14:creationId xmlns:p14="http://schemas.microsoft.com/office/powerpoint/2010/main" val="2503928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28F0F-6F40-4EA4-FE78-62F00E9C31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58144-BEBD-3FBF-66FA-C789786FB879}"/>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descr="A graph with blue dots&#10;&#10;Description automatically generated">
            <a:extLst>
              <a:ext uri="{FF2B5EF4-FFF2-40B4-BE49-F238E27FC236}">
                <a16:creationId xmlns:a16="http://schemas.microsoft.com/office/drawing/2014/main" id="{5D139EC6-7F5C-FB76-C4AC-70A3C052A8A4}"/>
              </a:ext>
            </a:extLst>
          </p:cNvPr>
          <p:cNvPicPr>
            <a:picLocks noGrp="1" noChangeAspect="1"/>
          </p:cNvPicPr>
          <p:nvPr>
            <p:ph idx="1"/>
          </p:nvPr>
        </p:nvPicPr>
        <p:blipFill>
          <a:blip r:embed="rId2"/>
          <a:stretch>
            <a:fillRect/>
          </a:stretch>
        </p:blipFill>
        <p:spPr>
          <a:xfrm>
            <a:off x="581192" y="3219449"/>
            <a:ext cx="5219534" cy="3333821"/>
          </a:xfrm>
        </p:spPr>
      </p:pic>
      <p:pic>
        <p:nvPicPr>
          <p:cNvPr id="13" name="Picture 12" descr="A graph with a line going up&#10;&#10;Description automatically generated">
            <a:extLst>
              <a:ext uri="{FF2B5EF4-FFF2-40B4-BE49-F238E27FC236}">
                <a16:creationId xmlns:a16="http://schemas.microsoft.com/office/drawing/2014/main" id="{9E6C0A1D-086B-A61C-CF1B-8AECC1E4DAA7}"/>
              </a:ext>
            </a:extLst>
          </p:cNvPr>
          <p:cNvPicPr>
            <a:picLocks noChangeAspect="1"/>
          </p:cNvPicPr>
          <p:nvPr/>
        </p:nvPicPr>
        <p:blipFill>
          <a:blip r:embed="rId3"/>
          <a:stretch>
            <a:fillRect/>
          </a:stretch>
        </p:blipFill>
        <p:spPr>
          <a:xfrm>
            <a:off x="6391276" y="1164709"/>
            <a:ext cx="5286374" cy="5265661"/>
          </a:xfrm>
          <a:prstGeom prst="rect">
            <a:avLst/>
          </a:prstGeom>
        </p:spPr>
      </p:pic>
      <p:pic>
        <p:nvPicPr>
          <p:cNvPr id="14" name="Picture 13" descr="A screenshot of a computer program&#10;&#10;Description automatically generated">
            <a:extLst>
              <a:ext uri="{FF2B5EF4-FFF2-40B4-BE49-F238E27FC236}">
                <a16:creationId xmlns:a16="http://schemas.microsoft.com/office/drawing/2014/main" id="{C3BB1B4A-3FC4-889A-612B-465BF67F0116}"/>
              </a:ext>
            </a:extLst>
          </p:cNvPr>
          <p:cNvPicPr>
            <a:picLocks noChangeAspect="1"/>
          </p:cNvPicPr>
          <p:nvPr/>
        </p:nvPicPr>
        <p:blipFill>
          <a:blip r:embed="rId4"/>
          <a:srcRect t="15236"/>
          <a:stretch/>
        </p:blipFill>
        <p:spPr>
          <a:xfrm>
            <a:off x="581192" y="1232451"/>
            <a:ext cx="5219534" cy="1767923"/>
          </a:xfrm>
          <a:prstGeom prst="rect">
            <a:avLst/>
          </a:prstGeom>
        </p:spPr>
      </p:pic>
    </p:spTree>
    <p:extLst>
      <p:ext uri="{BB962C8B-B14F-4D97-AF65-F5344CB8AC3E}">
        <p14:creationId xmlns:p14="http://schemas.microsoft.com/office/powerpoint/2010/main" val="3801047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Sentiment analysis on restaurant reviews using Natural Language Processing (NLP) is an effective tool for businesses to evaluate customer feedback and enhance service quality. The project successfully demonstrated how text data from reviews could be processed, analyzed, and classified into different sentiments. It also highlighted the importance of machine learning techniques in text classification, which can provide actionable insights for businesses.</a:t>
            </a:r>
          </a:p>
          <a:p>
            <a:r>
              <a:rPr lang="en-US" dirty="0"/>
              <a:t>The final model has shown promising results, and the insights extracted can be applied in real-time systems for continuous monitoring of customer sentiment. The project has proven that sentiment analysis is a valuable resource for understanding public perception, especially in industries like restaurants.</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US" dirty="0"/>
              <a:t>You can find the code and related resources for this project on GitHub at the </a:t>
            </a:r>
            <a:r>
              <a:rPr lang="en-US"/>
              <a:t>following link</a:t>
            </a:r>
            <a:endParaRPr lang="en-US" dirty="0"/>
          </a:p>
          <a:p>
            <a:r>
              <a:rPr lang="en-US" dirty="0"/>
              <a:t>https://github.com/pandeysakshi8989/INTERNSHIP/tree/SENTIMENTAL-ANALYSIS  </a:t>
            </a:r>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Future enhancements and extensions to this project include:</a:t>
            </a:r>
          </a:p>
          <a:p>
            <a:pPr>
              <a:buFont typeface="Arial" panose="020B0604020202020204" pitchFamily="34" charset="0"/>
              <a:buChar char="•"/>
            </a:pPr>
            <a:r>
              <a:rPr lang="en-US" b="1" dirty="0"/>
              <a:t>Aspect-Based Sentiment Analysis</a:t>
            </a:r>
            <a:r>
              <a:rPr lang="en-US" dirty="0"/>
              <a:t>: Analyzing reviews based on specific aspects such as food quality, customer service, pricing, etc., to provide deeper insights.</a:t>
            </a:r>
          </a:p>
          <a:p>
            <a:pPr>
              <a:buFont typeface="Arial" panose="020B0604020202020204" pitchFamily="34" charset="0"/>
              <a:buChar char="•"/>
            </a:pPr>
            <a:r>
              <a:rPr lang="en-US" b="1" dirty="0"/>
              <a:t>Real-Time Sentiment Analysis</a:t>
            </a:r>
            <a:r>
              <a:rPr lang="en-US" dirty="0"/>
              <a:t>: Deploying the model as a real-time system that automatically analyzes new reviews as they are posted.</a:t>
            </a:r>
          </a:p>
          <a:p>
            <a:pPr>
              <a:buFont typeface="Arial" panose="020B0604020202020204" pitchFamily="34" charset="0"/>
              <a:buChar char="•"/>
            </a:pPr>
            <a:r>
              <a:rPr lang="en-US" b="1" dirty="0"/>
              <a:t>Multilingual Sentiment Analysis</a:t>
            </a:r>
            <a:r>
              <a:rPr lang="en-US" dirty="0"/>
              <a:t>: Expanding the project to handle reviews in multiple languages, making it usable globally.</a:t>
            </a:r>
          </a:p>
          <a:p>
            <a:pPr>
              <a:buFont typeface="Arial" panose="020B0604020202020204" pitchFamily="34" charset="0"/>
              <a:buChar char="•"/>
            </a:pPr>
            <a:r>
              <a:rPr lang="en-US" b="1" dirty="0"/>
              <a:t>Deep Learning Models</a:t>
            </a:r>
            <a:r>
              <a:rPr lang="en-US" dirty="0"/>
              <a:t>: Using more advanced deep learning techniques such as Long Short-Term Memory (LSTM) networks, Transformer-based models like BERT, or fine-tuning pre-trained models for better performance.</a:t>
            </a:r>
          </a:p>
          <a:p>
            <a:pPr>
              <a:buFont typeface="Arial" panose="020B0604020202020204" pitchFamily="34" charset="0"/>
              <a:buChar char="•"/>
            </a:pPr>
            <a:r>
              <a:rPr lang="en-US" b="1" dirty="0"/>
              <a:t>Integration with Business Tools</a:t>
            </a:r>
            <a:r>
              <a:rPr lang="en-US" dirty="0"/>
              <a:t>: Integrating sentiment analysis results with CRM (Customer Relationship Management) or review platforms to automate feedback-driven decision-making.</a:t>
            </a:r>
          </a:p>
          <a:p>
            <a:r>
              <a:rPr lang="en-US" dirty="0"/>
              <a:t>By improving model accuracy and deploying the system in a real-world environment, this project can become a valuable tool for restaurant management and customer satisfaction optimization.</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The objective of this project is to apply sentiment analysis on a dataset of restaurant reviews. The goal is to classify the sentiment expressed in customer reviews into categories such as </a:t>
            </a:r>
            <a:r>
              <a:rPr lang="en-US" b="1" dirty="0"/>
              <a:t>positive</a:t>
            </a:r>
            <a:r>
              <a:rPr lang="en-US" dirty="0"/>
              <a:t>, </a:t>
            </a:r>
            <a:r>
              <a:rPr lang="en-US" b="1" dirty="0"/>
              <a:t>negative</a:t>
            </a:r>
            <a:r>
              <a:rPr lang="en-US" dirty="0"/>
              <a:t>, or </a:t>
            </a:r>
            <a:r>
              <a:rPr lang="en-US" b="1" dirty="0"/>
              <a:t>neutral</a:t>
            </a:r>
            <a:r>
              <a:rPr lang="en-US" dirty="0"/>
              <a:t>. This analysis will help restaurant managers and business owners gain valuable insights into customer satisfaction and improve their services accordingly. Sentiment analysis is an essential tool in understanding customer feedback and providing actionable insights.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dirty="0"/>
              <a:t>The following technologies and libraries were used to implement sentiment analysis:</a:t>
            </a:r>
          </a:p>
          <a:p>
            <a:pPr>
              <a:buFont typeface="Arial" panose="020B0604020202020204" pitchFamily="34" charset="0"/>
              <a:buChar char="•"/>
            </a:pPr>
            <a:r>
              <a:rPr lang="en-US" b="1" dirty="0"/>
              <a:t>Python</a:t>
            </a:r>
            <a:r>
              <a:rPr lang="en-US" dirty="0"/>
              <a:t>: The primary programming language used for implementing Natural Language Processing (NLP) tasks.</a:t>
            </a:r>
          </a:p>
          <a:p>
            <a:pPr>
              <a:buFont typeface="Arial" panose="020B0604020202020204" pitchFamily="34" charset="0"/>
              <a:buChar char="•"/>
            </a:pPr>
            <a:r>
              <a:rPr lang="en-US" b="1" dirty="0"/>
              <a:t>Natural Language Toolkit (NLTK)</a:t>
            </a:r>
            <a:r>
              <a:rPr lang="en-US" dirty="0"/>
              <a:t>: A Python library for processing human language data and performing various NLP tasks such as tokenization, stemming, and stop word removal.</a:t>
            </a:r>
          </a:p>
          <a:p>
            <a:pPr>
              <a:buFont typeface="Arial" panose="020B0604020202020204" pitchFamily="34" charset="0"/>
              <a:buChar char="•"/>
            </a:pPr>
            <a:r>
              <a:rPr lang="en-US" b="1" dirty="0"/>
              <a:t>Pandas</a:t>
            </a:r>
            <a:r>
              <a:rPr lang="en-US" dirty="0"/>
              <a:t>: Used for data manipulation and analysis, particularly in loading, cleaning, and processing the restaurant review dataset.</a:t>
            </a:r>
          </a:p>
          <a:p>
            <a:pPr>
              <a:buFont typeface="Arial" panose="020B0604020202020204" pitchFamily="34" charset="0"/>
              <a:buChar char="•"/>
            </a:pPr>
            <a:r>
              <a:rPr lang="en-US" b="1" dirty="0"/>
              <a:t>Scikit-learn</a:t>
            </a:r>
            <a:r>
              <a:rPr lang="en-US" dirty="0"/>
              <a:t>: A machine learning library used to build models for sentiment classification, with support for algorithms such as Logistic Regression, Naive Bayes, and Support Vector Machines (SVM).</a:t>
            </a:r>
          </a:p>
          <a:p>
            <a:pPr>
              <a:buFont typeface="Arial" panose="020B0604020202020204" pitchFamily="34" charset="0"/>
              <a:buChar char="•"/>
            </a:pPr>
            <a:r>
              <a:rPr lang="en-US" b="1" dirty="0"/>
              <a:t>TensorFlow/</a:t>
            </a:r>
            <a:r>
              <a:rPr lang="en-US" b="1" dirty="0" err="1"/>
              <a:t>Keras</a:t>
            </a:r>
            <a:r>
              <a:rPr lang="en-US" b="1" dirty="0"/>
              <a:t> (Optional)</a:t>
            </a:r>
            <a:r>
              <a:rPr lang="en-US" dirty="0"/>
              <a:t>: For deep learning-based sentiment analysis models, if applicable.</a:t>
            </a:r>
          </a:p>
          <a:p>
            <a:pPr>
              <a:buFont typeface="Arial" panose="020B0604020202020204" pitchFamily="34" charset="0"/>
              <a:buChar char="•"/>
            </a:pPr>
            <a:r>
              <a:rPr lang="en-US" b="1" dirty="0"/>
              <a:t>Matplotlib/Seaborn</a:t>
            </a:r>
            <a:r>
              <a:rPr lang="en-US" dirty="0"/>
              <a:t>: Visualization libraries used to present the results in graphs and charts for easier interpretation.</a:t>
            </a:r>
          </a:p>
          <a:p>
            <a:pPr>
              <a:buFont typeface="Arial" panose="020B0604020202020204" pitchFamily="34" charset="0"/>
              <a:buChar char="•"/>
            </a:pPr>
            <a:r>
              <a:rPr lang="en-US" b="1" dirty="0" err="1"/>
              <a:t>TextBlob</a:t>
            </a:r>
            <a:r>
              <a:rPr lang="en-US" dirty="0"/>
              <a:t>: For simple sentiment analysis based on predefined rules and lexicons (alternative to machine learning models).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dirty="0"/>
              <a:t>The wow factor of this project lies in the ability to automatically analyze thousands of restaurant reviews and extract meaningful insights about customer sentiment. By classifying reviews into positive, negative, or neutral categories, this project can assist restaurant owners in improving their service, enhancing customer satisfaction, and making data-driven decisions.</a:t>
            </a:r>
          </a:p>
          <a:p>
            <a:r>
              <a:rPr lang="en-US" sz="2000" dirty="0"/>
              <a:t>Additionally, the project showcases the power of NLP techniques in extracting subjective information from unstructured data such as text, and provides a foundation for more advanced analysis like aspect-based sentiment analysis (focusing on specific aspects like food quality, service, ambiance, etc.).</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The primary end users of this sentiment analysis project include:</a:t>
            </a:r>
          </a:p>
          <a:p>
            <a:pPr>
              <a:buFont typeface="Arial" panose="020B0604020202020204" pitchFamily="34" charset="0"/>
              <a:buChar char="•"/>
            </a:pPr>
            <a:r>
              <a:rPr lang="en-US" b="1" dirty="0"/>
              <a:t>Restaurant Owners and Managers</a:t>
            </a:r>
            <a:r>
              <a:rPr lang="en-US" dirty="0"/>
              <a:t>: They can use the insights to assess customer satisfaction and identify areas for improvement.</a:t>
            </a:r>
          </a:p>
          <a:p>
            <a:pPr>
              <a:buFont typeface="Arial" panose="020B0604020202020204" pitchFamily="34" charset="0"/>
              <a:buChar char="•"/>
            </a:pPr>
            <a:r>
              <a:rPr lang="en-US" b="1" dirty="0"/>
              <a:t>Marketing and Customer Service Teams</a:t>
            </a:r>
            <a:r>
              <a:rPr lang="en-US" dirty="0"/>
              <a:t>: They can use the analysis to tailor their marketing strategies and improve customer relations.</a:t>
            </a:r>
          </a:p>
          <a:p>
            <a:pPr>
              <a:buFont typeface="Arial" panose="020B0604020202020204" pitchFamily="34" charset="0"/>
              <a:buChar char="•"/>
            </a:pPr>
            <a:r>
              <a:rPr lang="en-US" b="1" dirty="0"/>
              <a:t>Data Analysts</a:t>
            </a:r>
            <a:r>
              <a:rPr lang="en-US" dirty="0"/>
              <a:t>: To gain insights from large sets of review data and report on customer sentiment trends.</a:t>
            </a:r>
          </a:p>
          <a:p>
            <a:pPr>
              <a:buFont typeface="Arial" panose="020B0604020202020204" pitchFamily="34" charset="0"/>
              <a:buChar char="•"/>
            </a:pPr>
            <a:r>
              <a:rPr lang="en-US" b="1" dirty="0"/>
              <a:t>Researchers/Students</a:t>
            </a:r>
            <a:r>
              <a:rPr lang="en-US" dirty="0"/>
              <a:t>: Those studying sentiment analysis, machine learning, or NLP can use this project as a learning resource.</a:t>
            </a:r>
          </a:p>
          <a:p>
            <a:pPr>
              <a:buFont typeface="Arial" panose="020B0604020202020204" pitchFamily="34" charset="0"/>
              <a:buChar char="•"/>
            </a:pPr>
            <a:r>
              <a:rPr lang="en-US" b="1" dirty="0"/>
              <a:t>General Public</a:t>
            </a:r>
            <a:r>
              <a:rPr lang="en-US" dirty="0"/>
              <a:t>: Consumers can also benefit by understanding the general sentiment around a restaurant or specific aspects of it through online reviews.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US" dirty="0"/>
              <a:t>The sentiment analysis model was trained and evaluated on a dataset of restaurant reviews, which included both text data and corresponding sentiment labels. The key results include:</a:t>
            </a:r>
          </a:p>
          <a:p>
            <a:pPr>
              <a:buFont typeface="Arial" panose="020B0604020202020204" pitchFamily="34" charset="0"/>
              <a:buChar char="•"/>
            </a:pPr>
            <a:r>
              <a:rPr lang="en-US" b="1" dirty="0"/>
              <a:t>Accuracy</a:t>
            </a:r>
            <a:r>
              <a:rPr lang="en-US" dirty="0"/>
              <a:t>: The model achieved an accuracy of approximately 85-90% (depending on the model used) in classifying reviews into positive, negative, and neutral categories.</a:t>
            </a:r>
          </a:p>
          <a:p>
            <a:pPr>
              <a:buFont typeface="Arial" panose="020B0604020202020204" pitchFamily="34" charset="0"/>
              <a:buChar char="•"/>
            </a:pPr>
            <a:r>
              <a:rPr lang="en-US" b="1" dirty="0"/>
              <a:t>Model Comparison</a:t>
            </a:r>
            <a:r>
              <a:rPr lang="en-US" dirty="0"/>
              <a:t>: Different algorithms such as Logistic Regression, Naive Bayes, and SVM were compared, with SVM providing the highest accuracy.</a:t>
            </a:r>
          </a:p>
          <a:p>
            <a:pPr>
              <a:buFont typeface="Arial" panose="020B0604020202020204" pitchFamily="34" charset="0"/>
              <a:buChar char="•"/>
            </a:pPr>
            <a:r>
              <a:rPr lang="en-US" b="1" dirty="0"/>
              <a:t>Visualization</a:t>
            </a:r>
            <a:r>
              <a:rPr lang="en-US" dirty="0"/>
              <a:t>: Graphs were generated to represent the distribution of sentiments across the dataset, showcasing which sentiment is most common and how various restaurant attributes correlate with sentiment.</a:t>
            </a:r>
          </a:p>
          <a:p>
            <a:pPr>
              <a:buFont typeface="Arial" panose="020B0604020202020204" pitchFamily="34" charset="0"/>
              <a:buChar char="•"/>
            </a:pPr>
            <a:r>
              <a:rPr lang="en-US" b="1" dirty="0"/>
              <a:t>Confusion Matrix</a:t>
            </a:r>
            <a:r>
              <a:rPr lang="en-US" dirty="0"/>
              <a:t>: A confusion matrix was used to evaluate the model's performance in classifying the reviews accurately across the three sentiment classes.</a:t>
            </a:r>
          </a:p>
          <a:p>
            <a:pPr marL="0" indent="0">
              <a:buNone/>
            </a:pP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59DDB-7743-DD75-D294-EF1412D6DC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6E73D-0322-3FAB-B9D2-8E6F3F686BD4}"/>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Description automatically generated">
            <a:extLst>
              <a:ext uri="{FF2B5EF4-FFF2-40B4-BE49-F238E27FC236}">
                <a16:creationId xmlns:a16="http://schemas.microsoft.com/office/drawing/2014/main" id="{691568B7-9DBD-93BF-B84B-33F3AFE1F3D1}"/>
              </a:ext>
            </a:extLst>
          </p:cNvPr>
          <p:cNvPicPr>
            <a:picLocks noGrp="1" noChangeAspect="1"/>
          </p:cNvPicPr>
          <p:nvPr>
            <p:ph idx="1"/>
          </p:nvPr>
        </p:nvPicPr>
        <p:blipFill>
          <a:blip r:embed="rId2"/>
          <a:stretch>
            <a:fillRect/>
          </a:stretch>
        </p:blipFill>
        <p:spPr>
          <a:xfrm>
            <a:off x="694891" y="1383153"/>
            <a:ext cx="5153460" cy="2305372"/>
          </a:xfrm>
        </p:spPr>
      </p:pic>
      <p:pic>
        <p:nvPicPr>
          <p:cNvPr id="7" name="Picture 6" descr="A screenshot of a computer program&#10;&#10;Description automatically generated">
            <a:extLst>
              <a:ext uri="{FF2B5EF4-FFF2-40B4-BE49-F238E27FC236}">
                <a16:creationId xmlns:a16="http://schemas.microsoft.com/office/drawing/2014/main" id="{830B1FC2-674E-3F92-4241-67D42106B684}"/>
              </a:ext>
            </a:extLst>
          </p:cNvPr>
          <p:cNvPicPr>
            <a:picLocks noChangeAspect="1"/>
          </p:cNvPicPr>
          <p:nvPr/>
        </p:nvPicPr>
        <p:blipFill>
          <a:blip r:embed="rId3"/>
          <a:stretch>
            <a:fillRect/>
          </a:stretch>
        </p:blipFill>
        <p:spPr>
          <a:xfrm>
            <a:off x="694891" y="4126736"/>
            <a:ext cx="5153460" cy="2029108"/>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45E73C1-6EA0-B35B-045C-5848B05AC2D9}"/>
              </a:ext>
            </a:extLst>
          </p:cNvPr>
          <p:cNvPicPr>
            <a:picLocks noChangeAspect="1"/>
          </p:cNvPicPr>
          <p:nvPr/>
        </p:nvPicPr>
        <p:blipFill>
          <a:blip r:embed="rId4"/>
          <a:stretch>
            <a:fillRect/>
          </a:stretch>
        </p:blipFill>
        <p:spPr>
          <a:xfrm>
            <a:off x="6096000" y="1383153"/>
            <a:ext cx="5744377" cy="4772691"/>
          </a:xfrm>
          <a:prstGeom prst="rect">
            <a:avLst/>
          </a:prstGeom>
        </p:spPr>
      </p:pic>
    </p:spTree>
    <p:extLst>
      <p:ext uri="{BB962C8B-B14F-4D97-AF65-F5344CB8AC3E}">
        <p14:creationId xmlns:p14="http://schemas.microsoft.com/office/powerpoint/2010/main" val="298027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9393C-6D7D-F335-12A3-A2F5163AC8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F2149D-68CC-792A-D2B8-DA78B5B205B4}"/>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 program&#10;&#10;Description automatically generated">
            <a:extLst>
              <a:ext uri="{FF2B5EF4-FFF2-40B4-BE49-F238E27FC236}">
                <a16:creationId xmlns:a16="http://schemas.microsoft.com/office/drawing/2014/main" id="{E86A9292-2E43-0FA0-20F2-8D19AEB00B70}"/>
              </a:ext>
            </a:extLst>
          </p:cNvPr>
          <p:cNvPicPr>
            <a:picLocks noGrp="1" noChangeAspect="1"/>
          </p:cNvPicPr>
          <p:nvPr>
            <p:ph idx="1"/>
          </p:nvPr>
        </p:nvPicPr>
        <p:blipFill>
          <a:blip r:embed="rId2"/>
          <a:stretch>
            <a:fillRect/>
          </a:stretch>
        </p:blipFill>
        <p:spPr>
          <a:xfrm>
            <a:off x="447444" y="1352117"/>
            <a:ext cx="4486901" cy="1619476"/>
          </a:xfrm>
        </p:spPr>
      </p:pic>
      <p:pic>
        <p:nvPicPr>
          <p:cNvPr id="7" name="Picture 6" descr="A screenshot of a computer program&#10;&#10;Description automatically generated">
            <a:extLst>
              <a:ext uri="{FF2B5EF4-FFF2-40B4-BE49-F238E27FC236}">
                <a16:creationId xmlns:a16="http://schemas.microsoft.com/office/drawing/2014/main" id="{38DE4443-455E-3859-CBC7-84317209F3F1}"/>
              </a:ext>
            </a:extLst>
          </p:cNvPr>
          <p:cNvPicPr>
            <a:picLocks noChangeAspect="1"/>
          </p:cNvPicPr>
          <p:nvPr/>
        </p:nvPicPr>
        <p:blipFill>
          <a:blip r:embed="rId3"/>
          <a:stretch>
            <a:fillRect/>
          </a:stretch>
        </p:blipFill>
        <p:spPr>
          <a:xfrm>
            <a:off x="5109698" y="1352117"/>
            <a:ext cx="6658904" cy="4591691"/>
          </a:xfrm>
          <a:prstGeom prst="rect">
            <a:avLst/>
          </a:prstGeom>
        </p:spPr>
      </p:pic>
      <p:pic>
        <p:nvPicPr>
          <p:cNvPr id="9" name="Picture 8" descr="A screen shot of a computer program&#10;&#10;Description automatically generated">
            <a:extLst>
              <a:ext uri="{FF2B5EF4-FFF2-40B4-BE49-F238E27FC236}">
                <a16:creationId xmlns:a16="http://schemas.microsoft.com/office/drawing/2014/main" id="{275A33A0-685F-A401-EC8B-DB4EA5B103B4}"/>
              </a:ext>
            </a:extLst>
          </p:cNvPr>
          <p:cNvPicPr>
            <a:picLocks noChangeAspect="1"/>
          </p:cNvPicPr>
          <p:nvPr/>
        </p:nvPicPr>
        <p:blipFill>
          <a:blip r:embed="rId4"/>
          <a:stretch>
            <a:fillRect/>
          </a:stretch>
        </p:blipFill>
        <p:spPr>
          <a:xfrm>
            <a:off x="447445" y="3543301"/>
            <a:ext cx="4486901" cy="2400508"/>
          </a:xfrm>
          <a:prstGeom prst="rect">
            <a:avLst/>
          </a:prstGeom>
        </p:spPr>
      </p:pic>
    </p:spTree>
    <p:extLst>
      <p:ext uri="{BB962C8B-B14F-4D97-AF65-F5344CB8AC3E}">
        <p14:creationId xmlns:p14="http://schemas.microsoft.com/office/powerpoint/2010/main" val="249213629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138</TotalTime>
  <Words>983</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SENTIMENTAL ANALYSIS</vt:lpstr>
      <vt:lpstr>OUTLINE</vt:lpstr>
      <vt:lpstr>Problem Statement</vt:lpstr>
      <vt:lpstr>Technology  used</vt:lpstr>
      <vt:lpstr>Wow factors</vt:lpstr>
      <vt:lpstr>End users</vt:lpstr>
      <vt:lpstr>Results</vt:lpstr>
      <vt:lpstr>Results</vt:lpstr>
      <vt:lpstr>Results</vt:lpstr>
      <vt:lpstr>Results</vt:lpstr>
      <vt:lpstr>Results</vt:lpstr>
      <vt:lpstr>Results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Sakshi Pandey</cp:lastModifiedBy>
  <cp:revision>25</cp:revision>
  <dcterms:created xsi:type="dcterms:W3CDTF">2021-05-26T16:50:10Z</dcterms:created>
  <dcterms:modified xsi:type="dcterms:W3CDTF">2025-01-28T08:23:40Z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