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2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301" r:id="rId13"/>
    <p:sldId id="1296" r:id="rId14"/>
    <p:sldId id="1297" r:id="rId15"/>
    <p:sldId id="1298" r:id="rId16"/>
    <p:sldId id="1299" r:id="rId17"/>
    <p:sldId id="1300" r:id="rId18"/>
    <p:sldId id="1295" r:id="rId19"/>
    <p:sldId id="1302" r:id="rId20"/>
    <p:sldId id="125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D8527-B883-4D01-BC41-9ABDEBABADD7}" v="46" dt="2025-01-05T23:58:51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" y="1530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Pandey" userId="15e3255a5e1e0b30" providerId="LiveId" clId="{A5DD8527-B883-4D01-BC41-9ABDEBABADD7}"/>
    <pc:docChg chg="undo custSel addSld delSld modSld">
      <pc:chgData name="Sakshi Pandey" userId="15e3255a5e1e0b30" providerId="LiveId" clId="{A5DD8527-B883-4D01-BC41-9ABDEBABADD7}" dt="2025-01-06T00:03:37.636" v="2328" actId="20577"/>
      <pc:docMkLst>
        <pc:docMk/>
      </pc:docMkLst>
      <pc:sldChg chg="addSp delSp modSp mod">
        <pc:chgData name="Sakshi Pandey" userId="15e3255a5e1e0b30" providerId="LiveId" clId="{A5DD8527-B883-4D01-BC41-9ABDEBABADD7}" dt="2025-01-04T16:34:51.909" v="2056" actId="1036"/>
        <pc:sldMkLst>
          <pc:docMk/>
          <pc:sldMk cId="0" sldId="292"/>
        </pc:sldMkLst>
        <pc:spChg chg="mod">
          <ac:chgData name="Sakshi Pandey" userId="15e3255a5e1e0b30" providerId="LiveId" clId="{A5DD8527-B883-4D01-BC41-9ABDEBABADD7}" dt="2025-01-04T15:08:02.139" v="1929" actId="20577"/>
          <ac:spMkLst>
            <pc:docMk/>
            <pc:sldMk cId="0" sldId="292"/>
            <ac:spMk id="25" creationId="{B0D7A7F1-88E8-0735-5FF0-08C11362F157}"/>
          </ac:spMkLst>
        </pc:spChg>
        <pc:spChg chg="mod">
          <ac:chgData name="Sakshi Pandey" userId="15e3255a5e1e0b30" providerId="LiveId" clId="{A5DD8527-B883-4D01-BC41-9ABDEBABADD7}" dt="2025-01-04T15:11:07.920" v="2009" actId="20577"/>
          <ac:spMkLst>
            <pc:docMk/>
            <pc:sldMk cId="0" sldId="292"/>
            <ac:spMk id="27" creationId="{D52A72D2-9BA5-CD7D-B4C1-CFD904CD627D}"/>
          </ac:spMkLst>
        </pc:spChg>
        <pc:spChg chg="add del mod">
          <ac:chgData name="Sakshi Pandey" userId="15e3255a5e1e0b30" providerId="LiveId" clId="{A5DD8527-B883-4D01-BC41-9ABDEBABADD7}" dt="2025-01-04T16:34:33.562" v="2055" actId="20577"/>
          <ac:spMkLst>
            <pc:docMk/>
            <pc:sldMk cId="0" sldId="292"/>
            <ac:spMk id="28" creationId="{84E78094-5E7B-659F-FF09-871190F3DD5A}"/>
          </ac:spMkLst>
        </pc:spChg>
        <pc:picChg chg="mod">
          <ac:chgData name="Sakshi Pandey" userId="15e3255a5e1e0b30" providerId="LiveId" clId="{A5DD8527-B883-4D01-BC41-9ABDEBABADD7}" dt="2025-01-04T16:34:51.909" v="2056" actId="1036"/>
          <ac:picMkLst>
            <pc:docMk/>
            <pc:sldMk cId="0" sldId="292"/>
            <ac:picMk id="18" creationId="{5CFB3317-FBB6-E882-D2A0-9D6E7CF982DD}"/>
          </ac:picMkLst>
        </pc:picChg>
      </pc:sldChg>
      <pc:sldChg chg="modSp mod">
        <pc:chgData name="Sakshi Pandey" userId="15e3255a5e1e0b30" providerId="LiveId" clId="{A5DD8527-B883-4D01-BC41-9ABDEBABADD7}" dt="2025-01-04T14:52:28.416" v="426" actId="1036"/>
        <pc:sldMkLst>
          <pc:docMk/>
          <pc:sldMk cId="3232110279" sldId="1282"/>
        </pc:sldMkLst>
        <pc:spChg chg="mod">
          <ac:chgData name="Sakshi Pandey" userId="15e3255a5e1e0b30" providerId="LiveId" clId="{A5DD8527-B883-4D01-BC41-9ABDEBABADD7}" dt="2025-01-04T14:52:28.416" v="426" actId="1036"/>
          <ac:spMkLst>
            <pc:docMk/>
            <pc:sldMk cId="3232110279" sldId="1282"/>
            <ac:spMk id="3" creationId="{FDDCC566-B000-7B3E-F778-C19DE993DFF5}"/>
          </ac:spMkLst>
        </pc:spChg>
        <pc:spChg chg="mod">
          <ac:chgData name="Sakshi Pandey" userId="15e3255a5e1e0b30" providerId="LiveId" clId="{A5DD8527-B883-4D01-BC41-9ABDEBABADD7}" dt="2025-01-04T14:52:21.678" v="424" actId="20577"/>
          <ac:spMkLst>
            <pc:docMk/>
            <pc:sldMk cId="3232110279" sldId="1282"/>
            <ac:spMk id="8" creationId="{D4240D32-9BCC-D793-EF34-3F436C714765}"/>
          </ac:spMkLst>
        </pc:spChg>
      </pc:sldChg>
      <pc:sldChg chg="modSp mod">
        <pc:chgData name="Sakshi Pandey" userId="15e3255a5e1e0b30" providerId="LiveId" clId="{A5DD8527-B883-4D01-BC41-9ABDEBABADD7}" dt="2025-01-04T15:16:26.385" v="2018" actId="207"/>
        <pc:sldMkLst>
          <pc:docMk/>
          <pc:sldMk cId="1085522736" sldId="1290"/>
        </pc:sldMkLst>
        <pc:spChg chg="mod">
          <ac:chgData name="Sakshi Pandey" userId="15e3255a5e1e0b30" providerId="LiveId" clId="{A5DD8527-B883-4D01-BC41-9ABDEBABADD7}" dt="2025-01-04T15:16:03.039" v="2014" actId="207"/>
          <ac:spMkLst>
            <pc:docMk/>
            <pc:sldMk cId="1085522736" sldId="1290"/>
            <ac:spMk id="4" creationId="{5992A4C9-DAB8-80D3-B09E-07655DAEBB65}"/>
          </ac:spMkLst>
        </pc:spChg>
        <pc:spChg chg="mod">
          <ac:chgData name="Sakshi Pandey" userId="15e3255a5e1e0b30" providerId="LiveId" clId="{A5DD8527-B883-4D01-BC41-9ABDEBABADD7}" dt="2025-01-04T15:16:14.617" v="2016" actId="20577"/>
          <ac:spMkLst>
            <pc:docMk/>
            <pc:sldMk cId="1085522736" sldId="1290"/>
            <ac:spMk id="17" creationId="{F0874972-970E-AB20-28FF-DE51D45409C5}"/>
          </ac:spMkLst>
        </pc:spChg>
        <pc:spChg chg="mod">
          <ac:chgData name="Sakshi Pandey" userId="15e3255a5e1e0b30" providerId="LiveId" clId="{A5DD8527-B883-4D01-BC41-9ABDEBABADD7}" dt="2025-01-04T15:16:19.349" v="2017" actId="207"/>
          <ac:spMkLst>
            <pc:docMk/>
            <pc:sldMk cId="1085522736" sldId="1290"/>
            <ac:spMk id="20" creationId="{789435FA-EFC7-1B3A-6F80-B45135BCF4A8}"/>
          </ac:spMkLst>
        </pc:spChg>
        <pc:spChg chg="mod">
          <ac:chgData name="Sakshi Pandey" userId="15e3255a5e1e0b30" providerId="LiveId" clId="{A5DD8527-B883-4D01-BC41-9ABDEBABADD7}" dt="2025-01-04T15:16:26.385" v="2018" actId="207"/>
          <ac:spMkLst>
            <pc:docMk/>
            <pc:sldMk cId="1085522736" sldId="1290"/>
            <ac:spMk id="23" creationId="{90E1A962-5B8D-A408-D117-8F43055D9FCC}"/>
          </ac:spMkLst>
        </pc:spChg>
      </pc:sldChg>
      <pc:sldChg chg="addSp delSp modSp mod">
        <pc:chgData name="Sakshi Pandey" userId="15e3255a5e1e0b30" providerId="LiveId" clId="{A5DD8527-B883-4D01-BC41-9ABDEBABADD7}" dt="2025-01-06T00:03:37.636" v="2328" actId="20577"/>
        <pc:sldMkLst>
          <pc:docMk/>
          <pc:sldMk cId="2746043547" sldId="1291"/>
        </pc:sldMkLst>
        <pc:spChg chg="add del mod">
          <ac:chgData name="Sakshi Pandey" userId="15e3255a5e1e0b30" providerId="LiveId" clId="{A5DD8527-B883-4D01-BC41-9ABDEBABADD7}" dt="2025-01-06T00:03:37.636" v="2328" actId="20577"/>
          <ac:spMkLst>
            <pc:docMk/>
            <pc:sldMk cId="2746043547" sldId="1291"/>
            <ac:spMk id="9" creationId="{091B843F-6928-3290-2287-5FA1F531B685}"/>
          </ac:spMkLst>
        </pc:spChg>
      </pc:sldChg>
      <pc:sldChg chg="modSp mod">
        <pc:chgData name="Sakshi Pandey" userId="15e3255a5e1e0b30" providerId="LiveId" clId="{A5DD8527-B883-4D01-BC41-9ABDEBABADD7}" dt="2025-01-04T15:00:23.363" v="1214" actId="20577"/>
        <pc:sldMkLst>
          <pc:docMk/>
          <pc:sldMk cId="2975191714" sldId="1292"/>
        </pc:sldMkLst>
        <pc:spChg chg="mod">
          <ac:chgData name="Sakshi Pandey" userId="15e3255a5e1e0b30" providerId="LiveId" clId="{A5DD8527-B883-4D01-BC41-9ABDEBABADD7}" dt="2025-01-04T15:00:23.363" v="1214" actId="20577"/>
          <ac:spMkLst>
            <pc:docMk/>
            <pc:sldMk cId="2975191714" sldId="1292"/>
            <ac:spMk id="3" creationId="{0C511917-B5EE-88C1-A75B-AC3ADE14BEB8}"/>
          </ac:spMkLst>
        </pc:spChg>
      </pc:sldChg>
      <pc:sldChg chg="addSp modSp mod">
        <pc:chgData name="Sakshi Pandey" userId="15e3255a5e1e0b30" providerId="LiveId" clId="{A5DD8527-B883-4D01-BC41-9ABDEBABADD7}" dt="2025-01-05T23:58:29.026" v="2323" actId="20577"/>
        <pc:sldMkLst>
          <pc:docMk/>
          <pc:sldMk cId="2621200212" sldId="1293"/>
        </pc:sldMkLst>
        <pc:spChg chg="mod">
          <ac:chgData name="Sakshi Pandey" userId="15e3255a5e1e0b30" providerId="LiveId" clId="{A5DD8527-B883-4D01-BC41-9ABDEBABADD7}" dt="2025-01-05T23:58:29.026" v="2323" actId="20577"/>
          <ac:spMkLst>
            <pc:docMk/>
            <pc:sldMk cId="2621200212" sldId="1293"/>
            <ac:spMk id="3" creationId="{796BFA82-8AB0-23BA-909F-C886C3F7A669}"/>
          </ac:spMkLst>
        </pc:spChg>
        <pc:spChg chg="add">
          <ac:chgData name="Sakshi Pandey" userId="15e3255a5e1e0b30" providerId="LiveId" clId="{A5DD8527-B883-4D01-BC41-9ABDEBABADD7}" dt="2025-01-05T23:57:05.073" v="2316"/>
          <ac:spMkLst>
            <pc:docMk/>
            <pc:sldMk cId="2621200212" sldId="1293"/>
            <ac:spMk id="4" creationId="{5B648414-C16A-B00C-60F1-F9EED8397C8E}"/>
          </ac:spMkLst>
        </pc:spChg>
        <pc:spChg chg="add">
          <ac:chgData name="Sakshi Pandey" userId="15e3255a5e1e0b30" providerId="LiveId" clId="{A5DD8527-B883-4D01-BC41-9ABDEBABADD7}" dt="2025-01-05T23:57:18.445" v="2318"/>
          <ac:spMkLst>
            <pc:docMk/>
            <pc:sldMk cId="2621200212" sldId="1293"/>
            <ac:spMk id="5" creationId="{1A1566D5-E8A3-B1F4-AB7B-A3FD0CDC6688}"/>
          </ac:spMkLst>
        </pc:spChg>
        <pc:spChg chg="add">
          <ac:chgData name="Sakshi Pandey" userId="15e3255a5e1e0b30" providerId="LiveId" clId="{A5DD8527-B883-4D01-BC41-9ABDEBABADD7}" dt="2025-01-05T23:57:51.323" v="2319"/>
          <ac:spMkLst>
            <pc:docMk/>
            <pc:sldMk cId="2621200212" sldId="1293"/>
            <ac:spMk id="6" creationId="{3C2EB958-026E-F431-F28C-6083628794D6}"/>
          </ac:spMkLst>
        </pc:spChg>
        <pc:spChg chg="add mod">
          <ac:chgData name="Sakshi Pandey" userId="15e3255a5e1e0b30" providerId="LiveId" clId="{A5DD8527-B883-4D01-BC41-9ABDEBABADD7}" dt="2025-01-05T23:58:14.150" v="2320" actId="767"/>
          <ac:spMkLst>
            <pc:docMk/>
            <pc:sldMk cId="2621200212" sldId="1293"/>
            <ac:spMk id="7" creationId="{EF3C2C6A-66E9-FFB0-B551-DE7417BADA86}"/>
          </ac:spMkLst>
        </pc:spChg>
        <pc:spChg chg="add">
          <ac:chgData name="Sakshi Pandey" userId="15e3255a5e1e0b30" providerId="LiveId" clId="{A5DD8527-B883-4D01-BC41-9ABDEBABADD7}" dt="2025-01-05T23:58:15.277" v="2321"/>
          <ac:spMkLst>
            <pc:docMk/>
            <pc:sldMk cId="2621200212" sldId="1293"/>
            <ac:spMk id="8" creationId="{7DA1A425-3A7B-30CA-B0AE-202A2AC1ABD8}"/>
          </ac:spMkLst>
        </pc:spChg>
      </pc:sldChg>
      <pc:sldChg chg="addSp delSp modSp mod">
        <pc:chgData name="Sakshi Pandey" userId="15e3255a5e1e0b30" providerId="LiveId" clId="{A5DD8527-B883-4D01-BC41-9ABDEBABADD7}" dt="2025-01-05T23:58:48.639" v="2326"/>
        <pc:sldMkLst>
          <pc:docMk/>
          <pc:sldMk cId="4017130557" sldId="1294"/>
        </pc:sldMkLst>
        <pc:spChg chg="add del mod">
          <ac:chgData name="Sakshi Pandey" userId="15e3255a5e1e0b30" providerId="LiveId" clId="{A5DD8527-B883-4D01-BC41-9ABDEBABADD7}" dt="2025-01-05T23:58:31.684" v="2325" actId="21"/>
          <ac:spMkLst>
            <pc:docMk/>
            <pc:sldMk cId="4017130557" sldId="1294"/>
            <ac:spMk id="3" creationId="{A111D00F-E3D6-896E-4001-492D6D1DC85F}"/>
          </ac:spMkLst>
        </pc:spChg>
        <pc:spChg chg="add mod">
          <ac:chgData name="Sakshi Pandey" userId="15e3255a5e1e0b30" providerId="LiveId" clId="{A5DD8527-B883-4D01-BC41-9ABDEBABADD7}" dt="2025-01-05T23:56:43.904" v="2312" actId="255"/>
          <ac:spMkLst>
            <pc:docMk/>
            <pc:sldMk cId="4017130557" sldId="1294"/>
            <ac:spMk id="4" creationId="{1A89342B-03CE-9FD5-6648-C029ACBDF3F0}"/>
          </ac:spMkLst>
        </pc:spChg>
        <pc:spChg chg="add mod">
          <ac:chgData name="Sakshi Pandey" userId="15e3255a5e1e0b30" providerId="LiveId" clId="{A5DD8527-B883-4D01-BC41-9ABDEBABADD7}" dt="2025-01-05T23:56:31.458" v="2309" actId="14100"/>
          <ac:spMkLst>
            <pc:docMk/>
            <pc:sldMk cId="4017130557" sldId="1294"/>
            <ac:spMk id="5" creationId="{C6EF536E-ACE1-0750-0382-74907E5A3315}"/>
          </ac:spMkLst>
        </pc:spChg>
        <pc:spChg chg="add">
          <ac:chgData name="Sakshi Pandey" userId="15e3255a5e1e0b30" providerId="LiveId" clId="{A5DD8527-B883-4D01-BC41-9ABDEBABADD7}" dt="2025-01-05T23:56:39.869" v="2311"/>
          <ac:spMkLst>
            <pc:docMk/>
            <pc:sldMk cId="4017130557" sldId="1294"/>
            <ac:spMk id="6" creationId="{0FE17BBD-76F6-EF48-7E2E-39590086CE92}"/>
          </ac:spMkLst>
        </pc:spChg>
        <pc:spChg chg="add">
          <ac:chgData name="Sakshi Pandey" userId="15e3255a5e1e0b30" providerId="LiveId" clId="{A5DD8527-B883-4D01-BC41-9ABDEBABADD7}" dt="2025-01-05T23:58:48.639" v="2326"/>
          <ac:spMkLst>
            <pc:docMk/>
            <pc:sldMk cId="4017130557" sldId="1294"/>
            <ac:spMk id="7" creationId="{DCABB1DC-BB8B-1CDB-14E1-E801C3F9587C}"/>
          </ac:spMkLst>
        </pc:spChg>
      </pc:sldChg>
      <pc:sldChg chg="addSp delSp modSp mod">
        <pc:chgData name="Sakshi Pandey" userId="15e3255a5e1e0b30" providerId="LiveId" clId="{A5DD8527-B883-4D01-BC41-9ABDEBABADD7}" dt="2025-01-05T23:50:40.535" v="2258" actId="20577"/>
        <pc:sldMkLst>
          <pc:docMk/>
          <pc:sldMk cId="2046321281" sldId="1295"/>
        </pc:sldMkLst>
        <pc:spChg chg="add del mod">
          <ac:chgData name="Sakshi Pandey" userId="15e3255a5e1e0b30" providerId="LiveId" clId="{A5DD8527-B883-4D01-BC41-9ABDEBABADD7}" dt="2025-01-05T23:50:40.535" v="2258" actId="20577"/>
          <ac:spMkLst>
            <pc:docMk/>
            <pc:sldMk cId="2046321281" sldId="1295"/>
            <ac:spMk id="4" creationId="{EC8B546F-F91E-160B-DC7F-688AFB5A50EA}"/>
          </ac:spMkLst>
        </pc:spChg>
        <pc:picChg chg="add del mod">
          <ac:chgData name="Sakshi Pandey" userId="15e3255a5e1e0b30" providerId="LiveId" clId="{A5DD8527-B883-4D01-BC41-9ABDEBABADD7}" dt="2025-01-05T23:47:46.433" v="2214" actId="478"/>
          <ac:picMkLst>
            <pc:docMk/>
            <pc:sldMk cId="2046321281" sldId="1295"/>
            <ac:picMk id="6" creationId="{60AE7D6E-B300-F2C4-C07D-DD57611BA391}"/>
          </ac:picMkLst>
        </pc:picChg>
      </pc:sldChg>
      <pc:sldChg chg="addSp delSp modSp mod">
        <pc:chgData name="Sakshi Pandey" userId="15e3255a5e1e0b30" providerId="LiveId" clId="{A5DD8527-B883-4D01-BC41-9ABDEBABADD7}" dt="2025-01-05T23:32:25.644" v="2105" actId="14100"/>
        <pc:sldMkLst>
          <pc:docMk/>
          <pc:sldMk cId="3104766145" sldId="1296"/>
        </pc:sldMkLst>
        <pc:picChg chg="add del mod">
          <ac:chgData name="Sakshi Pandey" userId="15e3255a5e1e0b30" providerId="LiveId" clId="{A5DD8527-B883-4D01-BC41-9ABDEBABADD7}" dt="2025-01-05T23:27:27.644" v="2057" actId="478"/>
          <ac:picMkLst>
            <pc:docMk/>
            <pc:sldMk cId="3104766145" sldId="1296"/>
            <ac:picMk id="3" creationId="{6E5FAE9A-F2AF-7AB4-ADB7-E746C19FAEE8}"/>
          </ac:picMkLst>
        </pc:picChg>
        <pc:picChg chg="add del mod">
          <ac:chgData name="Sakshi Pandey" userId="15e3255a5e1e0b30" providerId="LiveId" clId="{A5DD8527-B883-4D01-BC41-9ABDEBABADD7}" dt="2025-01-05T23:31:14.735" v="2086" actId="478"/>
          <ac:picMkLst>
            <pc:docMk/>
            <pc:sldMk cId="3104766145" sldId="1296"/>
            <ac:picMk id="4" creationId="{4F4BFDA7-2815-E840-6BBF-004BBD26B4DC}"/>
          </ac:picMkLst>
        </pc:picChg>
        <pc:picChg chg="add del mod">
          <ac:chgData name="Sakshi Pandey" userId="15e3255a5e1e0b30" providerId="LiveId" clId="{A5DD8527-B883-4D01-BC41-9ABDEBABADD7}" dt="2025-01-05T23:31:14.735" v="2086" actId="478"/>
          <ac:picMkLst>
            <pc:docMk/>
            <pc:sldMk cId="3104766145" sldId="1296"/>
            <ac:picMk id="8" creationId="{4684DF4C-D683-7187-0106-8987AE185D5B}"/>
          </ac:picMkLst>
        </pc:picChg>
        <pc:picChg chg="add mod">
          <ac:chgData name="Sakshi Pandey" userId="15e3255a5e1e0b30" providerId="LiveId" clId="{A5DD8527-B883-4D01-BC41-9ABDEBABADD7}" dt="2025-01-05T23:31:43.457" v="2094" actId="14100"/>
          <ac:picMkLst>
            <pc:docMk/>
            <pc:sldMk cId="3104766145" sldId="1296"/>
            <ac:picMk id="10" creationId="{5C839468-8B68-3B8B-2221-02EA731018AE}"/>
          </ac:picMkLst>
        </pc:picChg>
        <pc:picChg chg="add mod">
          <ac:chgData name="Sakshi Pandey" userId="15e3255a5e1e0b30" providerId="LiveId" clId="{A5DD8527-B883-4D01-BC41-9ABDEBABADD7}" dt="2025-01-05T23:32:25.644" v="2105" actId="14100"/>
          <ac:picMkLst>
            <pc:docMk/>
            <pc:sldMk cId="3104766145" sldId="1296"/>
            <ac:picMk id="12" creationId="{DE13FD87-0E6E-5496-DF04-FC18E0E509A1}"/>
          </ac:picMkLst>
        </pc:picChg>
      </pc:sldChg>
      <pc:sldChg chg="addSp delSp modSp mod">
        <pc:chgData name="Sakshi Pandey" userId="15e3255a5e1e0b30" providerId="LiveId" clId="{A5DD8527-B883-4D01-BC41-9ABDEBABADD7}" dt="2025-01-05T23:38:22.272" v="2159" actId="14100"/>
        <pc:sldMkLst>
          <pc:docMk/>
          <pc:sldMk cId="677830133" sldId="1297"/>
        </pc:sldMkLst>
        <pc:picChg chg="add del mod">
          <ac:chgData name="Sakshi Pandey" userId="15e3255a5e1e0b30" providerId="LiveId" clId="{A5DD8527-B883-4D01-BC41-9ABDEBABADD7}" dt="2025-01-05T23:27:33.121" v="2058" actId="478"/>
          <ac:picMkLst>
            <pc:docMk/>
            <pc:sldMk cId="677830133" sldId="1297"/>
            <ac:picMk id="4" creationId="{5274FA46-E8B0-BE10-82CF-C44104F86FD8}"/>
          </ac:picMkLst>
        </pc:picChg>
        <pc:picChg chg="add mod modCrop">
          <ac:chgData name="Sakshi Pandey" userId="15e3255a5e1e0b30" providerId="LiveId" clId="{A5DD8527-B883-4D01-BC41-9ABDEBABADD7}" dt="2025-01-05T23:35:15.093" v="2126" actId="14100"/>
          <ac:picMkLst>
            <pc:docMk/>
            <pc:sldMk cId="677830133" sldId="1297"/>
            <ac:picMk id="5" creationId="{8D61F6F5-5035-1AD5-A5D8-2169D678EA56}"/>
          </ac:picMkLst>
        </pc:picChg>
        <pc:picChg chg="add del mod">
          <ac:chgData name="Sakshi Pandey" userId="15e3255a5e1e0b30" providerId="LiveId" clId="{A5DD8527-B883-4D01-BC41-9ABDEBABADD7}" dt="2025-01-05T23:36:10.367" v="2136" actId="21"/>
          <ac:picMkLst>
            <pc:docMk/>
            <pc:sldMk cId="677830133" sldId="1297"/>
            <ac:picMk id="8" creationId="{7209F6C3-5EA5-D032-C656-FEC3506AB6A6}"/>
          </ac:picMkLst>
        </pc:picChg>
        <pc:picChg chg="add mod">
          <ac:chgData name="Sakshi Pandey" userId="15e3255a5e1e0b30" providerId="LiveId" clId="{A5DD8527-B883-4D01-BC41-9ABDEBABADD7}" dt="2025-01-05T23:38:22.272" v="2159" actId="14100"/>
          <ac:picMkLst>
            <pc:docMk/>
            <pc:sldMk cId="677830133" sldId="1297"/>
            <ac:picMk id="9" creationId="{A082B39C-307C-FCBB-BDDA-08E10B67876B}"/>
          </ac:picMkLst>
        </pc:picChg>
      </pc:sldChg>
      <pc:sldChg chg="addSp delSp modSp mod">
        <pc:chgData name="Sakshi Pandey" userId="15e3255a5e1e0b30" providerId="LiveId" clId="{A5DD8527-B883-4D01-BC41-9ABDEBABADD7}" dt="2025-01-05T23:38:41.459" v="2164" actId="1037"/>
        <pc:sldMkLst>
          <pc:docMk/>
          <pc:sldMk cId="4168856024" sldId="1298"/>
        </pc:sldMkLst>
        <pc:graphicFrameChg chg="add mod">
          <ac:chgData name="Sakshi Pandey" userId="15e3255a5e1e0b30" providerId="LiveId" clId="{A5DD8527-B883-4D01-BC41-9ABDEBABADD7}" dt="2025-01-05T23:27:45.008" v="2060"/>
          <ac:graphicFrameMkLst>
            <pc:docMk/>
            <pc:sldMk cId="4168856024" sldId="1298"/>
            <ac:graphicFrameMk id="2" creationId="{4D09300D-EB83-0671-A8BF-A3D45554D92D}"/>
          </ac:graphicFrameMkLst>
        </pc:graphicFrameChg>
        <pc:picChg chg="add del mod">
          <ac:chgData name="Sakshi Pandey" userId="15e3255a5e1e0b30" providerId="LiveId" clId="{A5DD8527-B883-4D01-BC41-9ABDEBABADD7}" dt="2025-01-05T23:27:37.365" v="2059" actId="478"/>
          <ac:picMkLst>
            <pc:docMk/>
            <pc:sldMk cId="4168856024" sldId="1298"/>
            <ac:picMk id="3" creationId="{2FE4773D-2194-5427-9033-C0F8568D388E}"/>
          </ac:picMkLst>
        </pc:picChg>
        <pc:picChg chg="add mod">
          <ac:chgData name="Sakshi Pandey" userId="15e3255a5e1e0b30" providerId="LiveId" clId="{A5DD8527-B883-4D01-BC41-9ABDEBABADD7}" dt="2025-01-05T23:36:03.840" v="2135" actId="14100"/>
          <ac:picMkLst>
            <pc:docMk/>
            <pc:sldMk cId="4168856024" sldId="1298"/>
            <ac:picMk id="7" creationId="{6DD08D40-A2FB-4099-2D56-F855ACDB3025}"/>
          </ac:picMkLst>
        </pc:picChg>
        <pc:picChg chg="add mod">
          <ac:chgData name="Sakshi Pandey" userId="15e3255a5e1e0b30" providerId="LiveId" clId="{A5DD8527-B883-4D01-BC41-9ABDEBABADD7}" dt="2025-01-05T23:38:41.459" v="2164" actId="1037"/>
          <ac:picMkLst>
            <pc:docMk/>
            <pc:sldMk cId="4168856024" sldId="1298"/>
            <ac:picMk id="8" creationId="{7209F6C3-5EA5-D032-C656-FEC3506AB6A6}"/>
          </ac:picMkLst>
        </pc:picChg>
      </pc:sldChg>
      <pc:sldChg chg="addSp delSp modSp add mod">
        <pc:chgData name="Sakshi Pandey" userId="15e3255a5e1e0b30" providerId="LiveId" clId="{A5DD8527-B883-4D01-BC41-9ABDEBABADD7}" dt="2025-01-05T23:40:46.120" v="2189" actId="1076"/>
        <pc:sldMkLst>
          <pc:docMk/>
          <pc:sldMk cId="1486319964" sldId="1299"/>
        </pc:sldMkLst>
        <pc:picChg chg="add del mod modCrop">
          <ac:chgData name="Sakshi Pandey" userId="15e3255a5e1e0b30" providerId="LiveId" clId="{A5DD8527-B883-4D01-BC41-9ABDEBABADD7}" dt="2025-01-05T23:37:54.084" v="2154" actId="21"/>
          <ac:picMkLst>
            <pc:docMk/>
            <pc:sldMk cId="1486319964" sldId="1299"/>
            <ac:picMk id="4" creationId="{A082B39C-307C-FCBB-BDDA-08E10B67876B}"/>
          </ac:picMkLst>
        </pc:picChg>
        <pc:picChg chg="add mod modCrop">
          <ac:chgData name="Sakshi Pandey" userId="15e3255a5e1e0b30" providerId="LiveId" clId="{A5DD8527-B883-4D01-BC41-9ABDEBABADD7}" dt="2025-01-05T23:39:42.926" v="2174" actId="14100"/>
          <ac:picMkLst>
            <pc:docMk/>
            <pc:sldMk cId="1486319964" sldId="1299"/>
            <ac:picMk id="8" creationId="{041F811C-C2AC-514B-A5A7-9EB8951C49BE}"/>
          </ac:picMkLst>
        </pc:picChg>
        <pc:picChg chg="add mod modCrop">
          <ac:chgData name="Sakshi Pandey" userId="15e3255a5e1e0b30" providerId="LiveId" clId="{A5DD8527-B883-4D01-BC41-9ABDEBABADD7}" dt="2025-01-05T23:40:46.120" v="2189" actId="1076"/>
          <ac:picMkLst>
            <pc:docMk/>
            <pc:sldMk cId="1486319964" sldId="1299"/>
            <ac:picMk id="10" creationId="{C4EB721A-2436-889B-25C1-E480F9904D5A}"/>
          </ac:picMkLst>
        </pc:picChg>
      </pc:sldChg>
      <pc:sldChg chg="addSp modSp add mod">
        <pc:chgData name="Sakshi Pandey" userId="15e3255a5e1e0b30" providerId="LiveId" clId="{A5DD8527-B883-4D01-BC41-9ABDEBABADD7}" dt="2025-01-05T23:41:42.368" v="2198" actId="14100"/>
        <pc:sldMkLst>
          <pc:docMk/>
          <pc:sldMk cId="1160118816" sldId="1300"/>
        </pc:sldMkLst>
        <pc:picChg chg="add mod">
          <ac:chgData name="Sakshi Pandey" userId="15e3255a5e1e0b30" providerId="LiveId" clId="{A5DD8527-B883-4D01-BC41-9ABDEBABADD7}" dt="2025-01-05T23:41:42.368" v="2198" actId="14100"/>
          <ac:picMkLst>
            <pc:docMk/>
            <pc:sldMk cId="1160118816" sldId="1300"/>
            <ac:picMk id="4" creationId="{EA4032B0-2B64-F689-B50C-961D3C9A2490}"/>
          </ac:picMkLst>
        </pc:picChg>
      </pc:sldChg>
      <pc:sldChg chg="add">
        <pc:chgData name="Sakshi Pandey" userId="15e3255a5e1e0b30" providerId="LiveId" clId="{A5DD8527-B883-4D01-BC41-9ABDEBABADD7}" dt="2025-01-05T23:30:05.269" v="2074"/>
        <pc:sldMkLst>
          <pc:docMk/>
          <pc:sldMk cId="36490542" sldId="1301"/>
        </pc:sldMkLst>
      </pc:sldChg>
      <pc:sldChg chg="addSp modSp add del mod">
        <pc:chgData name="Sakshi Pandey" userId="15e3255a5e1e0b30" providerId="LiveId" clId="{A5DD8527-B883-4D01-BC41-9ABDEBABADD7}" dt="2025-01-05T23:29:56.663" v="2073" actId="2696"/>
        <pc:sldMkLst>
          <pc:docMk/>
          <pc:sldMk cId="2232411327" sldId="1301"/>
        </pc:sldMkLst>
        <pc:picChg chg="add mod">
          <ac:chgData name="Sakshi Pandey" userId="15e3255a5e1e0b30" providerId="LiveId" clId="{A5DD8527-B883-4D01-BC41-9ABDEBABADD7}" dt="2025-01-05T23:29:41.628" v="2072" actId="14100"/>
          <ac:picMkLst>
            <pc:docMk/>
            <pc:sldMk cId="2232411327" sldId="1301"/>
            <ac:picMk id="4" creationId="{28270014-C3DB-5780-32EF-54AB3F0B0857}"/>
          </ac:picMkLst>
        </pc:picChg>
      </pc:sldChg>
      <pc:sldChg chg="addSp delSp modSp add mod">
        <pc:chgData name="Sakshi Pandey" userId="15e3255a5e1e0b30" providerId="LiveId" clId="{A5DD8527-B883-4D01-BC41-9ABDEBABADD7}" dt="2025-01-05T23:59:29.444" v="2327" actId="1035"/>
        <pc:sldMkLst>
          <pc:docMk/>
          <pc:sldMk cId="2930317269" sldId="1302"/>
        </pc:sldMkLst>
        <pc:spChg chg="mod">
          <ac:chgData name="Sakshi Pandey" userId="15e3255a5e1e0b30" providerId="LiveId" clId="{A5DD8527-B883-4D01-BC41-9ABDEBABADD7}" dt="2025-01-05T23:49:43.823" v="2241" actId="20577"/>
          <ac:spMkLst>
            <pc:docMk/>
            <pc:sldMk cId="2930317269" sldId="1302"/>
            <ac:spMk id="3" creationId="{0870C35F-2C17-0B99-3AE5-22BCCF70BD47}"/>
          </ac:spMkLst>
        </pc:spChg>
        <pc:spChg chg="del mod">
          <ac:chgData name="Sakshi Pandey" userId="15e3255a5e1e0b30" providerId="LiveId" clId="{A5DD8527-B883-4D01-BC41-9ABDEBABADD7}" dt="2025-01-05T23:50:34.795" v="2254"/>
          <ac:spMkLst>
            <pc:docMk/>
            <pc:sldMk cId="2930317269" sldId="1302"/>
            <ac:spMk id="4" creationId="{CD828A9F-9DCA-5535-8E89-E84C0D974E46}"/>
          </ac:spMkLst>
        </pc:spChg>
        <pc:spChg chg="add mod">
          <ac:chgData name="Sakshi Pandey" userId="15e3255a5e1e0b30" providerId="LiveId" clId="{A5DD8527-B883-4D01-BC41-9ABDEBABADD7}" dt="2025-01-05T23:52:45.418" v="2282" actId="255"/>
          <ac:spMkLst>
            <pc:docMk/>
            <pc:sldMk cId="2930317269" sldId="1302"/>
            <ac:spMk id="5" creationId="{6C03260D-3FCD-222E-EB64-CEF19F9739A3}"/>
          </ac:spMkLst>
        </pc:spChg>
        <pc:spChg chg="add">
          <ac:chgData name="Sakshi Pandey" userId="15e3255a5e1e0b30" providerId="LiveId" clId="{A5DD8527-B883-4D01-BC41-9ABDEBABADD7}" dt="2025-01-05T23:50:59.636" v="2260"/>
          <ac:spMkLst>
            <pc:docMk/>
            <pc:sldMk cId="2930317269" sldId="1302"/>
            <ac:spMk id="6" creationId="{FDE84794-2C78-EDFB-585E-5F2843CEADC4}"/>
          </ac:spMkLst>
        </pc:spChg>
        <pc:spChg chg="add">
          <ac:chgData name="Sakshi Pandey" userId="15e3255a5e1e0b30" providerId="LiveId" clId="{A5DD8527-B883-4D01-BC41-9ABDEBABADD7}" dt="2025-01-05T23:51:03.493" v="2261"/>
          <ac:spMkLst>
            <pc:docMk/>
            <pc:sldMk cId="2930317269" sldId="1302"/>
            <ac:spMk id="7" creationId="{4FD9E245-E2D9-FF4B-31BB-B2249920056D}"/>
          </ac:spMkLst>
        </pc:spChg>
        <pc:picChg chg="del">
          <ac:chgData name="Sakshi Pandey" userId="15e3255a5e1e0b30" providerId="LiveId" clId="{A5DD8527-B883-4D01-BC41-9ABDEBABADD7}" dt="2025-01-05T23:53:01.210" v="2283" actId="478"/>
          <ac:picMkLst>
            <pc:docMk/>
            <pc:sldMk cId="2930317269" sldId="1302"/>
            <ac:picMk id="2" creationId="{B661A267-34CD-CD69-199B-A1B8570BB11C}"/>
          </ac:picMkLst>
        </pc:picChg>
        <pc:picChg chg="add mod">
          <ac:chgData name="Sakshi Pandey" userId="15e3255a5e1e0b30" providerId="LiveId" clId="{A5DD8527-B883-4D01-BC41-9ABDEBABADD7}" dt="2025-01-05T23:59:29.444" v="2327" actId="1035"/>
          <ac:picMkLst>
            <pc:docMk/>
            <pc:sldMk cId="2930317269" sldId="1302"/>
            <ac:picMk id="9" creationId="{AD0A9DA5-DA35-C136-D4AA-1247E2AC27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AE553A7-09A6-743F-6A1B-E55A318C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545A55D-0324-0453-9A54-22C54B311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A241B7D-A4FD-CFBA-98BD-AD52695DEE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764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AB7351F1-0962-074E-F36B-3E8EED8E3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4B4892F-F135-1AFA-20C2-6B94FF7C3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2FDB5FBE-4CA9-CA85-9152-E070CE7EB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747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4108B89-E82F-C5E1-54D7-93AABBA5D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B684D2C-A885-0390-B550-E21425074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44543A8-37D6-D144-368B-45C5457C3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749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6AD9AAA-9C3B-B1BC-C35A-FC09EEC43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BCE0181E-00B1-F8CC-A7B5-06D8F9114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C19B7DF-1C08-8EB2-0378-65ECAA7F9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87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8546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SAKSHI PANDEY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STU673ce661b9f121732044385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440557"/>
            <a:ext cx="292431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1200" dirty="0">
              <a:solidFill>
                <a:srgbClr val="161D23"/>
              </a:solidFill>
            </a:endParaRPr>
          </a:p>
          <a:p>
            <a:r>
              <a:rPr lang="en-US" sz="1200" dirty="0">
                <a:solidFill>
                  <a:srgbClr val="161D23"/>
                </a:solidFill>
              </a:rPr>
              <a:t>DOCTOR HARISINGH GOUR VISHWAVIDALAYA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61F6F5-5035-1AD5-A5D8-2169D678EA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177"/>
          <a:stretch/>
        </p:blipFill>
        <p:spPr>
          <a:xfrm>
            <a:off x="1456840" y="1243420"/>
            <a:ext cx="6548034" cy="19355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082B39C-307C-FCBB-BDDA-08E10B67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48214"/>
          <a:stretch/>
        </p:blipFill>
        <p:spPr>
          <a:xfrm>
            <a:off x="1456839" y="3178971"/>
            <a:ext cx="6599674" cy="16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D09300D-EB83-0671-A8BF-A3D45554D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87242"/>
              </p:ext>
            </p:extLst>
          </p:nvPr>
        </p:nvGraphicFramePr>
        <p:xfrm>
          <a:off x="98425" y="98425"/>
          <a:ext cx="149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5595" imgH="514350" progId="Package">
                  <p:embed/>
                </p:oleObj>
              </mc:Choice>
              <mc:Fallback>
                <p:oleObj name="Packager Shell Object" showAsIcon="1" r:id="rId3" imgW="1495595" imgH="51435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D09300D-EB83-0671-A8BF-A3D45554D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495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DD08D40-A2FB-4099-2D56-F855ACDB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67779"/>
            <a:ext cx="3432874" cy="341851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09F6C3-5EA5-D032-C656-FEC3506AB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246" y="1167779"/>
            <a:ext cx="3265180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37FA2F22-7146-8FA6-3366-94941B60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C0417A-298D-A3B1-2A2F-E1D94232A63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4B034E-A927-1F58-9F30-8FAF1FB40C9F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DDC6EFF-7BBC-FC6D-BB1E-785C463E8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98425"/>
          <a:ext cx="149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5595" imgH="514350" progId="Package">
                  <p:embed/>
                </p:oleObj>
              </mc:Choice>
              <mc:Fallback>
                <p:oleObj name="Packager Shell Object" showAsIcon="1" r:id="rId3" imgW="1495595" imgH="51435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DDC6EFF-7BBC-FC6D-BB1E-785C463E8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495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41F811C-C2AC-514B-A5A7-9EB8951C49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4177"/>
          <a:stretch/>
        </p:blipFill>
        <p:spPr>
          <a:xfrm>
            <a:off x="1456842" y="1167779"/>
            <a:ext cx="6548034" cy="206119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4EB721A-2436-889B-25C1-E480F9904D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" b="4264"/>
          <a:stretch/>
        </p:blipFill>
        <p:spPr>
          <a:xfrm>
            <a:off x="1456841" y="3093468"/>
            <a:ext cx="6548034" cy="17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CA243178-91FA-D60B-47FC-EAC6CFA8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2868C8-DD44-AEE3-7806-4DA3F77D7B41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7B60-6E4D-EA0B-3978-AB9FEDA4BD86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FD99FA-37DF-19A0-0FB9-0B9BBD160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98425"/>
          <a:ext cx="149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5595" imgH="514350" progId="Package">
                  <p:embed/>
                </p:oleObj>
              </mc:Choice>
              <mc:Fallback>
                <p:oleObj name="Packager Shell Object" showAsIcon="1" r:id="rId3" imgW="1495595" imgH="51435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8FD99FA-37DF-19A0-0FB9-0B9BBD160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495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4032B0-2B64-F689-B50C-961D3C9A2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1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provides a highly functional, collaborative, and secure document management platform. By integrating real-time document editing and authentication, it allows users to seamlessly work together on shared documents, improving workflow efficiency and collaboration.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Project enhancements and additional features , such as chat functionality or advanced document collaboration features.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Explore future improvements for scalability, performance and user experience.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0F5FFCF6-3692-758E-AAA8-9C855945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0C35F-2C17-0B99-3AE5-22BCCF70BD47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Future Scope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3260D-3FCD-222E-EB64-CEF19F9739A3}"/>
              </a:ext>
            </a:extLst>
          </p:cNvPr>
          <p:cNvSpPr txBox="1"/>
          <p:nvPr/>
        </p:nvSpPr>
        <p:spPr>
          <a:xfrm>
            <a:off x="250031" y="1271588"/>
            <a:ext cx="36147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Real-Time Collaboration Enhancements</a:t>
            </a:r>
            <a:r>
              <a:rPr lang="en-US" sz="1200" dirty="0"/>
              <a:t>: Adding features like document versioning, conflict resolution, and comment threads for better collaboration.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Rich Text Editor</a:t>
            </a:r>
            <a:r>
              <a:rPr lang="en-US" sz="1200" dirty="0"/>
              <a:t>: Integrating a WYSIWYG editor for enhanced content creation (e.g., tables, images, etc.).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User Roles</a:t>
            </a:r>
            <a:r>
              <a:rPr lang="en-US" sz="1200" dirty="0"/>
              <a:t>: Implementing role-based access control (e.g., admin, editor, viewer) to manage different levels of document access.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Cloud Storage Integration</a:t>
            </a:r>
            <a:r>
              <a:rPr lang="en-US" sz="1200" dirty="0"/>
              <a:t>: Adding support for storing documents on cloud platforms like AWS S3 for better scalability and reliability.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Offline Mode</a:t>
            </a:r>
            <a:r>
              <a:rPr lang="en-US" sz="1200" dirty="0"/>
              <a:t>: Enabling offline access to documents and syncing changes when the user is back online.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Multi-Language Support</a:t>
            </a:r>
            <a:r>
              <a:rPr lang="en-US" sz="1200" dirty="0"/>
              <a:t>: Adding localization and internationalization features for global user base support.</a:t>
            </a:r>
            <a:endParaRPr lang="en-IN" sz="1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D0A9DA5-DA35-C136-D4AA-1247E2AC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8" y="1063884"/>
            <a:ext cx="4929187" cy="36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6093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  <a:cs typeface="Poppins"/>
                </a:rPr>
                <a:t>REAL TIME COLLABORATION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Technology Stack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Utilize MongoDB for data storage, Express.js for server-side routing, React for the front-end UI, and Node.js for handling back-end logic and WebSocket communication to support live collaborative features.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Real-Time Collaboration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Implement Web Sockets to ensure seamless real-time synchronization of changes across all users editing the document, with live updates on content modifications and user actions.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User Interface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Create an intuitive, responsive UI using React to allow users to easily edit text, track changes, and manage multiple collaborators, with features like user roles, comments, and version control.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Security and Scalability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Implement user authentication and authorization with secure login systems, and design the architecture to be scalable, ensuring the tool can handle increasing numbers of concurrent users while maintaining performance.</a:t>
                </a:r>
                <a:endPara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</a:t>
            </a:r>
            <a:r>
              <a:rPr lang="en-IN" dirty="0">
                <a:latin typeface="+mn-lt"/>
              </a:rPr>
              <a:t>odern collaborative work demands real-time tools that  allow multiple users to edit and share documents seamlessly. Many tools struggle with synchronization , leading to version conflicts  and delayed updates. The challenge is to build a system that ensures smooth , instant collaboration while managing authentication, document storage, and real time communication </a:t>
            </a:r>
            <a:r>
              <a:rPr lang="en-IN">
                <a:latin typeface="+mn-lt"/>
              </a:rPr>
              <a:t>effectively.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232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The Real collaboration Tool is a web based application designed to facilitate synchronous document editing and management 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Efficient Document Management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Secure User Access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Real Time collaboration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User Friendly Interface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Robust Backend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Develop a real time collaboration tool using the MERN stack with Socket.IO integration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Frontend (React.js): Enable user engagement and live document editing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Backend ( Node.js + Express.js): Manages authentication , API endpoints, and communication.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Database(MongoDB): Stores user data and documents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Socket.IO: Provides instant updates and synchronization across users.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Frontend : react.js for building dynamic user interfaces, Bootstrap for styling and Socket.io for real time updates.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Backend: Node.js and express.js for server – side logic . MongoDB for database management  and Socket.io for real time communication.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Authentication: JSON Web Token for secure user authentication and authorization 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Development Tools: Axios for HTTP requests, and tools for version, coding , testing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19FAE09C-F2E0-6E30-9A8A-56DD2D1A8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D5EBA-8ED7-0962-1542-9E2C974FA63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CE250-4CB2-1267-F893-0C9F3C8F575A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93F8A0A-398A-6A6C-FFCB-C8F688CF1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98425"/>
          <a:ext cx="149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5595" imgH="514350" progId="Package">
                  <p:embed/>
                </p:oleObj>
              </mc:Choice>
              <mc:Fallback>
                <p:oleObj name="Packager Shell Object" showAsIcon="1" r:id="rId3" imgW="1495595" imgH="514350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93F8A0A-398A-6A6C-FFCB-C8F688CF1C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4954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270014-C3DB-5780-32EF-54AB3F0B0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842" y="1174367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C839468-8B68-3B8B-2221-02EA7310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8"/>
            <a:ext cx="3458059" cy="34835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E13FD87-0E6E-5496-DF04-FC18E0E50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1" y="1243417"/>
            <a:ext cx="3143250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665</Words>
  <Application>Microsoft Office PowerPoint</Application>
  <PresentationFormat>On-screen Show (16:9)</PresentationFormat>
  <Paragraphs>61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Wingdings</vt:lpstr>
      <vt:lpstr>Simple Light</vt:lpstr>
      <vt:lpstr>Custom Design</vt:lpstr>
      <vt:lpstr>Packager Shell Object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Sakshi Pandey</cp:lastModifiedBy>
  <cp:revision>53</cp:revision>
  <dcterms:modified xsi:type="dcterms:W3CDTF">2025-01-06T00:03:48Z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